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"/>
  </p:notesMasterIdLst>
  <p:handoutMasterIdLst>
    <p:handoutMasterId r:id="rId6"/>
  </p:handoutMasterIdLst>
  <p:sldIdLst>
    <p:sldId id="1971" r:id="rId2"/>
    <p:sldId id="2003" r:id="rId3"/>
    <p:sldId id="560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os Farkas" initials="JF" lastIdx="1" clrIdx="0">
    <p:extLst>
      <p:ext uri="{19B8F6BF-5375-455C-9EA6-DF929625EA0E}">
        <p15:presenceInfo xmlns:p15="http://schemas.microsoft.com/office/powerpoint/2012/main" userId="S-1-5-21-1538607324-3213881460-940295383-311781" providerId="AD"/>
      </p:ext>
    </p:extLst>
  </p:cmAuthor>
  <p:cmAuthor id="2" name="Jessy V Rouyer" initials="JVR" lastIdx="1" clrIdx="1">
    <p:extLst>
      <p:ext uri="{19B8F6BF-5375-455C-9EA6-DF929625EA0E}">
        <p15:presenceInfo xmlns:p15="http://schemas.microsoft.com/office/powerpoint/2012/main" userId="Jessy V Rouy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FF00"/>
    <a:srgbClr val="2FB1DF"/>
    <a:srgbClr val="69BE28"/>
    <a:srgbClr val="0066FF"/>
    <a:srgbClr val="33CCFF"/>
    <a:srgbClr val="99FF99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11" autoAdjust="0"/>
    <p:restoredTop sz="93686" autoAdjust="0"/>
  </p:normalViewPr>
  <p:slideViewPr>
    <p:cSldViewPr showGuides="1">
      <p:cViewPr varScale="1">
        <p:scale>
          <a:sx n="67" d="100"/>
          <a:sy n="67" d="100"/>
        </p:scale>
        <p:origin x="1440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5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howGuides="1">
      <p:cViewPr varScale="1">
        <p:scale>
          <a:sx n="63" d="100"/>
          <a:sy n="63" d="100"/>
        </p:scale>
        <p:origin x="230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959D19-1FE8-493D-A0E2-ED883022503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464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14" name="Text Box 8">
            <a:extLst>
              <a:ext uri="{FF2B5EF4-FFF2-40B4-BE49-F238E27FC236}">
                <a16:creationId xmlns:a16="http://schemas.microsoft.com/office/drawing/2014/main" id="{F6AEF2F2-49A1-445F-9A75-35A96BAD71B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586539"/>
            <a:ext cx="1981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GB" sz="1200" dirty="0">
                <a:solidFill>
                  <a:schemeClr val="bg1"/>
                </a:solidFill>
              </a:rPr>
              <a:t>ec-22-00152-01-00EC </a:t>
            </a:r>
            <a:endParaRPr lang="en-US" alt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2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GB" sz="1200" dirty="0">
                <a:solidFill>
                  <a:schemeClr val="bg1"/>
                </a:solidFill>
              </a:rPr>
              <a:t>ec-22-00152-01-00EC </a:t>
            </a:r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eee802.org/1/files/public/docs2022/liaison-8021to1588-announce-message-0722-v01.pdf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C75E0-C4F4-4B3A-949E-C3DCF8D46D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802.1 agenda items for LMSC Closing Plenary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EA3206-4562-4BF7-92FA-287E488D6F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  <a:p>
            <a:r>
              <a:rPr lang="en-GB" sz="4000" dirty="0"/>
              <a:t> </a:t>
            </a:r>
            <a:r>
              <a:rPr lang="en-GB" sz="1400" dirty="0"/>
              <a:t>(V3 – 802.1 version #)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090870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58975"/>
            <a:ext cx="7772400" cy="1470025"/>
          </a:xfrm>
        </p:spPr>
        <p:txBody>
          <a:bodyPr/>
          <a:lstStyle/>
          <a:p>
            <a:r>
              <a:rPr lang="en-US" dirty="0"/>
              <a:t>802.1 Motions</a:t>
            </a:r>
            <a:br>
              <a:rPr lang="en-US" dirty="0"/>
            </a:br>
            <a:r>
              <a:rPr lang="en-US" dirty="0"/>
              <a:t>2022-03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Consent Agenda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Liaisons and external communications (II)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166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7.13 - 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752600"/>
            <a:ext cx="7924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 </a:t>
            </a:r>
            <a:r>
              <a:rPr lang="en-US" dirty="0">
                <a:hlinkClick r:id="rId2"/>
              </a:rPr>
              <a:t>https://www.ieee802.org/1/files/public/docs2022/liaison-8021to1588-announce-message-0722-v01.pdf</a:t>
            </a:r>
            <a:r>
              <a:rPr lang="en-US" dirty="0"/>
              <a:t> as communication to IEEE 1588, granting the IEEE 802.1 WG chair (or his delegate) editorial license.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Proposed: Max Turner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Second: Craig Gunther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 the WG (y/n/a):  42, 1, 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the EC,</a:t>
            </a:r>
            <a:r>
              <a:rPr lang="en-GB" dirty="0"/>
              <a:t> for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029690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5085</TotalTime>
  <Words>108</Words>
  <Application>Microsoft Office PowerPoint</Application>
  <PresentationFormat>On-screen Show (4:3)</PresentationFormat>
  <Paragraphs>14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Title slide</vt:lpstr>
      <vt:lpstr>802.1 agenda items for LMSC Closing Plenary</vt:lpstr>
      <vt:lpstr>802.1 Motions 2022-03   Consent Agenda   Liaisons and external communications (II) </vt:lpstr>
      <vt:lpstr>7.13 - Motion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Glenn Parsons</cp:lastModifiedBy>
  <cp:revision>1159</cp:revision>
  <cp:lastPrinted>2021-07-20T12:47:56Z</cp:lastPrinted>
  <dcterms:created xsi:type="dcterms:W3CDTF">2017-02-01T20:21:43Z</dcterms:created>
  <dcterms:modified xsi:type="dcterms:W3CDTF">2022-07-15T12:58:12Z</dcterms:modified>
</cp:coreProperties>
</file>