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5"/>
  </p:notesMasterIdLst>
  <p:handoutMasterIdLst>
    <p:handoutMasterId r:id="rId26"/>
  </p:handoutMasterIdLst>
  <p:sldIdLst>
    <p:sldId id="278" r:id="rId2"/>
    <p:sldId id="488" r:id="rId3"/>
    <p:sldId id="489" r:id="rId4"/>
    <p:sldId id="342" r:id="rId5"/>
    <p:sldId id="256" r:id="rId6"/>
    <p:sldId id="258" r:id="rId7"/>
    <p:sldId id="259" r:id="rId8"/>
    <p:sldId id="265" r:id="rId9"/>
    <p:sldId id="260" r:id="rId10"/>
    <p:sldId id="498" r:id="rId11"/>
    <p:sldId id="392" r:id="rId12"/>
    <p:sldId id="390" r:id="rId13"/>
    <p:sldId id="394" r:id="rId14"/>
    <p:sldId id="261" r:id="rId15"/>
    <p:sldId id="262" r:id="rId16"/>
    <p:sldId id="263" r:id="rId17"/>
    <p:sldId id="264" r:id="rId18"/>
    <p:sldId id="257" r:id="rId19"/>
    <p:sldId id="388" r:id="rId20"/>
    <p:sldId id="353" r:id="rId21"/>
    <p:sldId id="344" r:id="rId22"/>
    <p:sldId id="499" r:id="rId23"/>
    <p:sldId id="350" r:id="rId24"/>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Default Section" id="{3B8FA370-D2B0-46B1-AFF6-599C114D0677}">
          <p14:sldIdLst>
            <p14:sldId id="278"/>
            <p14:sldId id="488"/>
            <p14:sldId id="489"/>
          </p14:sldIdLst>
        </p14:section>
        <p14:section name="Opening Plenary" id="{12A12E1B-8C3F-4A33-B548-A011E5170083}">
          <p14:sldIdLst>
            <p14:sldId id="342"/>
            <p14:sldId id="256"/>
            <p14:sldId id="258"/>
            <p14:sldId id="259"/>
            <p14:sldId id="265"/>
            <p14:sldId id="260"/>
            <p14:sldId id="498"/>
            <p14:sldId id="392"/>
            <p14:sldId id="390"/>
            <p14:sldId id="394"/>
            <p14:sldId id="261"/>
            <p14:sldId id="262"/>
            <p14:sldId id="263"/>
            <p14:sldId id="264"/>
            <p14:sldId id="257"/>
            <p14:sldId id="388"/>
            <p14:sldId id="353"/>
            <p14:sldId id="344"/>
            <p14:sldId id="499"/>
            <p14:sldId id="350"/>
          </p14:sldIdLst>
        </p14:section>
        <p14:section name="Future Venue AdHocs" id="{D785BA9C-5AF9-4B7F-9282-C376B319A4AD}">
          <p14:sldIdLst/>
        </p14:section>
        <p14:section name="Closing Plenary" id="{89B946F5-47D4-47BE-80B4-BBD366E3718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0066FF"/>
    <a:srgbClr val="99FF99"/>
    <a:srgbClr val="69BE28"/>
    <a:srgbClr val="FFFF00"/>
    <a:srgbClr val="FFCC00"/>
    <a:srgbClr val="DDDDDD"/>
    <a:srgbClr val="2FB1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068F26-0104-4D32-A166-D8ACDF94EC31}" v="175" dt="2022-07-11T05:25:22.8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33" autoAdjust="0"/>
    <p:restoredTop sz="80136" autoAdjust="0"/>
  </p:normalViewPr>
  <p:slideViewPr>
    <p:cSldViewPr>
      <p:cViewPr varScale="1">
        <p:scale>
          <a:sx n="60" d="100"/>
          <a:sy n="60" d="100"/>
        </p:scale>
        <p:origin x="1536" y="78"/>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90068F26-0104-4D32-A166-D8ACDF94EC31}"/>
    <pc:docChg chg="undo custSel addSld delSld modSld sldOrd modMainMaster addSection modSection modNotesMaster">
      <pc:chgData name="Jon Rosdahl" userId="2820f357-2dd4-4127-8713-e0bfde0fd756" providerId="ADAL" clId="{90068F26-0104-4D32-A166-D8ACDF94EC31}" dt="2022-07-11T11:42:47.771" v="2477" actId="47"/>
      <pc:docMkLst>
        <pc:docMk/>
      </pc:docMkLst>
      <pc:sldChg chg="modSp mod modNotes">
        <pc:chgData name="Jon Rosdahl" userId="2820f357-2dd4-4127-8713-e0bfde0fd756" providerId="ADAL" clId="{90068F26-0104-4D32-A166-D8ACDF94EC31}" dt="2022-07-09T22:20:26.294" v="1027" actId="27636"/>
        <pc:sldMkLst>
          <pc:docMk/>
          <pc:sldMk cId="0" sldId="256"/>
        </pc:sldMkLst>
        <pc:spChg chg="mod">
          <ac:chgData name="Jon Rosdahl" userId="2820f357-2dd4-4127-8713-e0bfde0fd756" providerId="ADAL" clId="{90068F26-0104-4D32-A166-D8ACDF94EC31}" dt="2022-07-09T22:20:26.292" v="1026" actId="27636"/>
          <ac:spMkLst>
            <pc:docMk/>
            <pc:sldMk cId="0" sldId="256"/>
            <ac:spMk id="84" creationId="{00000000-0000-0000-0000-000000000000}"/>
          </ac:spMkLst>
        </pc:spChg>
        <pc:spChg chg="mod">
          <ac:chgData name="Jon Rosdahl" userId="2820f357-2dd4-4127-8713-e0bfde0fd756" providerId="ADAL" clId="{90068F26-0104-4D32-A166-D8ACDF94EC31}" dt="2022-07-09T22:20:26.294" v="1027" actId="27636"/>
          <ac:spMkLst>
            <pc:docMk/>
            <pc:sldMk cId="0" sldId="256"/>
            <ac:spMk id="85" creationId="{00000000-0000-0000-0000-000000000000}"/>
          </ac:spMkLst>
        </pc:spChg>
      </pc:sldChg>
      <pc:sldChg chg="modSp mod ord modNotes">
        <pc:chgData name="Jon Rosdahl" userId="2820f357-2dd4-4127-8713-e0bfde0fd756" providerId="ADAL" clId="{90068F26-0104-4D32-A166-D8ACDF94EC31}" dt="2022-07-09T22:21:33.386" v="1036" actId="122"/>
        <pc:sldMkLst>
          <pc:docMk/>
          <pc:sldMk cId="0" sldId="257"/>
        </pc:sldMkLst>
        <pc:spChg chg="mod">
          <ac:chgData name="Jon Rosdahl" userId="2820f357-2dd4-4127-8713-e0bfde0fd756" providerId="ADAL" clId="{90068F26-0104-4D32-A166-D8ACDF94EC31}" dt="2022-07-09T22:20:14.201" v="1019"/>
          <ac:spMkLst>
            <pc:docMk/>
            <pc:sldMk cId="0" sldId="257"/>
            <ac:spMk id="90" creationId="{00000000-0000-0000-0000-000000000000}"/>
          </ac:spMkLst>
        </pc:spChg>
        <pc:spChg chg="mod">
          <ac:chgData name="Jon Rosdahl" userId="2820f357-2dd4-4127-8713-e0bfde0fd756" providerId="ADAL" clId="{90068F26-0104-4D32-A166-D8ACDF94EC31}" dt="2022-07-09T22:21:33.386" v="1036" actId="122"/>
          <ac:spMkLst>
            <pc:docMk/>
            <pc:sldMk cId="0" sldId="257"/>
            <ac:spMk id="91" creationId="{00000000-0000-0000-0000-000000000000}"/>
          </ac:spMkLst>
        </pc:spChg>
      </pc:sldChg>
      <pc:sldChg chg="modSp mod modNotes">
        <pc:chgData name="Jon Rosdahl" userId="2820f357-2dd4-4127-8713-e0bfde0fd756" providerId="ADAL" clId="{90068F26-0104-4D32-A166-D8ACDF94EC31}" dt="2022-07-11T05:38:51.914" v="2470" actId="20577"/>
        <pc:sldMkLst>
          <pc:docMk/>
          <pc:sldMk cId="0" sldId="258"/>
        </pc:sldMkLst>
        <pc:spChg chg="mod">
          <ac:chgData name="Jon Rosdahl" userId="2820f357-2dd4-4127-8713-e0bfde0fd756" providerId="ADAL" clId="{90068F26-0104-4D32-A166-D8ACDF94EC31}" dt="2022-07-11T05:38:51.914" v="2470" actId="20577"/>
          <ac:spMkLst>
            <pc:docMk/>
            <pc:sldMk cId="0" sldId="258"/>
            <ac:spMk id="96" creationId="{00000000-0000-0000-0000-000000000000}"/>
          </ac:spMkLst>
        </pc:spChg>
        <pc:spChg chg="mod">
          <ac:chgData name="Jon Rosdahl" userId="2820f357-2dd4-4127-8713-e0bfde0fd756" providerId="ADAL" clId="{90068F26-0104-4D32-A166-D8ACDF94EC31}" dt="2022-07-10T15:10:25.712" v="1160" actId="207"/>
          <ac:spMkLst>
            <pc:docMk/>
            <pc:sldMk cId="0" sldId="258"/>
            <ac:spMk id="97" creationId="{00000000-0000-0000-0000-000000000000}"/>
          </ac:spMkLst>
        </pc:spChg>
      </pc:sldChg>
      <pc:sldChg chg="modSp mod modNotes">
        <pc:chgData name="Jon Rosdahl" userId="2820f357-2dd4-4127-8713-e0bfde0fd756" providerId="ADAL" clId="{90068F26-0104-4D32-A166-D8ACDF94EC31}" dt="2022-07-10T15:11:24.318" v="1165" actId="1076"/>
        <pc:sldMkLst>
          <pc:docMk/>
          <pc:sldMk cId="0" sldId="259"/>
        </pc:sldMkLst>
        <pc:spChg chg="mod">
          <ac:chgData name="Jon Rosdahl" userId="2820f357-2dd4-4127-8713-e0bfde0fd756" providerId="ADAL" clId="{90068F26-0104-4D32-A166-D8ACDF94EC31}" dt="2022-07-09T22:22:59.485" v="1045" actId="20577"/>
          <ac:spMkLst>
            <pc:docMk/>
            <pc:sldMk cId="0" sldId="259"/>
            <ac:spMk id="102" creationId="{00000000-0000-0000-0000-000000000000}"/>
          </ac:spMkLst>
        </pc:spChg>
        <pc:spChg chg="mod">
          <ac:chgData name="Jon Rosdahl" userId="2820f357-2dd4-4127-8713-e0bfde0fd756" providerId="ADAL" clId="{90068F26-0104-4D32-A166-D8ACDF94EC31}" dt="2022-07-10T15:11:24.318" v="1165" actId="1076"/>
          <ac:spMkLst>
            <pc:docMk/>
            <pc:sldMk cId="0" sldId="259"/>
            <ac:spMk id="103" creationId="{00000000-0000-0000-0000-000000000000}"/>
          </ac:spMkLst>
        </pc:spChg>
      </pc:sldChg>
      <pc:sldChg chg="addSp delSp modSp mod modNotes">
        <pc:chgData name="Jon Rosdahl" userId="2820f357-2dd4-4127-8713-e0bfde0fd756" providerId="ADAL" clId="{90068F26-0104-4D32-A166-D8ACDF94EC31}" dt="2022-07-10T16:32:45.905" v="1404" actId="207"/>
        <pc:sldMkLst>
          <pc:docMk/>
          <pc:sldMk cId="0" sldId="260"/>
        </pc:sldMkLst>
        <pc:spChg chg="add del">
          <ac:chgData name="Jon Rosdahl" userId="2820f357-2dd4-4127-8713-e0bfde0fd756" providerId="ADAL" clId="{90068F26-0104-4D32-A166-D8ACDF94EC31}" dt="2022-07-10T16:24:00.611" v="1268"/>
          <ac:spMkLst>
            <pc:docMk/>
            <pc:sldMk cId="0" sldId="260"/>
            <ac:spMk id="2" creationId="{D248F5A9-1AE4-9C2C-78F4-2F8846447999}"/>
          </ac:spMkLst>
        </pc:spChg>
        <pc:spChg chg="add del">
          <ac:chgData name="Jon Rosdahl" userId="2820f357-2dd4-4127-8713-e0bfde0fd756" providerId="ADAL" clId="{90068F26-0104-4D32-A166-D8ACDF94EC31}" dt="2022-07-10T16:25:14.190" v="1295"/>
          <ac:spMkLst>
            <pc:docMk/>
            <pc:sldMk cId="0" sldId="260"/>
            <ac:spMk id="3" creationId="{8DC86857-19F9-F112-2DF6-0405C4E0946A}"/>
          </ac:spMkLst>
        </pc:spChg>
        <pc:spChg chg="mod">
          <ac:chgData name="Jon Rosdahl" userId="2820f357-2dd4-4127-8713-e0bfde0fd756" providerId="ADAL" clId="{90068F26-0104-4D32-A166-D8ACDF94EC31}" dt="2022-07-09T22:20:14.201" v="1019"/>
          <ac:spMkLst>
            <pc:docMk/>
            <pc:sldMk cId="0" sldId="260"/>
            <ac:spMk id="108" creationId="{00000000-0000-0000-0000-000000000000}"/>
          </ac:spMkLst>
        </pc:spChg>
        <pc:spChg chg="mod">
          <ac:chgData name="Jon Rosdahl" userId="2820f357-2dd4-4127-8713-e0bfde0fd756" providerId="ADAL" clId="{90068F26-0104-4D32-A166-D8ACDF94EC31}" dt="2022-07-10T16:32:45.905" v="1404" actId="207"/>
          <ac:spMkLst>
            <pc:docMk/>
            <pc:sldMk cId="0" sldId="260"/>
            <ac:spMk id="109" creationId="{00000000-0000-0000-0000-000000000000}"/>
          </ac:spMkLst>
        </pc:spChg>
      </pc:sldChg>
      <pc:sldChg chg="modSp mod modNotes">
        <pc:chgData name="Jon Rosdahl" userId="2820f357-2dd4-4127-8713-e0bfde0fd756" providerId="ADAL" clId="{90068F26-0104-4D32-A166-D8ACDF94EC31}" dt="2022-07-09T22:20:14.201" v="1019"/>
        <pc:sldMkLst>
          <pc:docMk/>
          <pc:sldMk cId="0" sldId="261"/>
        </pc:sldMkLst>
        <pc:spChg chg="mod">
          <ac:chgData name="Jon Rosdahl" userId="2820f357-2dd4-4127-8713-e0bfde0fd756" providerId="ADAL" clId="{90068F26-0104-4D32-A166-D8ACDF94EC31}" dt="2022-07-09T22:20:14.201" v="1019"/>
          <ac:spMkLst>
            <pc:docMk/>
            <pc:sldMk cId="0" sldId="261"/>
            <ac:spMk id="114" creationId="{00000000-0000-0000-0000-000000000000}"/>
          </ac:spMkLst>
        </pc:spChg>
        <pc:spChg chg="mod">
          <ac:chgData name="Jon Rosdahl" userId="2820f357-2dd4-4127-8713-e0bfde0fd756" providerId="ADAL" clId="{90068F26-0104-4D32-A166-D8ACDF94EC31}" dt="2022-07-09T22:20:14.201" v="1019"/>
          <ac:spMkLst>
            <pc:docMk/>
            <pc:sldMk cId="0" sldId="261"/>
            <ac:spMk id="115" creationId="{00000000-0000-0000-0000-000000000000}"/>
          </ac:spMkLst>
        </pc:spChg>
      </pc:sldChg>
      <pc:sldChg chg="modSp mod modNotes">
        <pc:chgData name="Jon Rosdahl" userId="2820f357-2dd4-4127-8713-e0bfde0fd756" providerId="ADAL" clId="{90068F26-0104-4D32-A166-D8ACDF94EC31}" dt="2022-07-10T16:21:51.462" v="1264" actId="20577"/>
        <pc:sldMkLst>
          <pc:docMk/>
          <pc:sldMk cId="0" sldId="262"/>
        </pc:sldMkLst>
        <pc:spChg chg="mod">
          <ac:chgData name="Jon Rosdahl" userId="2820f357-2dd4-4127-8713-e0bfde0fd756" providerId="ADAL" clId="{90068F26-0104-4D32-A166-D8ACDF94EC31}" dt="2022-07-09T22:20:14.201" v="1019"/>
          <ac:spMkLst>
            <pc:docMk/>
            <pc:sldMk cId="0" sldId="262"/>
            <ac:spMk id="120" creationId="{00000000-0000-0000-0000-000000000000}"/>
          </ac:spMkLst>
        </pc:spChg>
        <pc:spChg chg="mod">
          <ac:chgData name="Jon Rosdahl" userId="2820f357-2dd4-4127-8713-e0bfde0fd756" providerId="ADAL" clId="{90068F26-0104-4D32-A166-D8ACDF94EC31}" dt="2022-07-10T16:21:51.462" v="1264" actId="20577"/>
          <ac:spMkLst>
            <pc:docMk/>
            <pc:sldMk cId="0" sldId="262"/>
            <ac:spMk id="121" creationId="{00000000-0000-0000-0000-000000000000}"/>
          </ac:spMkLst>
        </pc:spChg>
      </pc:sldChg>
      <pc:sldChg chg="modSp mod modNotes">
        <pc:chgData name="Jon Rosdahl" userId="2820f357-2dd4-4127-8713-e0bfde0fd756" providerId="ADAL" clId="{90068F26-0104-4D32-A166-D8ACDF94EC31}" dt="2022-07-09T22:20:14.201" v="1019"/>
        <pc:sldMkLst>
          <pc:docMk/>
          <pc:sldMk cId="0" sldId="263"/>
        </pc:sldMkLst>
        <pc:spChg chg="mod">
          <ac:chgData name="Jon Rosdahl" userId="2820f357-2dd4-4127-8713-e0bfde0fd756" providerId="ADAL" clId="{90068F26-0104-4D32-A166-D8ACDF94EC31}" dt="2022-07-09T22:20:14.201" v="1019"/>
          <ac:spMkLst>
            <pc:docMk/>
            <pc:sldMk cId="0" sldId="263"/>
            <ac:spMk id="126" creationId="{00000000-0000-0000-0000-000000000000}"/>
          </ac:spMkLst>
        </pc:spChg>
        <pc:spChg chg="mod">
          <ac:chgData name="Jon Rosdahl" userId="2820f357-2dd4-4127-8713-e0bfde0fd756" providerId="ADAL" clId="{90068F26-0104-4D32-A166-D8ACDF94EC31}" dt="2022-07-09T22:20:14.201" v="1019"/>
          <ac:spMkLst>
            <pc:docMk/>
            <pc:sldMk cId="0" sldId="263"/>
            <ac:spMk id="127" creationId="{00000000-0000-0000-0000-000000000000}"/>
          </ac:spMkLst>
        </pc:spChg>
      </pc:sldChg>
      <pc:sldChg chg="modSp mod ord modNotes">
        <pc:chgData name="Jon Rosdahl" userId="2820f357-2dd4-4127-8713-e0bfde0fd756" providerId="ADAL" clId="{90068F26-0104-4D32-A166-D8ACDF94EC31}" dt="2022-07-09T22:21:18.598" v="1034"/>
        <pc:sldMkLst>
          <pc:docMk/>
          <pc:sldMk cId="0" sldId="264"/>
        </pc:sldMkLst>
        <pc:spChg chg="mod">
          <ac:chgData name="Jon Rosdahl" userId="2820f357-2dd4-4127-8713-e0bfde0fd756" providerId="ADAL" clId="{90068F26-0104-4D32-A166-D8ACDF94EC31}" dt="2022-07-09T22:20:14.201" v="1019"/>
          <ac:spMkLst>
            <pc:docMk/>
            <pc:sldMk cId="0" sldId="264"/>
            <ac:spMk id="132" creationId="{00000000-0000-0000-0000-000000000000}"/>
          </ac:spMkLst>
        </pc:spChg>
        <pc:spChg chg="mod">
          <ac:chgData name="Jon Rosdahl" userId="2820f357-2dd4-4127-8713-e0bfde0fd756" providerId="ADAL" clId="{90068F26-0104-4D32-A166-D8ACDF94EC31}" dt="2022-07-09T22:20:14.201" v="1019"/>
          <ac:spMkLst>
            <pc:docMk/>
            <pc:sldMk cId="0" sldId="264"/>
            <ac:spMk id="133" creationId="{00000000-0000-0000-0000-000000000000}"/>
          </ac:spMkLst>
        </pc:spChg>
      </pc:sldChg>
      <pc:sldChg chg="modSp mod ord modNotes">
        <pc:chgData name="Jon Rosdahl" userId="2820f357-2dd4-4127-8713-e0bfde0fd756" providerId="ADAL" clId="{90068F26-0104-4D32-A166-D8ACDF94EC31}" dt="2022-07-10T16:20:52.861" v="1252"/>
        <pc:sldMkLst>
          <pc:docMk/>
          <pc:sldMk cId="0" sldId="265"/>
        </pc:sldMkLst>
        <pc:spChg chg="mod">
          <ac:chgData name="Jon Rosdahl" userId="2820f357-2dd4-4127-8713-e0bfde0fd756" providerId="ADAL" clId="{90068F26-0104-4D32-A166-D8ACDF94EC31}" dt="2022-07-09T22:20:14.201" v="1019"/>
          <ac:spMkLst>
            <pc:docMk/>
            <pc:sldMk cId="0" sldId="265"/>
            <ac:spMk id="138" creationId="{00000000-0000-0000-0000-000000000000}"/>
          </ac:spMkLst>
        </pc:spChg>
        <pc:spChg chg="mod">
          <ac:chgData name="Jon Rosdahl" userId="2820f357-2dd4-4127-8713-e0bfde0fd756" providerId="ADAL" clId="{90068F26-0104-4D32-A166-D8ACDF94EC31}" dt="2022-07-09T22:20:14.201" v="1019"/>
          <ac:spMkLst>
            <pc:docMk/>
            <pc:sldMk cId="0" sldId="265"/>
            <ac:spMk id="139" creationId="{00000000-0000-0000-0000-000000000000}"/>
          </ac:spMkLst>
        </pc:spChg>
      </pc:sldChg>
      <pc:sldChg chg="addSp delSp modSp mod modNotes">
        <pc:chgData name="Jon Rosdahl" userId="2820f357-2dd4-4127-8713-e0bfde0fd756" providerId="ADAL" clId="{90068F26-0104-4D32-A166-D8ACDF94EC31}" dt="2022-07-10T15:00:49.317" v="1147" actId="6549"/>
        <pc:sldMkLst>
          <pc:docMk/>
          <pc:sldMk cId="0" sldId="278"/>
        </pc:sldMkLst>
        <pc:spChg chg="add del mod">
          <ac:chgData name="Jon Rosdahl" userId="2820f357-2dd4-4127-8713-e0bfde0fd756" providerId="ADAL" clId="{90068F26-0104-4D32-A166-D8ACDF94EC31}" dt="2022-07-09T22:20:21.045" v="1024"/>
          <ac:spMkLst>
            <pc:docMk/>
            <pc:sldMk cId="0" sldId="278"/>
            <ac:spMk id="2" creationId="{5031FA4F-4DDB-8DC3-D2E3-D64A0B7E6844}"/>
          </ac:spMkLst>
        </pc:spChg>
        <pc:spChg chg="add del mod">
          <ac:chgData name="Jon Rosdahl" userId="2820f357-2dd4-4127-8713-e0bfde0fd756" providerId="ADAL" clId="{90068F26-0104-4D32-A166-D8ACDF94EC31}" dt="2022-07-09T22:20:21.045" v="1024"/>
          <ac:spMkLst>
            <pc:docMk/>
            <pc:sldMk cId="0" sldId="278"/>
            <ac:spMk id="3" creationId="{7D4C3DC5-A921-265E-C766-F7E35017660C}"/>
          </ac:spMkLst>
        </pc:spChg>
        <pc:spChg chg="mod">
          <ac:chgData name="Jon Rosdahl" userId="2820f357-2dd4-4127-8713-e0bfde0fd756" providerId="ADAL" clId="{90068F26-0104-4D32-A166-D8ACDF94EC31}" dt="2022-07-10T15:00:49.317" v="1147" actId="6549"/>
          <ac:spMkLst>
            <pc:docMk/>
            <pc:sldMk cId="0" sldId="278"/>
            <ac:spMk id="111620" creationId="{53B2155B-CFEF-47E6-921E-45594A6364EC}"/>
          </ac:spMkLst>
        </pc:spChg>
        <pc:spChg chg="mod">
          <ac:chgData name="Jon Rosdahl" userId="2820f357-2dd4-4127-8713-e0bfde0fd756" providerId="ADAL" clId="{90068F26-0104-4D32-A166-D8ACDF94EC31}" dt="2022-07-09T22:20:26.137" v="1025"/>
          <ac:spMkLst>
            <pc:docMk/>
            <pc:sldMk cId="0" sldId="278"/>
            <ac:spMk id="111621" creationId="{55762D25-456E-4FCB-B057-8162CEEA2A48}"/>
          </ac:spMkLst>
        </pc:spChg>
      </pc:sldChg>
      <pc:sldChg chg="modSp mod modNotes">
        <pc:chgData name="Jon Rosdahl" userId="2820f357-2dd4-4127-8713-e0bfde0fd756" providerId="ADAL" clId="{90068F26-0104-4D32-A166-D8ACDF94EC31}" dt="2022-07-10T15:01:31.327" v="1151" actId="14100"/>
        <pc:sldMkLst>
          <pc:docMk/>
          <pc:sldMk cId="0" sldId="342"/>
        </pc:sldMkLst>
        <pc:spChg chg="mod">
          <ac:chgData name="Jon Rosdahl" userId="2820f357-2dd4-4127-8713-e0bfde0fd756" providerId="ADAL" clId="{90068F26-0104-4D32-A166-D8ACDF94EC31}" dt="2022-07-09T22:20:26.137" v="1025"/>
          <ac:spMkLst>
            <pc:docMk/>
            <pc:sldMk cId="0" sldId="342"/>
            <ac:spMk id="273413" creationId="{F9A6CCE4-BC0A-4194-9F6C-63D8359E4152}"/>
          </ac:spMkLst>
        </pc:spChg>
        <pc:spChg chg="mod">
          <ac:chgData name="Jon Rosdahl" userId="2820f357-2dd4-4127-8713-e0bfde0fd756" providerId="ADAL" clId="{90068F26-0104-4D32-A166-D8ACDF94EC31}" dt="2022-07-10T15:01:31.327" v="1151" actId="14100"/>
          <ac:spMkLst>
            <pc:docMk/>
            <pc:sldMk cId="0" sldId="342"/>
            <ac:spMk id="273414" creationId="{A8DD74F1-78FD-43C5-92B7-9C87A242921B}"/>
          </ac:spMkLst>
        </pc:spChg>
      </pc:sldChg>
      <pc:sldChg chg="delSp modSp del">
        <pc:chgData name="Jon Rosdahl" userId="2820f357-2dd4-4127-8713-e0bfde0fd756" providerId="ADAL" clId="{90068F26-0104-4D32-A166-D8ACDF94EC31}" dt="2022-07-11T11:42:42.504" v="2476" actId="47"/>
        <pc:sldMkLst>
          <pc:docMk/>
          <pc:sldMk cId="0" sldId="343"/>
        </pc:sldMkLst>
        <pc:spChg chg="mod">
          <ac:chgData name="Jon Rosdahl" userId="2820f357-2dd4-4127-8713-e0bfde0fd756" providerId="ADAL" clId="{90068F26-0104-4D32-A166-D8ACDF94EC31}" dt="2022-07-09T22:20:14.201" v="1019"/>
          <ac:spMkLst>
            <pc:docMk/>
            <pc:sldMk cId="0" sldId="343"/>
            <ac:spMk id="2" creationId="{82277739-66B6-40EB-9580-9458386E0E7F}"/>
          </ac:spMkLst>
        </pc:spChg>
        <pc:spChg chg="del mod">
          <ac:chgData name="Jon Rosdahl" userId="2820f357-2dd4-4127-8713-e0bfde0fd756" providerId="ADAL" clId="{90068F26-0104-4D32-A166-D8ACDF94EC31}" dt="2022-07-09T21:39:33.176" v="422"/>
          <ac:spMkLst>
            <pc:docMk/>
            <pc:sldMk cId="0" sldId="343"/>
            <ac:spMk id="3" creationId="{5D23F26B-067D-4EBB-A432-E38C1FE8B9E9}"/>
          </ac:spMkLst>
        </pc:spChg>
        <pc:spChg chg="mod">
          <ac:chgData name="Jon Rosdahl" userId="2820f357-2dd4-4127-8713-e0bfde0fd756" providerId="ADAL" clId="{90068F26-0104-4D32-A166-D8ACDF94EC31}" dt="2022-07-09T22:20:26.137" v="1025"/>
          <ac:spMkLst>
            <pc:docMk/>
            <pc:sldMk cId="0" sldId="343"/>
            <ac:spMk id="598020" creationId="{EA070EC2-6458-4DC6-97AA-F4CD63687C31}"/>
          </ac:spMkLst>
        </pc:spChg>
      </pc:sldChg>
      <pc:sldChg chg="modSp mod modNotes modNotesTx">
        <pc:chgData name="Jon Rosdahl" userId="2820f357-2dd4-4127-8713-e0bfde0fd756" providerId="ADAL" clId="{90068F26-0104-4D32-A166-D8ACDF94EC31}" dt="2022-07-10T16:56:24.459" v="1947" actId="20577"/>
        <pc:sldMkLst>
          <pc:docMk/>
          <pc:sldMk cId="2306598344" sldId="344"/>
        </pc:sldMkLst>
        <pc:spChg chg="mod">
          <ac:chgData name="Jon Rosdahl" userId="2820f357-2dd4-4127-8713-e0bfde0fd756" providerId="ADAL" clId="{90068F26-0104-4D32-A166-D8ACDF94EC31}" dt="2022-07-09T22:20:26.137" v="1025"/>
          <ac:spMkLst>
            <pc:docMk/>
            <pc:sldMk cId="2306598344" sldId="344"/>
            <ac:spMk id="2" creationId="{04124CE6-4087-496B-88B7-AB7F112E60F9}"/>
          </ac:spMkLst>
        </pc:spChg>
        <pc:spChg chg="mod">
          <ac:chgData name="Jon Rosdahl" userId="2820f357-2dd4-4127-8713-e0bfde0fd756" providerId="ADAL" clId="{90068F26-0104-4D32-A166-D8ACDF94EC31}" dt="2022-07-10T16:55:02.103" v="1925" actId="313"/>
          <ac:spMkLst>
            <pc:docMk/>
            <pc:sldMk cId="2306598344" sldId="344"/>
            <ac:spMk id="3" creationId="{06C2C8B8-206C-4A99-8624-93A2C2F3839F}"/>
          </ac:spMkLst>
        </pc:spChg>
      </pc:sldChg>
      <pc:sldChg chg="modSp del mod">
        <pc:chgData name="Jon Rosdahl" userId="2820f357-2dd4-4127-8713-e0bfde0fd756" providerId="ADAL" clId="{90068F26-0104-4D32-A166-D8ACDF94EC31}" dt="2022-07-09T21:50:21.314" v="670" actId="47"/>
        <pc:sldMkLst>
          <pc:docMk/>
          <pc:sldMk cId="1066793553" sldId="347"/>
        </pc:sldMkLst>
        <pc:spChg chg="mod">
          <ac:chgData name="Jon Rosdahl" userId="2820f357-2dd4-4127-8713-e0bfde0fd756" providerId="ADAL" clId="{90068F26-0104-4D32-A166-D8ACDF94EC31}" dt="2022-07-09T21:39:33.176" v="422"/>
          <ac:spMkLst>
            <pc:docMk/>
            <pc:sldMk cId="1066793553" sldId="347"/>
            <ac:spMk id="2" creationId="{3759DD96-F7DE-446D-98F6-03AC5ECD281C}"/>
          </ac:spMkLst>
        </pc:spChg>
        <pc:spChg chg="mod">
          <ac:chgData name="Jon Rosdahl" userId="2820f357-2dd4-4127-8713-e0bfde0fd756" providerId="ADAL" clId="{90068F26-0104-4D32-A166-D8ACDF94EC31}" dt="2022-07-09T21:50:11.580" v="669" actId="6549"/>
          <ac:spMkLst>
            <pc:docMk/>
            <pc:sldMk cId="1066793553" sldId="347"/>
            <ac:spMk id="3" creationId="{7325E3A7-34ED-459C-8A8E-F96362456C89}"/>
          </ac:spMkLst>
        </pc:spChg>
      </pc:sldChg>
      <pc:sldChg chg="modSp del">
        <pc:chgData name="Jon Rosdahl" userId="2820f357-2dd4-4127-8713-e0bfde0fd756" providerId="ADAL" clId="{90068F26-0104-4D32-A166-D8ACDF94EC31}" dt="2022-07-09T21:56:14.304" v="795" actId="47"/>
        <pc:sldMkLst>
          <pc:docMk/>
          <pc:sldMk cId="4279860646" sldId="348"/>
        </pc:sldMkLst>
        <pc:spChg chg="mod">
          <ac:chgData name="Jon Rosdahl" userId="2820f357-2dd4-4127-8713-e0bfde0fd756" providerId="ADAL" clId="{90068F26-0104-4D32-A166-D8ACDF94EC31}" dt="2022-07-09T21:39:33.176" v="422"/>
          <ac:spMkLst>
            <pc:docMk/>
            <pc:sldMk cId="4279860646" sldId="348"/>
            <ac:spMk id="2" creationId="{0697647F-E3CE-4C2C-B7EB-ACEE4634E2F5}"/>
          </ac:spMkLst>
        </pc:spChg>
        <pc:spChg chg="mod">
          <ac:chgData name="Jon Rosdahl" userId="2820f357-2dd4-4127-8713-e0bfde0fd756" providerId="ADAL" clId="{90068F26-0104-4D32-A166-D8ACDF94EC31}" dt="2022-07-09T21:39:33.176" v="422"/>
          <ac:spMkLst>
            <pc:docMk/>
            <pc:sldMk cId="4279860646" sldId="348"/>
            <ac:spMk id="3" creationId="{3B801D27-95F6-465D-870F-F90B6024BC93}"/>
          </ac:spMkLst>
        </pc:spChg>
      </pc:sldChg>
      <pc:sldChg chg="modSp del">
        <pc:chgData name="Jon Rosdahl" userId="2820f357-2dd4-4127-8713-e0bfde0fd756" providerId="ADAL" clId="{90068F26-0104-4D32-A166-D8ACDF94EC31}" dt="2022-07-09T21:50:26.030" v="671" actId="47"/>
        <pc:sldMkLst>
          <pc:docMk/>
          <pc:sldMk cId="3425996458" sldId="349"/>
        </pc:sldMkLst>
        <pc:spChg chg="mod">
          <ac:chgData name="Jon Rosdahl" userId="2820f357-2dd4-4127-8713-e0bfde0fd756" providerId="ADAL" clId="{90068F26-0104-4D32-A166-D8ACDF94EC31}" dt="2022-07-09T21:39:33.176" v="422"/>
          <ac:spMkLst>
            <pc:docMk/>
            <pc:sldMk cId="3425996458" sldId="349"/>
            <ac:spMk id="2" creationId="{963DC18E-5564-41A4-A3A7-A0C896F9C171}"/>
          </ac:spMkLst>
        </pc:spChg>
      </pc:sldChg>
      <pc:sldChg chg="modSp mod">
        <pc:chgData name="Jon Rosdahl" userId="2820f357-2dd4-4127-8713-e0bfde0fd756" providerId="ADAL" clId="{90068F26-0104-4D32-A166-D8ACDF94EC31}" dt="2022-07-11T05:25:54.296" v="2454" actId="20577"/>
        <pc:sldMkLst>
          <pc:docMk/>
          <pc:sldMk cId="2843269439" sldId="350"/>
        </pc:sldMkLst>
        <pc:spChg chg="mod">
          <ac:chgData name="Jon Rosdahl" userId="2820f357-2dd4-4127-8713-e0bfde0fd756" providerId="ADAL" clId="{90068F26-0104-4D32-A166-D8ACDF94EC31}" dt="2022-07-10T17:02:24.239" v="2372" actId="6549"/>
          <ac:spMkLst>
            <pc:docMk/>
            <pc:sldMk cId="2843269439" sldId="350"/>
            <ac:spMk id="2" creationId="{826B286A-735B-4EAB-B47B-955D713EC1B9}"/>
          </ac:spMkLst>
        </pc:spChg>
        <pc:spChg chg="mod">
          <ac:chgData name="Jon Rosdahl" userId="2820f357-2dd4-4127-8713-e0bfde0fd756" providerId="ADAL" clId="{90068F26-0104-4D32-A166-D8ACDF94EC31}" dt="2022-07-11T05:25:54.296" v="2454" actId="20577"/>
          <ac:spMkLst>
            <pc:docMk/>
            <pc:sldMk cId="2843269439" sldId="350"/>
            <ac:spMk id="3" creationId="{F9657F8A-5834-4BD7-8DBC-9537F96B52F6}"/>
          </ac:spMkLst>
        </pc:spChg>
      </pc:sldChg>
      <pc:sldChg chg="modSp del">
        <pc:chgData name="Jon Rosdahl" userId="2820f357-2dd4-4127-8713-e0bfde0fd756" providerId="ADAL" clId="{90068F26-0104-4D32-A166-D8ACDF94EC31}" dt="2022-07-09T21:56:22.388" v="796" actId="47"/>
        <pc:sldMkLst>
          <pc:docMk/>
          <pc:sldMk cId="975495938" sldId="351"/>
        </pc:sldMkLst>
        <pc:spChg chg="mod">
          <ac:chgData name="Jon Rosdahl" userId="2820f357-2dd4-4127-8713-e0bfde0fd756" providerId="ADAL" clId="{90068F26-0104-4D32-A166-D8ACDF94EC31}" dt="2022-07-09T21:39:33.176" v="422"/>
          <ac:spMkLst>
            <pc:docMk/>
            <pc:sldMk cId="975495938" sldId="351"/>
            <ac:spMk id="2" creationId="{5DD22B20-E977-4B0B-9A06-F955DE573E07}"/>
          </ac:spMkLst>
        </pc:spChg>
        <pc:spChg chg="mod">
          <ac:chgData name="Jon Rosdahl" userId="2820f357-2dd4-4127-8713-e0bfde0fd756" providerId="ADAL" clId="{90068F26-0104-4D32-A166-D8ACDF94EC31}" dt="2022-07-09T21:39:33.176" v="422"/>
          <ac:spMkLst>
            <pc:docMk/>
            <pc:sldMk cId="975495938" sldId="351"/>
            <ac:spMk id="3" creationId="{632FD965-2A18-4BDE-88F9-A361CB39B9B8}"/>
          </ac:spMkLst>
        </pc:spChg>
      </pc:sldChg>
      <pc:sldChg chg="modSp mod ord">
        <pc:chgData name="Jon Rosdahl" userId="2820f357-2dd4-4127-8713-e0bfde0fd756" providerId="ADAL" clId="{90068F26-0104-4D32-A166-D8ACDF94EC31}" dt="2022-07-10T15:18:30.855" v="1202" actId="20577"/>
        <pc:sldMkLst>
          <pc:docMk/>
          <pc:sldMk cId="302269111" sldId="353"/>
        </pc:sldMkLst>
        <pc:spChg chg="mod">
          <ac:chgData name="Jon Rosdahl" userId="2820f357-2dd4-4127-8713-e0bfde0fd756" providerId="ADAL" clId="{90068F26-0104-4D32-A166-D8ACDF94EC31}" dt="2022-07-09T22:32:41.903" v="1136" actId="20577"/>
          <ac:spMkLst>
            <pc:docMk/>
            <pc:sldMk cId="302269111" sldId="353"/>
            <ac:spMk id="2" creationId="{7CD971AA-38D0-4010-8C09-DA2982B39DF7}"/>
          </ac:spMkLst>
        </pc:spChg>
        <pc:spChg chg="mod">
          <ac:chgData name="Jon Rosdahl" userId="2820f357-2dd4-4127-8713-e0bfde0fd756" providerId="ADAL" clId="{90068F26-0104-4D32-A166-D8ACDF94EC31}" dt="2022-07-10T15:18:30.855" v="1202" actId="20577"/>
          <ac:spMkLst>
            <pc:docMk/>
            <pc:sldMk cId="302269111" sldId="353"/>
            <ac:spMk id="3" creationId="{BC86539C-A47B-4496-8F6C-68136BCFE6C3}"/>
          </ac:spMkLst>
        </pc:spChg>
      </pc:sldChg>
      <pc:sldChg chg="modSp del mod">
        <pc:chgData name="Jon Rosdahl" userId="2820f357-2dd4-4127-8713-e0bfde0fd756" providerId="ADAL" clId="{90068F26-0104-4D32-A166-D8ACDF94EC31}" dt="2022-07-11T11:42:42.504" v="2476" actId="47"/>
        <pc:sldMkLst>
          <pc:docMk/>
          <pc:sldMk cId="4063178888" sldId="354"/>
        </pc:sldMkLst>
        <pc:spChg chg="mod">
          <ac:chgData name="Jon Rosdahl" userId="2820f357-2dd4-4127-8713-e0bfde0fd756" providerId="ADAL" clId="{90068F26-0104-4D32-A166-D8ACDF94EC31}" dt="2022-07-09T22:20:26.137" v="1025"/>
          <ac:spMkLst>
            <pc:docMk/>
            <pc:sldMk cId="4063178888" sldId="354"/>
            <ac:spMk id="2" creationId="{CC177C34-7597-4781-9D7C-EEB9FE459EC8}"/>
          </ac:spMkLst>
        </pc:spChg>
        <pc:spChg chg="mod">
          <ac:chgData name="Jon Rosdahl" userId="2820f357-2dd4-4127-8713-e0bfde0fd756" providerId="ADAL" clId="{90068F26-0104-4D32-A166-D8ACDF94EC31}" dt="2022-07-09T22:20:26.137" v="1025"/>
          <ac:spMkLst>
            <pc:docMk/>
            <pc:sldMk cId="4063178888" sldId="354"/>
            <ac:spMk id="3" creationId="{6AA8B707-6875-4BD1-B028-4AD20805EB24}"/>
          </ac:spMkLst>
        </pc:spChg>
      </pc:sldChg>
      <pc:sldChg chg="modSp del modNotes">
        <pc:chgData name="Jon Rosdahl" userId="2820f357-2dd4-4127-8713-e0bfde0fd756" providerId="ADAL" clId="{90068F26-0104-4D32-A166-D8ACDF94EC31}" dt="2022-07-11T11:42:42.504" v="2476" actId="47"/>
        <pc:sldMkLst>
          <pc:docMk/>
          <pc:sldMk cId="2637911134" sldId="355"/>
        </pc:sldMkLst>
        <pc:spChg chg="mod">
          <ac:chgData name="Jon Rosdahl" userId="2820f357-2dd4-4127-8713-e0bfde0fd756" providerId="ADAL" clId="{90068F26-0104-4D32-A166-D8ACDF94EC31}" dt="2022-07-09T22:20:26.137" v="1025"/>
          <ac:spMkLst>
            <pc:docMk/>
            <pc:sldMk cId="2637911134" sldId="355"/>
            <ac:spMk id="2" creationId="{04124CE6-4087-496B-88B7-AB7F112E60F9}"/>
          </ac:spMkLst>
        </pc:spChg>
        <pc:spChg chg="mod">
          <ac:chgData name="Jon Rosdahl" userId="2820f357-2dd4-4127-8713-e0bfde0fd756" providerId="ADAL" clId="{90068F26-0104-4D32-A166-D8ACDF94EC31}" dt="2022-07-09T22:20:14.201" v="1019"/>
          <ac:spMkLst>
            <pc:docMk/>
            <pc:sldMk cId="2637911134" sldId="355"/>
            <ac:spMk id="3" creationId="{06C2C8B8-206C-4A99-8624-93A2C2F3839F}"/>
          </ac:spMkLst>
        </pc:spChg>
      </pc:sldChg>
      <pc:sldChg chg="modSp del mod modNotes">
        <pc:chgData name="Jon Rosdahl" userId="2820f357-2dd4-4127-8713-e0bfde0fd756" providerId="ADAL" clId="{90068F26-0104-4D32-A166-D8ACDF94EC31}" dt="2022-07-11T11:42:42.504" v="2476" actId="47"/>
        <pc:sldMkLst>
          <pc:docMk/>
          <pc:sldMk cId="3327692416" sldId="358"/>
        </pc:sldMkLst>
        <pc:spChg chg="mod">
          <ac:chgData name="Jon Rosdahl" userId="2820f357-2dd4-4127-8713-e0bfde0fd756" providerId="ADAL" clId="{90068F26-0104-4D32-A166-D8ACDF94EC31}" dt="2022-07-09T22:20:26.137" v="1025"/>
          <ac:spMkLst>
            <pc:docMk/>
            <pc:sldMk cId="3327692416" sldId="358"/>
            <ac:spMk id="2" creationId="{7CD971AA-38D0-4010-8C09-DA2982B39DF7}"/>
          </ac:spMkLst>
        </pc:spChg>
        <pc:spChg chg="mod">
          <ac:chgData name="Jon Rosdahl" userId="2820f357-2dd4-4127-8713-e0bfde0fd756" providerId="ADAL" clId="{90068F26-0104-4D32-A166-D8ACDF94EC31}" dt="2022-07-09T22:20:26.308" v="1028" actId="27636"/>
          <ac:spMkLst>
            <pc:docMk/>
            <pc:sldMk cId="3327692416" sldId="358"/>
            <ac:spMk id="3" creationId="{BC86539C-A47B-4496-8F6C-68136BCFE6C3}"/>
          </ac:spMkLst>
        </pc:spChg>
      </pc:sldChg>
      <pc:sldChg chg="modSp del modNotes">
        <pc:chgData name="Jon Rosdahl" userId="2820f357-2dd4-4127-8713-e0bfde0fd756" providerId="ADAL" clId="{90068F26-0104-4D32-A166-D8ACDF94EC31}" dt="2022-07-11T11:42:42.504" v="2476" actId="47"/>
        <pc:sldMkLst>
          <pc:docMk/>
          <pc:sldMk cId="3930213174" sldId="361"/>
        </pc:sldMkLst>
        <pc:spChg chg="mod">
          <ac:chgData name="Jon Rosdahl" userId="2820f357-2dd4-4127-8713-e0bfde0fd756" providerId="ADAL" clId="{90068F26-0104-4D32-A166-D8ACDF94EC31}" dt="2022-07-09T22:20:26.137" v="1025"/>
          <ac:spMkLst>
            <pc:docMk/>
            <pc:sldMk cId="3930213174" sldId="361"/>
            <ac:spMk id="2" creationId="{3B456A26-5AC0-460A-B58C-483C046095D4}"/>
          </ac:spMkLst>
        </pc:spChg>
        <pc:spChg chg="mod">
          <ac:chgData name="Jon Rosdahl" userId="2820f357-2dd4-4127-8713-e0bfde0fd756" providerId="ADAL" clId="{90068F26-0104-4D32-A166-D8ACDF94EC31}" dt="2022-07-09T22:20:14.201" v="1019"/>
          <ac:spMkLst>
            <pc:docMk/>
            <pc:sldMk cId="3930213174" sldId="361"/>
            <ac:spMk id="3" creationId="{9BF971EA-11F7-4220-82C3-C7DF638F2823}"/>
          </ac:spMkLst>
        </pc:spChg>
      </pc:sldChg>
      <pc:sldChg chg="modSp del mod">
        <pc:chgData name="Jon Rosdahl" userId="2820f357-2dd4-4127-8713-e0bfde0fd756" providerId="ADAL" clId="{90068F26-0104-4D32-A166-D8ACDF94EC31}" dt="2022-07-11T11:42:42.504" v="2476" actId="47"/>
        <pc:sldMkLst>
          <pc:docMk/>
          <pc:sldMk cId="1625426209" sldId="364"/>
        </pc:sldMkLst>
        <pc:spChg chg="mod">
          <ac:chgData name="Jon Rosdahl" userId="2820f357-2dd4-4127-8713-e0bfde0fd756" providerId="ADAL" clId="{90068F26-0104-4D32-A166-D8ACDF94EC31}" dt="2022-07-09T22:20:26.137" v="1025"/>
          <ac:spMkLst>
            <pc:docMk/>
            <pc:sldMk cId="1625426209" sldId="364"/>
            <ac:spMk id="2" creationId="{556FFF3F-93C5-496B-80C9-8193ACA82B69}"/>
          </ac:spMkLst>
        </pc:spChg>
        <pc:spChg chg="mod">
          <ac:chgData name="Jon Rosdahl" userId="2820f357-2dd4-4127-8713-e0bfde0fd756" providerId="ADAL" clId="{90068F26-0104-4D32-A166-D8ACDF94EC31}" dt="2022-07-09T22:20:26.137" v="1025"/>
          <ac:spMkLst>
            <pc:docMk/>
            <pc:sldMk cId="1625426209" sldId="364"/>
            <ac:spMk id="3" creationId="{525B05BD-7D76-4BA9-823D-345110519248}"/>
          </ac:spMkLst>
        </pc:spChg>
      </pc:sldChg>
      <pc:sldChg chg="modSp del modNotes">
        <pc:chgData name="Jon Rosdahl" userId="2820f357-2dd4-4127-8713-e0bfde0fd756" providerId="ADAL" clId="{90068F26-0104-4D32-A166-D8ACDF94EC31}" dt="2022-07-11T11:42:42.504" v="2476" actId="47"/>
        <pc:sldMkLst>
          <pc:docMk/>
          <pc:sldMk cId="1248015820" sldId="365"/>
        </pc:sldMkLst>
        <pc:spChg chg="mod">
          <ac:chgData name="Jon Rosdahl" userId="2820f357-2dd4-4127-8713-e0bfde0fd756" providerId="ADAL" clId="{90068F26-0104-4D32-A166-D8ACDF94EC31}" dt="2022-07-09T22:20:26.137" v="1025"/>
          <ac:spMkLst>
            <pc:docMk/>
            <pc:sldMk cId="1248015820" sldId="365"/>
            <ac:spMk id="2" creationId="{24B5569D-217E-4F8A-B7B2-16A9F53B9E46}"/>
          </ac:spMkLst>
        </pc:spChg>
        <pc:spChg chg="mod">
          <ac:chgData name="Jon Rosdahl" userId="2820f357-2dd4-4127-8713-e0bfde0fd756" providerId="ADAL" clId="{90068F26-0104-4D32-A166-D8ACDF94EC31}" dt="2022-07-09T22:20:14.201" v="1019"/>
          <ac:spMkLst>
            <pc:docMk/>
            <pc:sldMk cId="1248015820" sldId="365"/>
            <ac:spMk id="3" creationId="{4C45BFD7-8CF1-4EB5-8BF7-81C3C0B9BC6E}"/>
          </ac:spMkLst>
        </pc:spChg>
      </pc:sldChg>
      <pc:sldChg chg="modSp del">
        <pc:chgData name="Jon Rosdahl" userId="2820f357-2dd4-4127-8713-e0bfde0fd756" providerId="ADAL" clId="{90068F26-0104-4D32-A166-D8ACDF94EC31}" dt="2022-07-11T11:42:42.504" v="2476" actId="47"/>
        <pc:sldMkLst>
          <pc:docMk/>
          <pc:sldMk cId="445168374" sldId="367"/>
        </pc:sldMkLst>
        <pc:spChg chg="mod">
          <ac:chgData name="Jon Rosdahl" userId="2820f357-2dd4-4127-8713-e0bfde0fd756" providerId="ADAL" clId="{90068F26-0104-4D32-A166-D8ACDF94EC31}" dt="2022-07-09T22:20:26.137" v="1025"/>
          <ac:spMkLst>
            <pc:docMk/>
            <pc:sldMk cId="445168374" sldId="367"/>
            <ac:spMk id="4" creationId="{178C40C7-3D10-497B-AD61-5B9AA5FBFEB5}"/>
          </ac:spMkLst>
        </pc:spChg>
        <pc:spChg chg="mod">
          <ac:chgData name="Jon Rosdahl" userId="2820f357-2dd4-4127-8713-e0bfde0fd756" providerId="ADAL" clId="{90068F26-0104-4D32-A166-D8ACDF94EC31}" dt="2022-07-09T22:20:26.137" v="1025"/>
          <ac:spMkLst>
            <pc:docMk/>
            <pc:sldMk cId="445168374" sldId="367"/>
            <ac:spMk id="5" creationId="{E557F7E1-574B-4A20-87EB-7B49FF13402A}"/>
          </ac:spMkLst>
        </pc:spChg>
      </pc:sldChg>
      <pc:sldChg chg="delSp modSp del modNotes">
        <pc:chgData name="Jon Rosdahl" userId="2820f357-2dd4-4127-8713-e0bfde0fd756" providerId="ADAL" clId="{90068F26-0104-4D32-A166-D8ACDF94EC31}" dt="2022-07-11T11:42:42.504" v="2476" actId="47"/>
        <pc:sldMkLst>
          <pc:docMk/>
          <pc:sldMk cId="2761304245" sldId="377"/>
        </pc:sldMkLst>
        <pc:spChg chg="mod">
          <ac:chgData name="Jon Rosdahl" userId="2820f357-2dd4-4127-8713-e0bfde0fd756" providerId="ADAL" clId="{90068F26-0104-4D32-A166-D8ACDF94EC31}" dt="2022-07-09T22:20:26.137" v="1025"/>
          <ac:spMkLst>
            <pc:docMk/>
            <pc:sldMk cId="2761304245" sldId="377"/>
            <ac:spMk id="2" creationId="{591236A4-908E-4FA0-BD93-01C0DC1C8239}"/>
          </ac:spMkLst>
        </pc:spChg>
        <pc:spChg chg="mod">
          <ac:chgData name="Jon Rosdahl" userId="2820f357-2dd4-4127-8713-e0bfde0fd756" providerId="ADAL" clId="{90068F26-0104-4D32-A166-D8ACDF94EC31}" dt="2022-07-09T22:20:14.201" v="1019"/>
          <ac:spMkLst>
            <pc:docMk/>
            <pc:sldMk cId="2761304245" sldId="377"/>
            <ac:spMk id="3" creationId="{2915EE7F-D148-4722-88EB-C5D46D3CB511}"/>
          </ac:spMkLst>
        </pc:spChg>
        <pc:spChg chg="del mod">
          <ac:chgData name="Jon Rosdahl" userId="2820f357-2dd4-4127-8713-e0bfde0fd756" providerId="ADAL" clId="{90068F26-0104-4D32-A166-D8ACDF94EC31}" dt="2022-07-09T21:39:33.176" v="422"/>
          <ac:spMkLst>
            <pc:docMk/>
            <pc:sldMk cId="2761304245" sldId="377"/>
            <ac:spMk id="4" creationId="{B8266A29-85EF-43B8-A203-244E3A210D11}"/>
          </ac:spMkLst>
        </pc:spChg>
      </pc:sldChg>
      <pc:sldChg chg="modSp del">
        <pc:chgData name="Jon Rosdahl" userId="2820f357-2dd4-4127-8713-e0bfde0fd756" providerId="ADAL" clId="{90068F26-0104-4D32-A166-D8ACDF94EC31}" dt="2022-07-11T11:42:47.771" v="2477" actId="47"/>
        <pc:sldMkLst>
          <pc:docMk/>
          <pc:sldMk cId="30510218" sldId="380"/>
        </pc:sldMkLst>
        <pc:spChg chg="mod">
          <ac:chgData name="Jon Rosdahl" userId="2820f357-2dd4-4127-8713-e0bfde0fd756" providerId="ADAL" clId="{90068F26-0104-4D32-A166-D8ACDF94EC31}" dt="2022-07-09T22:20:26.137" v="1025"/>
          <ac:spMkLst>
            <pc:docMk/>
            <pc:sldMk cId="30510218" sldId="380"/>
            <ac:spMk id="2" creationId="{9A123805-E47F-4009-9604-A2F22B91BFCC}"/>
          </ac:spMkLst>
        </pc:spChg>
        <pc:spChg chg="mod">
          <ac:chgData name="Jon Rosdahl" userId="2820f357-2dd4-4127-8713-e0bfde0fd756" providerId="ADAL" clId="{90068F26-0104-4D32-A166-D8ACDF94EC31}" dt="2022-07-09T22:20:14.201" v="1019"/>
          <ac:spMkLst>
            <pc:docMk/>
            <pc:sldMk cId="30510218" sldId="380"/>
            <ac:spMk id="3" creationId="{9360758C-447E-42C2-941D-668F17A0DEC2}"/>
          </ac:spMkLst>
        </pc:spChg>
      </pc:sldChg>
      <pc:sldChg chg="modSp del">
        <pc:chgData name="Jon Rosdahl" userId="2820f357-2dd4-4127-8713-e0bfde0fd756" providerId="ADAL" clId="{90068F26-0104-4D32-A166-D8ACDF94EC31}" dt="2022-07-09T22:12:53.086" v="992" actId="47"/>
        <pc:sldMkLst>
          <pc:docMk/>
          <pc:sldMk cId="644501305" sldId="381"/>
        </pc:sldMkLst>
        <pc:spChg chg="mod">
          <ac:chgData name="Jon Rosdahl" userId="2820f357-2dd4-4127-8713-e0bfde0fd756" providerId="ADAL" clId="{90068F26-0104-4D32-A166-D8ACDF94EC31}" dt="2022-07-09T21:39:33.176" v="422"/>
          <ac:spMkLst>
            <pc:docMk/>
            <pc:sldMk cId="644501305" sldId="381"/>
            <ac:spMk id="2" creationId="{95041CEF-FA83-47C5-98F5-F1A1873C4873}"/>
          </ac:spMkLst>
        </pc:spChg>
      </pc:sldChg>
      <pc:sldChg chg="modSp del">
        <pc:chgData name="Jon Rosdahl" userId="2820f357-2dd4-4127-8713-e0bfde0fd756" providerId="ADAL" clId="{90068F26-0104-4D32-A166-D8ACDF94EC31}" dt="2022-07-09T22:12:54.072" v="993" actId="47"/>
        <pc:sldMkLst>
          <pc:docMk/>
          <pc:sldMk cId="1958133527" sldId="382"/>
        </pc:sldMkLst>
        <pc:spChg chg="mod">
          <ac:chgData name="Jon Rosdahl" userId="2820f357-2dd4-4127-8713-e0bfde0fd756" providerId="ADAL" clId="{90068F26-0104-4D32-A166-D8ACDF94EC31}" dt="2022-07-09T21:39:33.176" v="422"/>
          <ac:spMkLst>
            <pc:docMk/>
            <pc:sldMk cId="1958133527" sldId="382"/>
            <ac:spMk id="2" creationId="{B94EA23D-DB86-4F9A-859D-6A0A0ABCD716}"/>
          </ac:spMkLst>
        </pc:spChg>
      </pc:sldChg>
      <pc:sldChg chg="modSp del">
        <pc:chgData name="Jon Rosdahl" userId="2820f357-2dd4-4127-8713-e0bfde0fd756" providerId="ADAL" clId="{90068F26-0104-4D32-A166-D8ACDF94EC31}" dt="2022-07-09T22:12:55.095" v="994" actId="47"/>
        <pc:sldMkLst>
          <pc:docMk/>
          <pc:sldMk cId="577724991" sldId="383"/>
        </pc:sldMkLst>
        <pc:spChg chg="mod">
          <ac:chgData name="Jon Rosdahl" userId="2820f357-2dd4-4127-8713-e0bfde0fd756" providerId="ADAL" clId="{90068F26-0104-4D32-A166-D8ACDF94EC31}" dt="2022-07-09T21:39:33.176" v="422"/>
          <ac:spMkLst>
            <pc:docMk/>
            <pc:sldMk cId="577724991" sldId="383"/>
            <ac:spMk id="2" creationId="{B43B1245-D14E-4618-B777-F147BF574CDF}"/>
          </ac:spMkLst>
        </pc:spChg>
        <pc:spChg chg="mod">
          <ac:chgData name="Jon Rosdahl" userId="2820f357-2dd4-4127-8713-e0bfde0fd756" providerId="ADAL" clId="{90068F26-0104-4D32-A166-D8ACDF94EC31}" dt="2022-07-09T21:39:33.176" v="422"/>
          <ac:spMkLst>
            <pc:docMk/>
            <pc:sldMk cId="577724991" sldId="383"/>
            <ac:spMk id="3" creationId="{6D12EFD7-F0B4-4B95-808D-9FDE9B692394}"/>
          </ac:spMkLst>
        </pc:spChg>
      </pc:sldChg>
      <pc:sldChg chg="modSp del">
        <pc:chgData name="Jon Rosdahl" userId="2820f357-2dd4-4127-8713-e0bfde0fd756" providerId="ADAL" clId="{90068F26-0104-4D32-A166-D8ACDF94EC31}" dt="2022-07-11T11:42:42.504" v="2476" actId="47"/>
        <pc:sldMkLst>
          <pc:docMk/>
          <pc:sldMk cId="33290225" sldId="384"/>
        </pc:sldMkLst>
        <pc:spChg chg="mod">
          <ac:chgData name="Jon Rosdahl" userId="2820f357-2dd4-4127-8713-e0bfde0fd756" providerId="ADAL" clId="{90068F26-0104-4D32-A166-D8ACDF94EC31}" dt="2022-07-09T22:20:26.137" v="1025"/>
          <ac:spMkLst>
            <pc:docMk/>
            <pc:sldMk cId="33290225" sldId="384"/>
            <ac:spMk id="2" creationId="{5DD22B20-E977-4B0B-9A06-F955DE573E07}"/>
          </ac:spMkLst>
        </pc:spChg>
        <pc:spChg chg="mod">
          <ac:chgData name="Jon Rosdahl" userId="2820f357-2dd4-4127-8713-e0bfde0fd756" providerId="ADAL" clId="{90068F26-0104-4D32-A166-D8ACDF94EC31}" dt="2022-07-09T22:20:26.137" v="1025"/>
          <ac:spMkLst>
            <pc:docMk/>
            <pc:sldMk cId="33290225" sldId="384"/>
            <ac:spMk id="3" creationId="{632FD965-2A18-4BDE-88F9-A361CB39B9B8}"/>
          </ac:spMkLst>
        </pc:spChg>
      </pc:sldChg>
      <pc:sldChg chg="modSp del">
        <pc:chgData name="Jon Rosdahl" userId="2820f357-2dd4-4127-8713-e0bfde0fd756" providerId="ADAL" clId="{90068F26-0104-4D32-A166-D8ACDF94EC31}" dt="2022-07-11T11:42:42.504" v="2476" actId="47"/>
        <pc:sldMkLst>
          <pc:docMk/>
          <pc:sldMk cId="3143028189" sldId="385"/>
        </pc:sldMkLst>
        <pc:spChg chg="mod">
          <ac:chgData name="Jon Rosdahl" userId="2820f357-2dd4-4127-8713-e0bfde0fd756" providerId="ADAL" clId="{90068F26-0104-4D32-A166-D8ACDF94EC31}" dt="2022-07-09T22:20:26.137" v="1025"/>
          <ac:spMkLst>
            <pc:docMk/>
            <pc:sldMk cId="3143028189" sldId="385"/>
            <ac:spMk id="2" creationId="{42587145-5AF7-48EE-880D-C6312DC183EE}"/>
          </ac:spMkLst>
        </pc:spChg>
        <pc:spChg chg="mod">
          <ac:chgData name="Jon Rosdahl" userId="2820f357-2dd4-4127-8713-e0bfde0fd756" providerId="ADAL" clId="{90068F26-0104-4D32-A166-D8ACDF94EC31}" dt="2022-07-09T22:20:14.201" v="1019"/>
          <ac:spMkLst>
            <pc:docMk/>
            <pc:sldMk cId="3143028189" sldId="385"/>
            <ac:spMk id="3" creationId="{0162754F-F2DC-45EF-AC4E-D3E3D8B46057}"/>
          </ac:spMkLst>
        </pc:spChg>
        <pc:spChg chg="mod">
          <ac:chgData name="Jon Rosdahl" userId="2820f357-2dd4-4127-8713-e0bfde0fd756" providerId="ADAL" clId="{90068F26-0104-4D32-A166-D8ACDF94EC31}" dt="2022-07-09T22:20:14.201" v="1019"/>
          <ac:spMkLst>
            <pc:docMk/>
            <pc:sldMk cId="3143028189" sldId="385"/>
            <ac:spMk id="4" creationId="{462FE50C-0452-4070-B94E-2867E9EFECDE}"/>
          </ac:spMkLst>
        </pc:spChg>
      </pc:sldChg>
      <pc:sldChg chg="modSp del">
        <pc:chgData name="Jon Rosdahl" userId="2820f357-2dd4-4127-8713-e0bfde0fd756" providerId="ADAL" clId="{90068F26-0104-4D32-A166-D8ACDF94EC31}" dt="2022-07-11T11:42:42.504" v="2476" actId="47"/>
        <pc:sldMkLst>
          <pc:docMk/>
          <pc:sldMk cId="2763477991" sldId="386"/>
        </pc:sldMkLst>
        <pc:spChg chg="mod">
          <ac:chgData name="Jon Rosdahl" userId="2820f357-2dd4-4127-8713-e0bfde0fd756" providerId="ADAL" clId="{90068F26-0104-4D32-A166-D8ACDF94EC31}" dt="2022-07-09T22:20:26.137" v="1025"/>
          <ac:spMkLst>
            <pc:docMk/>
            <pc:sldMk cId="2763477991" sldId="386"/>
            <ac:spMk id="2" creationId="{6A467949-A809-4044-A696-018C5475088F}"/>
          </ac:spMkLst>
        </pc:spChg>
        <pc:spChg chg="mod">
          <ac:chgData name="Jon Rosdahl" userId="2820f357-2dd4-4127-8713-e0bfde0fd756" providerId="ADAL" clId="{90068F26-0104-4D32-A166-D8ACDF94EC31}" dt="2022-07-09T22:20:14.201" v="1019"/>
          <ac:spMkLst>
            <pc:docMk/>
            <pc:sldMk cId="2763477991" sldId="386"/>
            <ac:spMk id="3" creationId="{05795F36-83FD-4001-8511-BC5FB963A060}"/>
          </ac:spMkLst>
        </pc:spChg>
      </pc:sldChg>
      <pc:sldChg chg="modSp del">
        <pc:chgData name="Jon Rosdahl" userId="2820f357-2dd4-4127-8713-e0bfde0fd756" providerId="ADAL" clId="{90068F26-0104-4D32-A166-D8ACDF94EC31}" dt="2022-07-11T11:42:42.504" v="2476" actId="47"/>
        <pc:sldMkLst>
          <pc:docMk/>
          <pc:sldMk cId="3712239211" sldId="387"/>
        </pc:sldMkLst>
        <pc:spChg chg="mod">
          <ac:chgData name="Jon Rosdahl" userId="2820f357-2dd4-4127-8713-e0bfde0fd756" providerId="ADAL" clId="{90068F26-0104-4D32-A166-D8ACDF94EC31}" dt="2022-07-09T22:20:26.137" v="1025"/>
          <ac:spMkLst>
            <pc:docMk/>
            <pc:sldMk cId="3712239211" sldId="387"/>
            <ac:spMk id="2" creationId="{0E216F69-59D0-452F-A8CE-0F4852607AE0}"/>
          </ac:spMkLst>
        </pc:spChg>
        <pc:spChg chg="mod">
          <ac:chgData name="Jon Rosdahl" userId="2820f357-2dd4-4127-8713-e0bfde0fd756" providerId="ADAL" clId="{90068F26-0104-4D32-A166-D8ACDF94EC31}" dt="2022-07-09T22:20:26.137" v="1025"/>
          <ac:spMkLst>
            <pc:docMk/>
            <pc:sldMk cId="3712239211" sldId="387"/>
            <ac:spMk id="3" creationId="{8777B7CD-2272-458D-9275-0976B5BD9353}"/>
          </ac:spMkLst>
        </pc:spChg>
      </pc:sldChg>
      <pc:sldChg chg="modSp new mod">
        <pc:chgData name="Jon Rosdahl" userId="2820f357-2dd4-4127-8713-e0bfde0fd756" providerId="ADAL" clId="{90068F26-0104-4D32-A166-D8ACDF94EC31}" dt="2022-07-09T22:31:39.464" v="1118" actId="20577"/>
        <pc:sldMkLst>
          <pc:docMk/>
          <pc:sldMk cId="387982561" sldId="388"/>
        </pc:sldMkLst>
        <pc:spChg chg="mod">
          <ac:chgData name="Jon Rosdahl" userId="2820f357-2dd4-4127-8713-e0bfde0fd756" providerId="ADAL" clId="{90068F26-0104-4D32-A166-D8ACDF94EC31}" dt="2022-07-09T22:20:26.137" v="1025"/>
          <ac:spMkLst>
            <pc:docMk/>
            <pc:sldMk cId="387982561" sldId="388"/>
            <ac:spMk id="2" creationId="{5571611A-31B7-EF99-FBE3-4D7376C5520A}"/>
          </ac:spMkLst>
        </pc:spChg>
        <pc:spChg chg="mod">
          <ac:chgData name="Jon Rosdahl" userId="2820f357-2dd4-4127-8713-e0bfde0fd756" providerId="ADAL" clId="{90068F26-0104-4D32-A166-D8ACDF94EC31}" dt="2022-07-09T22:31:39.464" v="1118" actId="20577"/>
          <ac:spMkLst>
            <pc:docMk/>
            <pc:sldMk cId="387982561" sldId="388"/>
            <ac:spMk id="3" creationId="{3D7F27DD-019B-2B4F-B176-8288E3CB2061}"/>
          </ac:spMkLst>
        </pc:spChg>
      </pc:sldChg>
      <pc:sldChg chg="new del">
        <pc:chgData name="Jon Rosdahl" userId="2820f357-2dd4-4127-8713-e0bfde0fd756" providerId="ADAL" clId="{90068F26-0104-4D32-A166-D8ACDF94EC31}" dt="2022-07-09T22:02:37.452" v="850" actId="47"/>
        <pc:sldMkLst>
          <pc:docMk/>
          <pc:sldMk cId="1873060670" sldId="389"/>
        </pc:sldMkLst>
      </pc:sldChg>
      <pc:sldChg chg="modSp add mod modNotes">
        <pc:chgData name="Jon Rosdahl" userId="2820f357-2dd4-4127-8713-e0bfde0fd756" providerId="ADAL" clId="{90068F26-0104-4D32-A166-D8ACDF94EC31}" dt="2022-07-09T22:20:14.201" v="1019"/>
        <pc:sldMkLst>
          <pc:docMk/>
          <pc:sldMk cId="4142032210" sldId="390"/>
        </pc:sldMkLst>
        <pc:spChg chg="mod">
          <ac:chgData name="Jon Rosdahl" userId="2820f357-2dd4-4127-8713-e0bfde0fd756" providerId="ADAL" clId="{90068F26-0104-4D32-A166-D8ACDF94EC31}" dt="2022-07-09T22:20:14.201" v="1019"/>
          <ac:spMkLst>
            <pc:docMk/>
            <pc:sldMk cId="4142032210" sldId="390"/>
            <ac:spMk id="2" creationId="{DF82963F-0BA4-DB49-5807-55BDA1BCC195}"/>
          </ac:spMkLst>
        </pc:spChg>
        <pc:spChg chg="mod">
          <ac:chgData name="Jon Rosdahl" userId="2820f357-2dd4-4127-8713-e0bfde0fd756" providerId="ADAL" clId="{90068F26-0104-4D32-A166-D8ACDF94EC31}" dt="2022-07-09T22:20:14.201" v="1019"/>
          <ac:spMkLst>
            <pc:docMk/>
            <pc:sldMk cId="4142032210" sldId="390"/>
            <ac:spMk id="4" creationId="{382323EC-8A2E-F7F2-2CB0-2E48C6B67957}"/>
          </ac:spMkLst>
        </pc:spChg>
        <pc:spChg chg="mod">
          <ac:chgData name="Jon Rosdahl" userId="2820f357-2dd4-4127-8713-e0bfde0fd756" providerId="ADAL" clId="{90068F26-0104-4D32-A166-D8ACDF94EC31}" dt="2022-07-09T22:20:14.201" v="1019"/>
          <ac:spMkLst>
            <pc:docMk/>
            <pc:sldMk cId="4142032210" sldId="390"/>
            <ac:spMk id="10" creationId="{14CA1DB2-E15D-6264-794C-048FDF24AD91}"/>
          </ac:spMkLst>
        </pc:spChg>
        <pc:spChg chg="mod">
          <ac:chgData name="Jon Rosdahl" userId="2820f357-2dd4-4127-8713-e0bfde0fd756" providerId="ADAL" clId="{90068F26-0104-4D32-A166-D8ACDF94EC31}" dt="2022-07-09T22:20:14.201" v="1019"/>
          <ac:spMkLst>
            <pc:docMk/>
            <pc:sldMk cId="4142032210" sldId="390"/>
            <ac:spMk id="13" creationId="{255858E8-E5F6-6088-CA30-E968FDB35C10}"/>
          </ac:spMkLst>
        </pc:spChg>
        <pc:spChg chg="mod">
          <ac:chgData name="Jon Rosdahl" userId="2820f357-2dd4-4127-8713-e0bfde0fd756" providerId="ADAL" clId="{90068F26-0104-4D32-A166-D8ACDF94EC31}" dt="2022-07-09T22:20:14.201" v="1019"/>
          <ac:spMkLst>
            <pc:docMk/>
            <pc:sldMk cId="4142032210" sldId="390"/>
            <ac:spMk id="22" creationId="{CFBDCDE3-1D14-C4BD-4763-09A33D600C39}"/>
          </ac:spMkLst>
        </pc:spChg>
        <pc:spChg chg="mod">
          <ac:chgData name="Jon Rosdahl" userId="2820f357-2dd4-4127-8713-e0bfde0fd756" providerId="ADAL" clId="{90068F26-0104-4D32-A166-D8ACDF94EC31}" dt="2022-07-09T22:20:14.201" v="1019"/>
          <ac:spMkLst>
            <pc:docMk/>
            <pc:sldMk cId="4142032210" sldId="390"/>
            <ac:spMk id="23" creationId="{456396EA-16E5-357B-81C5-30C8CEB60987}"/>
          </ac:spMkLst>
        </pc:spChg>
        <pc:spChg chg="mod">
          <ac:chgData name="Jon Rosdahl" userId="2820f357-2dd4-4127-8713-e0bfde0fd756" providerId="ADAL" clId="{90068F26-0104-4D32-A166-D8ACDF94EC31}" dt="2022-07-09T22:20:14.201" v="1019"/>
          <ac:spMkLst>
            <pc:docMk/>
            <pc:sldMk cId="4142032210" sldId="390"/>
            <ac:spMk id="24" creationId="{425E669E-4B12-E52E-6BB4-4C3B2EFC7BBA}"/>
          </ac:spMkLst>
        </pc:spChg>
        <pc:spChg chg="mod">
          <ac:chgData name="Jon Rosdahl" userId="2820f357-2dd4-4127-8713-e0bfde0fd756" providerId="ADAL" clId="{90068F26-0104-4D32-A166-D8ACDF94EC31}" dt="2022-07-09T22:20:14.201" v="1019"/>
          <ac:spMkLst>
            <pc:docMk/>
            <pc:sldMk cId="4142032210" sldId="390"/>
            <ac:spMk id="26" creationId="{054C8231-B4B9-2CA0-2F81-4B14EC3A8F0E}"/>
          </ac:spMkLst>
        </pc:spChg>
        <pc:spChg chg="mod">
          <ac:chgData name="Jon Rosdahl" userId="2820f357-2dd4-4127-8713-e0bfde0fd756" providerId="ADAL" clId="{90068F26-0104-4D32-A166-D8ACDF94EC31}" dt="2022-07-09T22:20:14.201" v="1019"/>
          <ac:spMkLst>
            <pc:docMk/>
            <pc:sldMk cId="4142032210" sldId="390"/>
            <ac:spMk id="29" creationId="{16729B4B-5F44-BD03-A8FA-451EBCF09F34}"/>
          </ac:spMkLst>
        </pc:spChg>
        <pc:spChg chg="mod">
          <ac:chgData name="Jon Rosdahl" userId="2820f357-2dd4-4127-8713-e0bfde0fd756" providerId="ADAL" clId="{90068F26-0104-4D32-A166-D8ACDF94EC31}" dt="2022-07-09T22:20:14.201" v="1019"/>
          <ac:spMkLst>
            <pc:docMk/>
            <pc:sldMk cId="4142032210" sldId="390"/>
            <ac:spMk id="30" creationId="{3BA81A14-A438-E613-28D2-B605DF9A3CC4}"/>
          </ac:spMkLst>
        </pc:spChg>
        <pc:spChg chg="mod">
          <ac:chgData name="Jon Rosdahl" userId="2820f357-2dd4-4127-8713-e0bfde0fd756" providerId="ADAL" clId="{90068F26-0104-4D32-A166-D8ACDF94EC31}" dt="2022-07-09T22:20:14.201" v="1019"/>
          <ac:spMkLst>
            <pc:docMk/>
            <pc:sldMk cId="4142032210" sldId="390"/>
            <ac:spMk id="31" creationId="{680ADC1C-FAF4-5D26-9674-8DE0DFAA20C2}"/>
          </ac:spMkLst>
        </pc:spChg>
        <pc:spChg chg="mod">
          <ac:chgData name="Jon Rosdahl" userId="2820f357-2dd4-4127-8713-e0bfde0fd756" providerId="ADAL" clId="{90068F26-0104-4D32-A166-D8ACDF94EC31}" dt="2022-07-09T22:20:14.201" v="1019"/>
          <ac:spMkLst>
            <pc:docMk/>
            <pc:sldMk cId="4142032210" sldId="390"/>
            <ac:spMk id="32" creationId="{2A9FFEE1-C679-5616-11B8-E1A2C8A5DBAA}"/>
          </ac:spMkLst>
        </pc:spChg>
        <pc:spChg chg="mod">
          <ac:chgData name="Jon Rosdahl" userId="2820f357-2dd4-4127-8713-e0bfde0fd756" providerId="ADAL" clId="{90068F26-0104-4D32-A166-D8ACDF94EC31}" dt="2022-07-09T22:20:14.201" v="1019"/>
          <ac:spMkLst>
            <pc:docMk/>
            <pc:sldMk cId="4142032210" sldId="390"/>
            <ac:spMk id="33" creationId="{8CDE0FD5-3673-8F6F-20FB-18EFB8217213}"/>
          </ac:spMkLst>
        </pc:spChg>
        <pc:spChg chg="mod">
          <ac:chgData name="Jon Rosdahl" userId="2820f357-2dd4-4127-8713-e0bfde0fd756" providerId="ADAL" clId="{90068F26-0104-4D32-A166-D8ACDF94EC31}" dt="2022-07-09T22:20:14.201" v="1019"/>
          <ac:spMkLst>
            <pc:docMk/>
            <pc:sldMk cId="4142032210" sldId="390"/>
            <ac:spMk id="34" creationId="{6FF08AAE-F261-F907-7D09-4592EA1C129B}"/>
          </ac:spMkLst>
        </pc:spChg>
        <pc:spChg chg="mod">
          <ac:chgData name="Jon Rosdahl" userId="2820f357-2dd4-4127-8713-e0bfde0fd756" providerId="ADAL" clId="{90068F26-0104-4D32-A166-D8ACDF94EC31}" dt="2022-07-09T22:20:14.201" v="1019"/>
          <ac:spMkLst>
            <pc:docMk/>
            <pc:sldMk cId="4142032210" sldId="390"/>
            <ac:spMk id="35" creationId="{32CEB043-8395-7CE8-F5B5-C214790683B9}"/>
          </ac:spMkLst>
        </pc:spChg>
        <pc:spChg chg="mod">
          <ac:chgData name="Jon Rosdahl" userId="2820f357-2dd4-4127-8713-e0bfde0fd756" providerId="ADAL" clId="{90068F26-0104-4D32-A166-D8ACDF94EC31}" dt="2022-07-09T22:20:14.201" v="1019"/>
          <ac:spMkLst>
            <pc:docMk/>
            <pc:sldMk cId="4142032210" sldId="390"/>
            <ac:spMk id="36" creationId="{C9A03625-ED87-40E5-24AD-F58EBC3FF6AE}"/>
          </ac:spMkLst>
        </pc:spChg>
        <pc:spChg chg="mod">
          <ac:chgData name="Jon Rosdahl" userId="2820f357-2dd4-4127-8713-e0bfde0fd756" providerId="ADAL" clId="{90068F26-0104-4D32-A166-D8ACDF94EC31}" dt="2022-07-09T22:20:14.201" v="1019"/>
          <ac:spMkLst>
            <pc:docMk/>
            <pc:sldMk cId="4142032210" sldId="390"/>
            <ac:spMk id="37" creationId="{DC7C6155-45D8-1B92-9549-74EC634FB6FB}"/>
          </ac:spMkLst>
        </pc:spChg>
        <pc:spChg chg="mod">
          <ac:chgData name="Jon Rosdahl" userId="2820f357-2dd4-4127-8713-e0bfde0fd756" providerId="ADAL" clId="{90068F26-0104-4D32-A166-D8ACDF94EC31}" dt="2022-07-09T22:20:14.201" v="1019"/>
          <ac:spMkLst>
            <pc:docMk/>
            <pc:sldMk cId="4142032210" sldId="390"/>
            <ac:spMk id="44" creationId="{AEB48BB4-8692-971F-48BA-C97AC45BF218}"/>
          </ac:spMkLst>
        </pc:spChg>
        <pc:spChg chg="mod">
          <ac:chgData name="Jon Rosdahl" userId="2820f357-2dd4-4127-8713-e0bfde0fd756" providerId="ADAL" clId="{90068F26-0104-4D32-A166-D8ACDF94EC31}" dt="2022-07-09T22:20:14.201" v="1019"/>
          <ac:spMkLst>
            <pc:docMk/>
            <pc:sldMk cId="4142032210" sldId="390"/>
            <ac:spMk id="45" creationId="{A85A06E7-F684-7A5A-E54C-1326A881AB56}"/>
          </ac:spMkLst>
        </pc:spChg>
        <pc:spChg chg="mod">
          <ac:chgData name="Jon Rosdahl" userId="2820f357-2dd4-4127-8713-e0bfde0fd756" providerId="ADAL" clId="{90068F26-0104-4D32-A166-D8ACDF94EC31}" dt="2022-07-09T22:20:14.201" v="1019"/>
          <ac:spMkLst>
            <pc:docMk/>
            <pc:sldMk cId="4142032210" sldId="390"/>
            <ac:spMk id="49" creationId="{5E9A2A8B-480E-4322-8A88-968B7051E406}"/>
          </ac:spMkLst>
        </pc:spChg>
        <pc:spChg chg="mod">
          <ac:chgData name="Jon Rosdahl" userId="2820f357-2dd4-4127-8713-e0bfde0fd756" providerId="ADAL" clId="{90068F26-0104-4D32-A166-D8ACDF94EC31}" dt="2022-07-09T22:20:14.201" v="1019"/>
          <ac:spMkLst>
            <pc:docMk/>
            <pc:sldMk cId="4142032210" sldId="390"/>
            <ac:spMk id="51" creationId="{137B1DD5-E7FA-D0EE-4134-A859D0D76A5C}"/>
          </ac:spMkLst>
        </pc:spChg>
        <pc:picChg chg="mod">
          <ac:chgData name="Jon Rosdahl" userId="2820f357-2dd4-4127-8713-e0bfde0fd756" providerId="ADAL" clId="{90068F26-0104-4D32-A166-D8ACDF94EC31}" dt="2022-07-09T22:20:14.201" v="1019"/>
          <ac:picMkLst>
            <pc:docMk/>
            <pc:sldMk cId="4142032210" sldId="390"/>
            <ac:picMk id="5" creationId="{67A3D66D-6E7C-E83A-4112-2B8F798E66E0}"/>
          </ac:picMkLst>
        </pc:picChg>
        <pc:picChg chg="mod">
          <ac:chgData name="Jon Rosdahl" userId="2820f357-2dd4-4127-8713-e0bfde0fd756" providerId="ADAL" clId="{90068F26-0104-4D32-A166-D8ACDF94EC31}" dt="2022-07-09T22:20:14.201" v="1019"/>
          <ac:picMkLst>
            <pc:docMk/>
            <pc:sldMk cId="4142032210" sldId="390"/>
            <ac:picMk id="8" creationId="{4B866D37-EC2E-E726-BAED-DEC2F5AE1294}"/>
          </ac:picMkLst>
        </pc:picChg>
        <pc:picChg chg="mod">
          <ac:chgData name="Jon Rosdahl" userId="2820f357-2dd4-4127-8713-e0bfde0fd756" providerId="ADAL" clId="{90068F26-0104-4D32-A166-D8ACDF94EC31}" dt="2022-07-09T22:20:14.201" v="1019"/>
          <ac:picMkLst>
            <pc:docMk/>
            <pc:sldMk cId="4142032210" sldId="390"/>
            <ac:picMk id="16" creationId="{FB73B02F-C5F7-D4E0-DCB5-F9C35256180E}"/>
          </ac:picMkLst>
        </pc:picChg>
        <pc:picChg chg="mod">
          <ac:chgData name="Jon Rosdahl" userId="2820f357-2dd4-4127-8713-e0bfde0fd756" providerId="ADAL" clId="{90068F26-0104-4D32-A166-D8ACDF94EC31}" dt="2022-07-09T22:20:14.201" v="1019"/>
          <ac:picMkLst>
            <pc:docMk/>
            <pc:sldMk cId="4142032210" sldId="390"/>
            <ac:picMk id="20" creationId="{12B7FC3B-46BF-7919-777E-3266098EBB86}"/>
          </ac:picMkLst>
        </pc:picChg>
        <pc:picChg chg="mod">
          <ac:chgData name="Jon Rosdahl" userId="2820f357-2dd4-4127-8713-e0bfde0fd756" providerId="ADAL" clId="{90068F26-0104-4D32-A166-D8ACDF94EC31}" dt="2022-07-09T22:20:14.201" v="1019"/>
          <ac:picMkLst>
            <pc:docMk/>
            <pc:sldMk cId="4142032210" sldId="390"/>
            <ac:picMk id="25" creationId="{0A0C3539-A065-47F3-194A-30DBE7FB9B02}"/>
          </ac:picMkLst>
        </pc:picChg>
        <pc:picChg chg="mod">
          <ac:chgData name="Jon Rosdahl" userId="2820f357-2dd4-4127-8713-e0bfde0fd756" providerId="ADAL" clId="{90068F26-0104-4D32-A166-D8ACDF94EC31}" dt="2022-07-09T22:20:14.201" v="1019"/>
          <ac:picMkLst>
            <pc:docMk/>
            <pc:sldMk cId="4142032210" sldId="390"/>
            <ac:picMk id="27" creationId="{7D7062BF-E364-FFC9-9AEA-534B703E07F8}"/>
          </ac:picMkLst>
        </pc:picChg>
        <pc:picChg chg="mod">
          <ac:chgData name="Jon Rosdahl" userId="2820f357-2dd4-4127-8713-e0bfde0fd756" providerId="ADAL" clId="{90068F26-0104-4D32-A166-D8ACDF94EC31}" dt="2022-07-09T22:20:14.201" v="1019"/>
          <ac:picMkLst>
            <pc:docMk/>
            <pc:sldMk cId="4142032210" sldId="390"/>
            <ac:picMk id="28" creationId="{F8FC5375-2814-8945-29D3-ABACFA04E82A}"/>
          </ac:picMkLst>
        </pc:picChg>
        <pc:picChg chg="mod">
          <ac:chgData name="Jon Rosdahl" userId="2820f357-2dd4-4127-8713-e0bfde0fd756" providerId="ADAL" clId="{90068F26-0104-4D32-A166-D8ACDF94EC31}" dt="2022-07-09T22:20:14.201" v="1019"/>
          <ac:picMkLst>
            <pc:docMk/>
            <pc:sldMk cId="4142032210" sldId="390"/>
            <ac:picMk id="38" creationId="{B6320939-30C2-39F3-CBF9-B7A3A8C911DA}"/>
          </ac:picMkLst>
        </pc:picChg>
        <pc:picChg chg="mod">
          <ac:chgData name="Jon Rosdahl" userId="2820f357-2dd4-4127-8713-e0bfde0fd756" providerId="ADAL" clId="{90068F26-0104-4D32-A166-D8ACDF94EC31}" dt="2022-07-09T22:20:14.201" v="1019"/>
          <ac:picMkLst>
            <pc:docMk/>
            <pc:sldMk cId="4142032210" sldId="390"/>
            <ac:picMk id="39" creationId="{FCD3DD5C-7D6B-D915-1365-60699AD9A40F}"/>
          </ac:picMkLst>
        </pc:picChg>
        <pc:picChg chg="mod">
          <ac:chgData name="Jon Rosdahl" userId="2820f357-2dd4-4127-8713-e0bfde0fd756" providerId="ADAL" clId="{90068F26-0104-4D32-A166-D8ACDF94EC31}" dt="2022-07-09T22:20:14.201" v="1019"/>
          <ac:picMkLst>
            <pc:docMk/>
            <pc:sldMk cId="4142032210" sldId="390"/>
            <ac:picMk id="40" creationId="{D95AB8BD-7915-D9AC-3ADC-3BFB285FEA24}"/>
          </ac:picMkLst>
        </pc:picChg>
        <pc:picChg chg="mod">
          <ac:chgData name="Jon Rosdahl" userId="2820f357-2dd4-4127-8713-e0bfde0fd756" providerId="ADAL" clId="{90068F26-0104-4D32-A166-D8ACDF94EC31}" dt="2022-07-09T22:20:14.201" v="1019"/>
          <ac:picMkLst>
            <pc:docMk/>
            <pc:sldMk cId="4142032210" sldId="390"/>
            <ac:picMk id="41" creationId="{015DB099-ECFB-F20B-226E-E8FCB58E6105}"/>
          </ac:picMkLst>
        </pc:picChg>
        <pc:picChg chg="mod">
          <ac:chgData name="Jon Rosdahl" userId="2820f357-2dd4-4127-8713-e0bfde0fd756" providerId="ADAL" clId="{90068F26-0104-4D32-A166-D8ACDF94EC31}" dt="2022-07-09T22:20:14.201" v="1019"/>
          <ac:picMkLst>
            <pc:docMk/>
            <pc:sldMk cId="4142032210" sldId="390"/>
            <ac:picMk id="43" creationId="{2EF74B05-67B3-5777-93F9-38641282659D}"/>
          </ac:picMkLst>
        </pc:picChg>
        <pc:picChg chg="mod">
          <ac:chgData name="Jon Rosdahl" userId="2820f357-2dd4-4127-8713-e0bfde0fd756" providerId="ADAL" clId="{90068F26-0104-4D32-A166-D8ACDF94EC31}" dt="2022-07-09T22:20:14.201" v="1019"/>
          <ac:picMkLst>
            <pc:docMk/>
            <pc:sldMk cId="4142032210" sldId="390"/>
            <ac:picMk id="47" creationId="{CD2B74E3-30BD-0652-A71D-A088D5778618}"/>
          </ac:picMkLst>
        </pc:picChg>
        <pc:picChg chg="mod">
          <ac:chgData name="Jon Rosdahl" userId="2820f357-2dd4-4127-8713-e0bfde0fd756" providerId="ADAL" clId="{90068F26-0104-4D32-A166-D8ACDF94EC31}" dt="2022-07-09T22:20:14.201" v="1019"/>
          <ac:picMkLst>
            <pc:docMk/>
            <pc:sldMk cId="4142032210" sldId="390"/>
            <ac:picMk id="48" creationId="{DF3F9DC1-1225-07B0-9B93-815CFE051C1E}"/>
          </ac:picMkLst>
        </pc:picChg>
      </pc:sldChg>
      <pc:sldChg chg="new del">
        <pc:chgData name="Jon Rosdahl" userId="2820f357-2dd4-4127-8713-e0bfde0fd756" providerId="ADAL" clId="{90068F26-0104-4D32-A166-D8ACDF94EC31}" dt="2022-07-09T22:02:38.879" v="851" actId="47"/>
        <pc:sldMkLst>
          <pc:docMk/>
          <pc:sldMk cId="1341679698" sldId="391"/>
        </pc:sldMkLst>
      </pc:sldChg>
      <pc:sldChg chg="addSp delSp modSp add mod">
        <pc:chgData name="Jon Rosdahl" userId="2820f357-2dd4-4127-8713-e0bfde0fd756" providerId="ADAL" clId="{90068F26-0104-4D32-A166-D8ACDF94EC31}" dt="2022-07-09T22:27:56.124" v="1107" actId="21"/>
        <pc:sldMkLst>
          <pc:docMk/>
          <pc:sldMk cId="2500218144" sldId="392"/>
        </pc:sldMkLst>
        <pc:spChg chg="del mod">
          <ac:chgData name="Jon Rosdahl" userId="2820f357-2dd4-4127-8713-e0bfde0fd756" providerId="ADAL" clId="{90068F26-0104-4D32-A166-D8ACDF94EC31}" dt="2022-07-09T22:01:01.261" v="828" actId="478"/>
          <ac:spMkLst>
            <pc:docMk/>
            <pc:sldMk cId="2500218144" sldId="392"/>
            <ac:spMk id="3" creationId="{6DFBE805-4A14-261A-E48F-0451B85A5C7A}"/>
          </ac:spMkLst>
        </pc:spChg>
        <pc:spChg chg="add del mod">
          <ac:chgData name="Jon Rosdahl" userId="2820f357-2dd4-4127-8713-e0bfde0fd756" providerId="ADAL" clId="{90068F26-0104-4D32-A166-D8ACDF94EC31}" dt="2022-07-09T22:27:56.124" v="1107" actId="21"/>
          <ac:spMkLst>
            <pc:docMk/>
            <pc:sldMk cId="2500218144" sldId="392"/>
            <ac:spMk id="4" creationId="{85F13747-2752-42D6-0B94-586506A32002}"/>
          </ac:spMkLst>
        </pc:spChg>
        <pc:spChg chg="add del mod">
          <ac:chgData name="Jon Rosdahl" userId="2820f357-2dd4-4127-8713-e0bfde0fd756" providerId="ADAL" clId="{90068F26-0104-4D32-A166-D8ACDF94EC31}" dt="2022-07-09T22:27:50.317" v="1106" actId="478"/>
          <ac:spMkLst>
            <pc:docMk/>
            <pc:sldMk cId="2500218144" sldId="392"/>
            <ac:spMk id="5" creationId="{2C7D866E-C401-E02E-B033-2064CDAE18FE}"/>
          </ac:spMkLst>
        </pc:spChg>
        <pc:spChg chg="mod">
          <ac:chgData name="Jon Rosdahl" userId="2820f357-2dd4-4127-8713-e0bfde0fd756" providerId="ADAL" clId="{90068F26-0104-4D32-A166-D8ACDF94EC31}" dt="2022-07-09T22:20:14.201" v="1019"/>
          <ac:spMkLst>
            <pc:docMk/>
            <pc:sldMk cId="2500218144" sldId="392"/>
            <ac:spMk id="10" creationId="{7788FFF3-60CE-4A33-EE3E-34BD36C88B05}"/>
          </ac:spMkLst>
        </pc:spChg>
        <pc:spChg chg="mod">
          <ac:chgData name="Jon Rosdahl" userId="2820f357-2dd4-4127-8713-e0bfde0fd756" providerId="ADAL" clId="{90068F26-0104-4D32-A166-D8ACDF94EC31}" dt="2022-07-09T22:20:14.201" v="1019"/>
          <ac:spMkLst>
            <pc:docMk/>
            <pc:sldMk cId="2500218144" sldId="392"/>
            <ac:spMk id="11" creationId="{90A19B06-1E6E-6B81-BD42-E13D8EA181F0}"/>
          </ac:spMkLst>
        </pc:spChg>
        <pc:spChg chg="mod">
          <ac:chgData name="Jon Rosdahl" userId="2820f357-2dd4-4127-8713-e0bfde0fd756" providerId="ADAL" clId="{90068F26-0104-4D32-A166-D8ACDF94EC31}" dt="2022-07-09T22:20:14.201" v="1019"/>
          <ac:spMkLst>
            <pc:docMk/>
            <pc:sldMk cId="2500218144" sldId="392"/>
            <ac:spMk id="12" creationId="{E60B2839-0CF7-957C-DC19-D7AE80C552A1}"/>
          </ac:spMkLst>
        </pc:spChg>
        <pc:spChg chg="mod">
          <ac:chgData name="Jon Rosdahl" userId="2820f357-2dd4-4127-8713-e0bfde0fd756" providerId="ADAL" clId="{90068F26-0104-4D32-A166-D8ACDF94EC31}" dt="2022-07-09T22:20:14.201" v="1019"/>
          <ac:spMkLst>
            <pc:docMk/>
            <pc:sldMk cId="2500218144" sldId="392"/>
            <ac:spMk id="13" creationId="{F27FF358-16A5-2B37-D49B-117553548EBE}"/>
          </ac:spMkLst>
        </pc:spChg>
        <pc:spChg chg="mod">
          <ac:chgData name="Jon Rosdahl" userId="2820f357-2dd4-4127-8713-e0bfde0fd756" providerId="ADAL" clId="{90068F26-0104-4D32-A166-D8ACDF94EC31}" dt="2022-07-09T22:20:14.201" v="1019"/>
          <ac:spMkLst>
            <pc:docMk/>
            <pc:sldMk cId="2500218144" sldId="392"/>
            <ac:spMk id="14" creationId="{C097EC8B-6E32-3A9A-F91C-C1BE8CAA01E9}"/>
          </ac:spMkLst>
        </pc:spChg>
        <pc:spChg chg="mod">
          <ac:chgData name="Jon Rosdahl" userId="2820f357-2dd4-4127-8713-e0bfde0fd756" providerId="ADAL" clId="{90068F26-0104-4D32-A166-D8ACDF94EC31}" dt="2022-07-09T22:20:14.201" v="1019"/>
          <ac:spMkLst>
            <pc:docMk/>
            <pc:sldMk cId="2500218144" sldId="392"/>
            <ac:spMk id="15" creationId="{9FAC210F-9429-2269-39FA-847B07AAA40F}"/>
          </ac:spMkLst>
        </pc:spChg>
        <pc:spChg chg="mod">
          <ac:chgData name="Jon Rosdahl" userId="2820f357-2dd4-4127-8713-e0bfde0fd756" providerId="ADAL" clId="{90068F26-0104-4D32-A166-D8ACDF94EC31}" dt="2022-07-09T22:20:14.201" v="1019"/>
          <ac:spMkLst>
            <pc:docMk/>
            <pc:sldMk cId="2500218144" sldId="392"/>
            <ac:spMk id="16" creationId="{8D3631EF-32BB-66E0-1456-42BA2AAF9B5E}"/>
          </ac:spMkLst>
        </pc:spChg>
        <pc:grpChg chg="del mod">
          <ac:chgData name="Jon Rosdahl" userId="2820f357-2dd4-4127-8713-e0bfde0fd756" providerId="ADAL" clId="{90068F26-0104-4D32-A166-D8ACDF94EC31}" dt="2022-07-09T22:01:07.447" v="830" actId="478"/>
          <ac:grpSpMkLst>
            <pc:docMk/>
            <pc:sldMk cId="2500218144" sldId="392"/>
            <ac:grpSpMk id="6" creationId="{0AE01418-5A60-E912-5259-BDB8BFD9806B}"/>
          </ac:grpSpMkLst>
        </pc:grpChg>
      </pc:sldChg>
      <pc:sldChg chg="new del">
        <pc:chgData name="Jon Rosdahl" userId="2820f357-2dd4-4127-8713-e0bfde0fd756" providerId="ADAL" clId="{90068F26-0104-4D32-A166-D8ACDF94EC31}" dt="2022-07-09T22:02:36.310" v="849" actId="47"/>
        <pc:sldMkLst>
          <pc:docMk/>
          <pc:sldMk cId="11476616" sldId="393"/>
        </pc:sldMkLst>
      </pc:sldChg>
      <pc:sldChg chg="delSp modSp add mod">
        <pc:chgData name="Jon Rosdahl" userId="2820f357-2dd4-4127-8713-e0bfde0fd756" providerId="ADAL" clId="{90068F26-0104-4D32-A166-D8ACDF94EC31}" dt="2022-07-10T15:13:44.922" v="1185" actId="6549"/>
        <pc:sldMkLst>
          <pc:docMk/>
          <pc:sldMk cId="3606741644" sldId="394"/>
        </pc:sldMkLst>
        <pc:spChg chg="mod">
          <ac:chgData name="Jon Rosdahl" userId="2820f357-2dd4-4127-8713-e0bfde0fd756" providerId="ADAL" clId="{90068F26-0104-4D32-A166-D8ACDF94EC31}" dt="2022-07-09T22:20:26.137" v="1025"/>
          <ac:spMkLst>
            <pc:docMk/>
            <pc:sldMk cId="3606741644" sldId="394"/>
            <ac:spMk id="2" creationId="{DC73D2ED-395F-B393-5C17-017B35D4D72B}"/>
          </ac:spMkLst>
        </pc:spChg>
        <pc:spChg chg="mod">
          <ac:chgData name="Jon Rosdahl" userId="2820f357-2dd4-4127-8713-e0bfde0fd756" providerId="ADAL" clId="{90068F26-0104-4D32-A166-D8ACDF94EC31}" dt="2022-07-10T15:13:44.922" v="1185" actId="6549"/>
          <ac:spMkLst>
            <pc:docMk/>
            <pc:sldMk cId="3606741644" sldId="394"/>
            <ac:spMk id="3" creationId="{C83516C3-34E9-9304-2311-F921019D41A2}"/>
          </ac:spMkLst>
        </pc:spChg>
        <pc:spChg chg="del mod">
          <ac:chgData name="Jon Rosdahl" userId="2820f357-2dd4-4127-8713-e0bfde0fd756" providerId="ADAL" clId="{90068F26-0104-4D32-A166-D8ACDF94EC31}" dt="2022-07-09T22:05:15.569" v="874" actId="478"/>
          <ac:spMkLst>
            <pc:docMk/>
            <pc:sldMk cId="3606741644" sldId="394"/>
            <ac:spMk id="4" creationId="{D64C93E5-491D-832F-1C4E-C8483E1BB47B}"/>
          </ac:spMkLst>
        </pc:spChg>
        <pc:spChg chg="mod">
          <ac:chgData name="Jon Rosdahl" userId="2820f357-2dd4-4127-8713-e0bfde0fd756" providerId="ADAL" clId="{90068F26-0104-4D32-A166-D8ACDF94EC31}" dt="2022-07-09T22:20:26.137" v="1025"/>
          <ac:spMkLst>
            <pc:docMk/>
            <pc:sldMk cId="3606741644" sldId="394"/>
            <ac:spMk id="5" creationId="{0C57813D-FE5D-7B78-52EB-B3CF7E3513C4}"/>
          </ac:spMkLst>
        </pc:spChg>
        <pc:spChg chg="mod">
          <ac:chgData name="Jon Rosdahl" userId="2820f357-2dd4-4127-8713-e0bfde0fd756" providerId="ADAL" clId="{90068F26-0104-4D32-A166-D8ACDF94EC31}" dt="2022-07-09T22:20:26.137" v="1025"/>
          <ac:spMkLst>
            <pc:docMk/>
            <pc:sldMk cId="3606741644" sldId="394"/>
            <ac:spMk id="6" creationId="{FEDF738B-6EA2-E668-9A88-10287D9D7868}"/>
          </ac:spMkLst>
        </pc:spChg>
      </pc:sldChg>
      <pc:sldChg chg="modSp del mod">
        <pc:chgData name="Jon Rosdahl" userId="2820f357-2dd4-4127-8713-e0bfde0fd756" providerId="ADAL" clId="{90068F26-0104-4D32-A166-D8ACDF94EC31}" dt="2022-07-11T11:42:42.504" v="2476" actId="47"/>
        <pc:sldMkLst>
          <pc:docMk/>
          <pc:sldMk cId="2180411671" sldId="404"/>
        </pc:sldMkLst>
        <pc:spChg chg="mod">
          <ac:chgData name="Jon Rosdahl" userId="2820f357-2dd4-4127-8713-e0bfde0fd756" providerId="ADAL" clId="{90068F26-0104-4D32-A166-D8ACDF94EC31}" dt="2022-07-11T05:23:08.246" v="2411" actId="20577"/>
          <ac:spMkLst>
            <pc:docMk/>
            <pc:sldMk cId="2180411671" sldId="404"/>
            <ac:spMk id="3" creationId="{00000000-0000-0000-0000-000000000000}"/>
          </ac:spMkLst>
        </pc:spChg>
      </pc:sldChg>
      <pc:sldChg chg="modSp del mod">
        <pc:chgData name="Jon Rosdahl" userId="2820f357-2dd4-4127-8713-e0bfde0fd756" providerId="ADAL" clId="{90068F26-0104-4D32-A166-D8ACDF94EC31}" dt="2022-07-11T11:42:42.504" v="2476" actId="47"/>
        <pc:sldMkLst>
          <pc:docMk/>
          <pc:sldMk cId="1303961553" sldId="405"/>
        </pc:sldMkLst>
        <pc:spChg chg="mod">
          <ac:chgData name="Jon Rosdahl" userId="2820f357-2dd4-4127-8713-e0bfde0fd756" providerId="ADAL" clId="{90068F26-0104-4D32-A166-D8ACDF94EC31}" dt="2022-07-11T05:26:28.332" v="2456" actId="6549"/>
          <ac:spMkLst>
            <pc:docMk/>
            <pc:sldMk cId="1303961553" sldId="405"/>
            <ac:spMk id="3" creationId="{00000000-0000-0000-0000-000000000000}"/>
          </ac:spMkLst>
        </pc:spChg>
      </pc:sldChg>
      <pc:sldChg chg="modSp del mod">
        <pc:chgData name="Jon Rosdahl" userId="2820f357-2dd4-4127-8713-e0bfde0fd756" providerId="ADAL" clId="{90068F26-0104-4D32-A166-D8ACDF94EC31}" dt="2022-07-11T11:42:42.504" v="2476" actId="47"/>
        <pc:sldMkLst>
          <pc:docMk/>
          <pc:sldMk cId="1347016404" sldId="422"/>
        </pc:sldMkLst>
        <pc:spChg chg="mod">
          <ac:chgData name="Jon Rosdahl" userId="2820f357-2dd4-4127-8713-e0bfde0fd756" providerId="ADAL" clId="{90068F26-0104-4D32-A166-D8ACDF94EC31}" dt="2022-07-11T05:22:29.706" v="2376" actId="6549"/>
          <ac:spMkLst>
            <pc:docMk/>
            <pc:sldMk cId="1347016404" sldId="422"/>
            <ac:spMk id="4" creationId="{00000000-0000-0000-0000-000000000000}"/>
          </ac:spMkLst>
        </pc:spChg>
      </pc:sldChg>
      <pc:sldChg chg="modSp">
        <pc:chgData name="Jon Rosdahl" userId="2820f357-2dd4-4127-8713-e0bfde0fd756" providerId="ADAL" clId="{90068F26-0104-4D32-A166-D8ACDF94EC31}" dt="2022-07-09T22:20:47.537" v="1030" actId="14100"/>
        <pc:sldMkLst>
          <pc:docMk/>
          <pc:sldMk cId="3101734152" sldId="488"/>
        </pc:sldMkLst>
        <pc:spChg chg="mod">
          <ac:chgData name="Jon Rosdahl" userId="2820f357-2dd4-4127-8713-e0bfde0fd756" providerId="ADAL" clId="{90068F26-0104-4D32-A166-D8ACDF94EC31}" dt="2022-07-09T22:20:26.137" v="1025"/>
          <ac:spMkLst>
            <pc:docMk/>
            <pc:sldMk cId="3101734152" sldId="488"/>
            <ac:spMk id="2" creationId="{FD14E429-8CBB-47AA-A76C-53DEE065DAB6}"/>
          </ac:spMkLst>
        </pc:spChg>
        <pc:spChg chg="mod">
          <ac:chgData name="Jon Rosdahl" userId="2820f357-2dd4-4127-8713-e0bfde0fd756" providerId="ADAL" clId="{90068F26-0104-4D32-A166-D8ACDF94EC31}" dt="2022-07-09T22:20:47.537" v="1030" actId="14100"/>
          <ac:spMkLst>
            <pc:docMk/>
            <pc:sldMk cId="3101734152" sldId="488"/>
            <ac:spMk id="3" creationId="{B89D95A9-3AFC-4A69-B066-4CBB6E9E0CAF}"/>
          </ac:spMkLst>
        </pc:spChg>
      </pc:sldChg>
      <pc:sldChg chg="modSp">
        <pc:chgData name="Jon Rosdahl" userId="2820f357-2dd4-4127-8713-e0bfde0fd756" providerId="ADAL" clId="{90068F26-0104-4D32-A166-D8ACDF94EC31}" dt="2022-07-09T22:20:26.137" v="1025"/>
        <pc:sldMkLst>
          <pc:docMk/>
          <pc:sldMk cId="3903587978" sldId="489"/>
        </pc:sldMkLst>
        <pc:spChg chg="mod">
          <ac:chgData name="Jon Rosdahl" userId="2820f357-2dd4-4127-8713-e0bfde0fd756" providerId="ADAL" clId="{90068F26-0104-4D32-A166-D8ACDF94EC31}" dt="2022-07-09T22:20:26.137" v="1025"/>
          <ac:spMkLst>
            <pc:docMk/>
            <pc:sldMk cId="3903587978" sldId="489"/>
            <ac:spMk id="2" creationId="{1626C3E9-A7B3-474D-A76C-34AAA84B1BE0}"/>
          </ac:spMkLst>
        </pc:spChg>
        <pc:spChg chg="mod">
          <ac:chgData name="Jon Rosdahl" userId="2820f357-2dd4-4127-8713-e0bfde0fd756" providerId="ADAL" clId="{90068F26-0104-4D32-A166-D8ACDF94EC31}" dt="2022-07-09T22:20:14.201" v="1019"/>
          <ac:spMkLst>
            <pc:docMk/>
            <pc:sldMk cId="3903587978" sldId="489"/>
            <ac:spMk id="3" creationId="{50C8884F-93AC-457D-910C-DF265A5F553A}"/>
          </ac:spMkLst>
        </pc:spChg>
      </pc:sldChg>
      <pc:sldChg chg="modSp mod">
        <pc:chgData name="Jon Rosdahl" userId="2820f357-2dd4-4127-8713-e0bfde0fd756" providerId="ADAL" clId="{90068F26-0104-4D32-A166-D8ACDF94EC31}" dt="2022-07-11T05:49:24.246" v="2475" actId="20577"/>
        <pc:sldMkLst>
          <pc:docMk/>
          <pc:sldMk cId="2112281857" sldId="498"/>
        </pc:sldMkLst>
        <pc:spChg chg="mod">
          <ac:chgData name="Jon Rosdahl" userId="2820f357-2dd4-4127-8713-e0bfde0fd756" providerId="ADAL" clId="{90068F26-0104-4D32-A166-D8ACDF94EC31}" dt="2022-07-10T16:39:43.778" v="1410" actId="20577"/>
          <ac:spMkLst>
            <pc:docMk/>
            <pc:sldMk cId="2112281857" sldId="498"/>
            <ac:spMk id="5" creationId="{4B1C6171-599C-4786-8796-0390F6339D10}"/>
          </ac:spMkLst>
        </pc:spChg>
        <pc:spChg chg="mod">
          <ac:chgData name="Jon Rosdahl" userId="2820f357-2dd4-4127-8713-e0bfde0fd756" providerId="ADAL" clId="{90068F26-0104-4D32-A166-D8ACDF94EC31}" dt="2022-07-11T05:49:24.246" v="2475" actId="20577"/>
          <ac:spMkLst>
            <pc:docMk/>
            <pc:sldMk cId="2112281857" sldId="498"/>
            <ac:spMk id="6" creationId="{CD618415-B2DA-4F0A-9C9E-F457C66906CC}"/>
          </ac:spMkLst>
        </pc:spChg>
      </pc:sldChg>
      <pc:sldChg chg="modSp new mod">
        <pc:chgData name="Jon Rosdahl" userId="2820f357-2dd4-4127-8713-e0bfde0fd756" providerId="ADAL" clId="{90068F26-0104-4D32-A166-D8ACDF94EC31}" dt="2022-07-10T16:56:48.577" v="1957" actId="20577"/>
        <pc:sldMkLst>
          <pc:docMk/>
          <pc:sldMk cId="357376172" sldId="499"/>
        </pc:sldMkLst>
        <pc:spChg chg="mod">
          <ac:chgData name="Jon Rosdahl" userId="2820f357-2dd4-4127-8713-e0bfde0fd756" providerId="ADAL" clId="{90068F26-0104-4D32-A166-D8ACDF94EC31}" dt="2022-07-10T16:46:15.642" v="1500" actId="1076"/>
          <ac:spMkLst>
            <pc:docMk/>
            <pc:sldMk cId="357376172" sldId="499"/>
            <ac:spMk id="2" creationId="{D2E3365C-92B4-6D1B-CE6E-3EEE168F3388}"/>
          </ac:spMkLst>
        </pc:spChg>
        <pc:spChg chg="mod">
          <ac:chgData name="Jon Rosdahl" userId="2820f357-2dd4-4127-8713-e0bfde0fd756" providerId="ADAL" clId="{90068F26-0104-4D32-A166-D8ACDF94EC31}" dt="2022-07-10T16:56:48.577" v="1957" actId="20577"/>
          <ac:spMkLst>
            <pc:docMk/>
            <pc:sldMk cId="357376172" sldId="499"/>
            <ac:spMk id="3" creationId="{360E52E6-777D-0F5D-79A6-D485B1EAE955}"/>
          </ac:spMkLst>
        </pc:spChg>
      </pc:sldChg>
      <pc:sldChg chg="del">
        <pc:chgData name="Jon Rosdahl" userId="2820f357-2dd4-4127-8713-e0bfde0fd756" providerId="ADAL" clId="{90068F26-0104-4D32-A166-D8ACDF94EC31}" dt="2022-07-11T11:42:42.504" v="2476" actId="47"/>
        <pc:sldMkLst>
          <pc:docMk/>
          <pc:sldMk cId="2504578925" sldId="500"/>
        </pc:sldMkLst>
      </pc:sldChg>
      <pc:sldChg chg="del">
        <pc:chgData name="Jon Rosdahl" userId="2820f357-2dd4-4127-8713-e0bfde0fd756" providerId="ADAL" clId="{90068F26-0104-4D32-A166-D8ACDF94EC31}" dt="2022-07-11T05:23:35.145" v="2412" actId="47"/>
        <pc:sldMkLst>
          <pc:docMk/>
          <pc:sldMk cId="362664498" sldId="513"/>
        </pc:sldMkLst>
      </pc:sldChg>
      <pc:sldChg chg="modSp del mod">
        <pc:chgData name="Jon Rosdahl" userId="2820f357-2dd4-4127-8713-e0bfde0fd756" providerId="ADAL" clId="{90068F26-0104-4D32-A166-D8ACDF94EC31}" dt="2022-07-11T05:25:05.994" v="2416" actId="47"/>
        <pc:sldMkLst>
          <pc:docMk/>
          <pc:sldMk cId="3593752239" sldId="514"/>
        </pc:sldMkLst>
        <pc:spChg chg="mod">
          <ac:chgData name="Jon Rosdahl" userId="2820f357-2dd4-4127-8713-e0bfde0fd756" providerId="ADAL" clId="{90068F26-0104-4D32-A166-D8ACDF94EC31}" dt="2022-07-11T05:24:11.394" v="2414" actId="6549"/>
          <ac:spMkLst>
            <pc:docMk/>
            <pc:sldMk cId="3593752239" sldId="514"/>
            <ac:spMk id="8" creationId="{B120A10D-9753-4280-AD3E-41F5CB159024}"/>
          </ac:spMkLst>
        </pc:spChg>
      </pc:sldChg>
      <pc:sldChg chg="del">
        <pc:chgData name="Jon Rosdahl" userId="2820f357-2dd4-4127-8713-e0bfde0fd756" providerId="ADAL" clId="{90068F26-0104-4D32-A166-D8ACDF94EC31}" dt="2022-07-11T05:23:53.505" v="2413" actId="47"/>
        <pc:sldMkLst>
          <pc:docMk/>
          <pc:sldMk cId="1180686864" sldId="516"/>
        </pc:sldMkLst>
      </pc:sldChg>
      <pc:sldMasterChg chg="modSp mod modSldLayout">
        <pc:chgData name="Jon Rosdahl" userId="2820f357-2dd4-4127-8713-e0bfde0fd756" providerId="ADAL" clId="{90068F26-0104-4D32-A166-D8ACDF94EC31}" dt="2022-07-09T22:20:14.201" v="1019"/>
        <pc:sldMasterMkLst>
          <pc:docMk/>
          <pc:sldMasterMk cId="0" sldId="2147483657"/>
        </pc:sldMasterMkLst>
        <pc:spChg chg="mod">
          <ac:chgData name="Jon Rosdahl" userId="2820f357-2dd4-4127-8713-e0bfde0fd756" providerId="ADAL" clId="{90068F26-0104-4D32-A166-D8ACDF94EC31}" dt="2022-07-09T22:20:14.201" v="1019"/>
          <ac:spMkLst>
            <pc:docMk/>
            <pc:sldMasterMk cId="0" sldId="2147483657"/>
            <ac:spMk id="2" creationId="{92B304B0-FF60-41DC-9681-6067E5CBFFEE}"/>
          </ac:spMkLst>
        </pc:spChg>
        <pc:spChg chg="mod">
          <ac:chgData name="Jon Rosdahl" userId="2820f357-2dd4-4127-8713-e0bfde0fd756" providerId="ADAL" clId="{90068F26-0104-4D32-A166-D8ACDF94EC31}" dt="2022-07-09T22:20:14.201" v="1019"/>
          <ac:spMkLst>
            <pc:docMk/>
            <pc:sldMasterMk cId="0" sldId="2147483657"/>
            <ac:spMk id="329730" creationId="{ACF72588-8CCA-484B-BB57-75115034C07A}"/>
          </ac:spMkLst>
        </pc:spChg>
        <pc:spChg chg="mod">
          <ac:chgData name="Jon Rosdahl" userId="2820f357-2dd4-4127-8713-e0bfde0fd756" providerId="ADAL" clId="{90068F26-0104-4D32-A166-D8ACDF94EC31}" dt="2022-07-09T22:20:14.201" v="1019"/>
          <ac:spMkLst>
            <pc:docMk/>
            <pc:sldMasterMk cId="0" sldId="2147483657"/>
            <ac:spMk id="329731" creationId="{F63C43A1-4887-493E-8A14-BF150B517FDB}"/>
          </ac:spMkLst>
        </pc:spChg>
        <pc:spChg chg="mod">
          <ac:chgData name="Jon Rosdahl" userId="2820f357-2dd4-4127-8713-e0bfde0fd756" providerId="ADAL" clId="{90068F26-0104-4D32-A166-D8ACDF94EC31}" dt="2022-07-09T22:20:14.201" v="1019"/>
          <ac:spMkLst>
            <pc:docMk/>
            <pc:sldMasterMk cId="0" sldId="2147483657"/>
            <ac:spMk id="329732" creationId="{2B5A83E3-00AF-4F64-A572-E3132996D43A}"/>
          </ac:spMkLst>
        </pc:spChg>
        <pc:spChg chg="mod">
          <ac:chgData name="Jon Rosdahl" userId="2820f357-2dd4-4127-8713-e0bfde0fd756" providerId="ADAL" clId="{90068F26-0104-4D32-A166-D8ACDF94EC31}" dt="2022-07-09T22:20:14.201" v="1019"/>
          <ac:spMkLst>
            <pc:docMk/>
            <pc:sldMasterMk cId="0" sldId="2147483657"/>
            <ac:spMk id="329733" creationId="{4236F236-A3B9-41B4-B7F9-DFF89D758FA2}"/>
          </ac:spMkLst>
        </pc:spChg>
        <pc:spChg chg="mod">
          <ac:chgData name="Jon Rosdahl" userId="2820f357-2dd4-4127-8713-e0bfde0fd756" providerId="ADAL" clId="{90068F26-0104-4D32-A166-D8ACDF94EC31}" dt="2022-07-09T22:20:14.201" v="1019"/>
          <ac:spMkLst>
            <pc:docMk/>
            <pc:sldMasterMk cId="0" sldId="2147483657"/>
            <ac:spMk id="329734" creationId="{01EEDA4F-A3DE-4FD9-BF4F-3E83D2D8991E}"/>
          </ac:spMkLst>
        </pc:spChg>
        <pc:spChg chg="mod">
          <ac:chgData name="Jon Rosdahl" userId="2820f357-2dd4-4127-8713-e0bfde0fd756" providerId="ADAL" clId="{90068F26-0104-4D32-A166-D8ACDF94EC31}" dt="2022-07-09T22:20:14.201" v="1019"/>
          <ac:spMkLst>
            <pc:docMk/>
            <pc:sldMasterMk cId="0" sldId="2147483657"/>
            <ac:spMk id="329735" creationId="{DD447C82-1692-4452-8D0C-48E5A094D7A0}"/>
          </ac:spMkLst>
        </pc:spChg>
        <pc:spChg chg="mod">
          <ac:chgData name="Jon Rosdahl" userId="2820f357-2dd4-4127-8713-e0bfde0fd756" providerId="ADAL" clId="{90068F26-0104-4D32-A166-D8ACDF94EC31}" dt="2022-07-09T22:20:14.201" v="1019"/>
          <ac:spMkLst>
            <pc:docMk/>
            <pc:sldMasterMk cId="0" sldId="2147483657"/>
            <ac:spMk id="329737" creationId="{B6922251-FEB2-42BE-A274-06E32B974A01}"/>
          </ac:spMkLst>
        </pc:spChg>
        <pc:spChg chg="mod">
          <ac:chgData name="Jon Rosdahl" userId="2820f357-2dd4-4127-8713-e0bfde0fd756" providerId="ADAL" clId="{90068F26-0104-4D32-A166-D8ACDF94EC31}" dt="2022-07-09T22:20:14.201" v="1019"/>
          <ac:spMkLst>
            <pc:docMk/>
            <pc:sldMasterMk cId="0" sldId="2147483657"/>
            <ac:spMk id="329743" creationId="{58BBC676-CFEE-41B6-AD57-8CEF720C6324}"/>
          </ac:spMkLst>
        </pc:spChg>
        <pc:spChg chg="mod">
          <ac:chgData name="Jon Rosdahl" userId="2820f357-2dd4-4127-8713-e0bfde0fd756" providerId="ADAL" clId="{90068F26-0104-4D32-A166-D8ACDF94EC31}" dt="2022-07-09T22:20:14.201" v="1019"/>
          <ac:spMkLst>
            <pc:docMk/>
            <pc:sldMasterMk cId="0" sldId="2147483657"/>
            <ac:spMk id="329745" creationId="{0F028796-F134-4F17-A928-B1CF7442DF57}"/>
          </ac:spMkLst>
        </pc:spChg>
        <pc:spChg chg="mod">
          <ac:chgData name="Jon Rosdahl" userId="2820f357-2dd4-4127-8713-e0bfde0fd756" providerId="ADAL" clId="{90068F26-0104-4D32-A166-D8ACDF94EC31}" dt="2022-07-09T22:20:14.201" v="1019"/>
          <ac:spMkLst>
            <pc:docMk/>
            <pc:sldMasterMk cId="0" sldId="2147483657"/>
            <ac:spMk id="329746" creationId="{30E25C0F-A518-43E4-9FFE-534FED150AFC}"/>
          </ac:spMkLst>
        </pc:spChg>
        <pc:spChg chg="mod">
          <ac:chgData name="Jon Rosdahl" userId="2820f357-2dd4-4127-8713-e0bfde0fd756" providerId="ADAL" clId="{90068F26-0104-4D32-A166-D8ACDF94EC31}" dt="2022-07-09T22:20:14.201" v="1019"/>
          <ac:spMkLst>
            <pc:docMk/>
            <pc:sldMasterMk cId="0" sldId="2147483657"/>
            <ac:spMk id="329747" creationId="{28217FAA-CAD6-4509-87B3-40A895740AEA}"/>
          </ac:spMkLst>
        </pc:spChg>
        <pc:grpChg chg="mod">
          <ac:chgData name="Jon Rosdahl" userId="2820f357-2dd4-4127-8713-e0bfde0fd756" providerId="ADAL" clId="{90068F26-0104-4D32-A166-D8ACDF94EC31}" dt="2022-07-09T22:20:14.201" v="1019"/>
          <ac:grpSpMkLst>
            <pc:docMk/>
            <pc:sldMasterMk cId="0" sldId="2147483657"/>
            <ac:grpSpMk id="329748" creationId="{9C8BEB29-6C1C-4F78-BE84-ABA3613CF38A}"/>
          </ac:grpSpMkLst>
        </pc:grpChg>
        <pc:sldLayoutChg chg="addSp delSp modSp mod">
          <pc:chgData name="Jon Rosdahl" userId="2820f357-2dd4-4127-8713-e0bfde0fd756" providerId="ADAL" clId="{90068F26-0104-4D32-A166-D8ACDF94EC31}" dt="2022-07-09T22:20:14.201" v="1019"/>
          <pc:sldLayoutMkLst>
            <pc:docMk/>
            <pc:sldMasterMk cId="0" sldId="2147483657"/>
            <pc:sldLayoutMk cId="0" sldId="2147483658"/>
          </pc:sldLayoutMkLst>
          <pc:spChg chg="del mod">
            <ac:chgData name="Jon Rosdahl" userId="2820f357-2dd4-4127-8713-e0bfde0fd756" providerId="ADAL" clId="{90068F26-0104-4D32-A166-D8ACDF94EC31}" dt="2022-07-09T21:12:54.281" v="54" actId="478"/>
            <ac:spMkLst>
              <pc:docMk/>
              <pc:sldMasterMk cId="0" sldId="2147483657"/>
              <pc:sldLayoutMk cId="0" sldId="2147483658"/>
              <ac:spMk id="14" creationId="{ECC9A3E7-6E7E-4533-8460-17B235A06FF0}"/>
            </ac:spMkLst>
          </pc:spChg>
          <pc:spChg chg="del mod">
            <ac:chgData name="Jon Rosdahl" userId="2820f357-2dd4-4127-8713-e0bfde0fd756" providerId="ADAL" clId="{90068F26-0104-4D32-A166-D8ACDF94EC31}" dt="2022-07-09T21:12:44.555" v="51" actId="478"/>
            <ac:spMkLst>
              <pc:docMk/>
              <pc:sldMasterMk cId="0" sldId="2147483657"/>
              <pc:sldLayoutMk cId="0" sldId="2147483658"/>
              <ac:spMk id="15" creationId="{E07C26CB-7D9D-421E-9097-1883C3DAD6F2}"/>
            </ac:spMkLst>
          </pc:spChg>
          <pc:spChg chg="add mod">
            <ac:chgData name="Jon Rosdahl" userId="2820f357-2dd4-4127-8713-e0bfde0fd756" providerId="ADAL" clId="{90068F26-0104-4D32-A166-D8ACDF94EC31}" dt="2022-07-09T22:20:14.201" v="1019"/>
            <ac:spMkLst>
              <pc:docMk/>
              <pc:sldMasterMk cId="0" sldId="2147483657"/>
              <pc:sldLayoutMk cId="0" sldId="2147483658"/>
              <ac:spMk id="16" creationId="{0A5D7486-18AF-07D7-6273-284FC1C6A540}"/>
            </ac:spMkLst>
          </pc:spChg>
          <pc:spChg chg="add mod">
            <ac:chgData name="Jon Rosdahl" userId="2820f357-2dd4-4127-8713-e0bfde0fd756" providerId="ADAL" clId="{90068F26-0104-4D32-A166-D8ACDF94EC31}" dt="2022-07-09T22:20:14.201" v="1019"/>
            <ac:spMkLst>
              <pc:docMk/>
              <pc:sldMasterMk cId="0" sldId="2147483657"/>
              <pc:sldLayoutMk cId="0" sldId="2147483658"/>
              <ac:spMk id="17" creationId="{4EA710C5-820F-1B53-9A19-AFEADCCAEFF6}"/>
            </ac:spMkLst>
          </pc:spChg>
          <pc:spChg chg="mod">
            <ac:chgData name="Jon Rosdahl" userId="2820f357-2dd4-4127-8713-e0bfde0fd756" providerId="ADAL" clId="{90068F26-0104-4D32-A166-D8ACDF94EC31}" dt="2022-07-09T22:20:14.201" v="1019"/>
            <ac:spMkLst>
              <pc:docMk/>
              <pc:sldMasterMk cId="0" sldId="2147483657"/>
              <pc:sldLayoutMk cId="0" sldId="2147483658"/>
              <ac:spMk id="330754" creationId="{0916E9D6-7CA1-4FF4-9569-8648078D1E37}"/>
            </ac:spMkLst>
          </pc:spChg>
          <pc:spChg chg="mod">
            <ac:chgData name="Jon Rosdahl" userId="2820f357-2dd4-4127-8713-e0bfde0fd756" providerId="ADAL" clId="{90068F26-0104-4D32-A166-D8ACDF94EC31}" dt="2022-07-09T22:20:14.201" v="1019"/>
            <ac:spMkLst>
              <pc:docMk/>
              <pc:sldMasterMk cId="0" sldId="2147483657"/>
              <pc:sldLayoutMk cId="0" sldId="2147483658"/>
              <ac:spMk id="330755" creationId="{33742F36-ED33-42D0-8176-79384FE46A80}"/>
            </ac:spMkLst>
          </pc:spChg>
          <pc:spChg chg="mod">
            <ac:chgData name="Jon Rosdahl" userId="2820f357-2dd4-4127-8713-e0bfde0fd756" providerId="ADAL" clId="{90068F26-0104-4D32-A166-D8ACDF94EC31}" dt="2022-07-09T22:20:14.201" v="1019"/>
            <ac:spMkLst>
              <pc:docMk/>
              <pc:sldMasterMk cId="0" sldId="2147483657"/>
              <pc:sldLayoutMk cId="0" sldId="2147483658"/>
              <ac:spMk id="330756" creationId="{9307BF9A-E01D-4F3D-B2CA-756473780667}"/>
            </ac:spMkLst>
          </pc:spChg>
          <pc:spChg chg="mod">
            <ac:chgData name="Jon Rosdahl" userId="2820f357-2dd4-4127-8713-e0bfde0fd756" providerId="ADAL" clId="{90068F26-0104-4D32-A166-D8ACDF94EC31}" dt="2022-07-09T22:20:14.201" v="1019"/>
            <ac:spMkLst>
              <pc:docMk/>
              <pc:sldMasterMk cId="0" sldId="2147483657"/>
              <pc:sldLayoutMk cId="0" sldId="2147483658"/>
              <ac:spMk id="330757" creationId="{3D08866B-76FE-4482-A597-BEEB92688837}"/>
            </ac:spMkLst>
          </pc:spChg>
          <pc:spChg chg="mod">
            <ac:chgData name="Jon Rosdahl" userId="2820f357-2dd4-4127-8713-e0bfde0fd756" providerId="ADAL" clId="{90068F26-0104-4D32-A166-D8ACDF94EC31}" dt="2022-07-09T22:20:14.201" v="1019"/>
            <ac:spMkLst>
              <pc:docMk/>
              <pc:sldMasterMk cId="0" sldId="2147483657"/>
              <pc:sldLayoutMk cId="0" sldId="2147483658"/>
              <ac:spMk id="330758" creationId="{4850163A-3EBC-482C-8203-833C440D1735}"/>
            </ac:spMkLst>
          </pc:spChg>
          <pc:spChg chg="mod">
            <ac:chgData name="Jon Rosdahl" userId="2820f357-2dd4-4127-8713-e0bfde0fd756" providerId="ADAL" clId="{90068F26-0104-4D32-A166-D8ACDF94EC31}" dt="2022-07-09T22:20:14.201" v="1019"/>
            <ac:spMkLst>
              <pc:docMk/>
              <pc:sldMasterMk cId="0" sldId="2147483657"/>
              <pc:sldLayoutMk cId="0" sldId="2147483658"/>
              <ac:spMk id="330762" creationId="{32348BFF-B9BA-4861-B473-83605A7DC0AF}"/>
            </ac:spMkLst>
          </pc:spChg>
          <pc:spChg chg="mod">
            <ac:chgData name="Jon Rosdahl" userId="2820f357-2dd4-4127-8713-e0bfde0fd756" providerId="ADAL" clId="{90068F26-0104-4D32-A166-D8ACDF94EC31}" dt="2022-07-09T22:20:14.201" v="1019"/>
            <ac:spMkLst>
              <pc:docMk/>
              <pc:sldMasterMk cId="0" sldId="2147483657"/>
              <pc:sldLayoutMk cId="0" sldId="2147483658"/>
              <ac:spMk id="330763" creationId="{42220904-DB44-442A-95D1-2709A7A11430}"/>
            </ac:spMkLst>
          </pc:spChg>
          <pc:spChg chg="mod">
            <ac:chgData name="Jon Rosdahl" userId="2820f357-2dd4-4127-8713-e0bfde0fd756" providerId="ADAL" clId="{90068F26-0104-4D32-A166-D8ACDF94EC31}" dt="2022-07-09T22:20:14.201" v="1019"/>
            <ac:spMkLst>
              <pc:docMk/>
              <pc:sldMasterMk cId="0" sldId="2147483657"/>
              <pc:sldLayoutMk cId="0" sldId="2147483658"/>
              <ac:spMk id="330764" creationId="{4143CF03-14BD-416E-8DC6-153C37A1569A}"/>
            </ac:spMkLst>
          </pc:spChg>
          <pc:spChg chg="mod">
            <ac:chgData name="Jon Rosdahl" userId="2820f357-2dd4-4127-8713-e0bfde0fd756" providerId="ADAL" clId="{90068F26-0104-4D32-A166-D8ACDF94EC31}" dt="2022-07-09T22:20:14.201" v="1019"/>
            <ac:spMkLst>
              <pc:docMk/>
              <pc:sldMasterMk cId="0" sldId="2147483657"/>
              <pc:sldLayoutMk cId="0" sldId="2147483658"/>
              <ac:spMk id="330765" creationId="{95E66740-E80B-4ADC-A8B0-8DF0DE44E14A}"/>
            </ac:spMkLst>
          </pc:spChg>
          <pc:grpChg chg="mod">
            <ac:chgData name="Jon Rosdahl" userId="2820f357-2dd4-4127-8713-e0bfde0fd756" providerId="ADAL" clId="{90068F26-0104-4D32-A166-D8ACDF94EC31}" dt="2022-07-09T22:20:14.201" v="1019"/>
            <ac:grpSpMkLst>
              <pc:docMk/>
              <pc:sldMasterMk cId="0" sldId="2147483657"/>
              <pc:sldLayoutMk cId="0" sldId="2147483658"/>
              <ac:grpSpMk id="330761" creationId="{482F0322-AA73-4141-94E5-E0F4356D9ED4}"/>
            </ac:grpSpMkLst>
          </pc:grpChg>
        </pc:sldLayoutChg>
        <pc:sldLayoutChg chg="modSp">
          <pc:chgData name="Jon Rosdahl" userId="2820f357-2dd4-4127-8713-e0bfde0fd756" providerId="ADAL" clId="{90068F26-0104-4D32-A166-D8ACDF94EC31}" dt="2022-07-09T22:20:14.201" v="1019"/>
          <pc:sldLayoutMkLst>
            <pc:docMk/>
            <pc:sldMasterMk cId="0" sldId="2147483657"/>
            <pc:sldLayoutMk cId="2165547831" sldId="2147483661"/>
          </pc:sldLayoutMkLst>
          <pc:spChg chg="mod">
            <ac:chgData name="Jon Rosdahl" userId="2820f357-2dd4-4127-8713-e0bfde0fd756" providerId="ADAL" clId="{90068F26-0104-4D32-A166-D8ACDF94EC31}" dt="2022-07-09T22:20:14.201" v="1019"/>
            <ac:spMkLst>
              <pc:docMk/>
              <pc:sldMasterMk cId="0" sldId="2147483657"/>
              <pc:sldLayoutMk cId="2165547831" sldId="2147483661"/>
              <ac:spMk id="2" creationId="{A9A5675D-7433-46D1-9CC2-E2BB294E77E3}"/>
            </ac:spMkLst>
          </pc:spChg>
          <pc:spChg chg="mod">
            <ac:chgData name="Jon Rosdahl" userId="2820f357-2dd4-4127-8713-e0bfde0fd756" providerId="ADAL" clId="{90068F26-0104-4D32-A166-D8ACDF94EC31}" dt="2022-07-09T22:20:14.201" v="1019"/>
            <ac:spMkLst>
              <pc:docMk/>
              <pc:sldMasterMk cId="0" sldId="2147483657"/>
              <pc:sldLayoutMk cId="2165547831" sldId="2147483661"/>
              <ac:spMk id="3" creationId="{476BB1EE-E545-48A5-9729-C524B5652A56}"/>
            </ac:spMkLst>
          </pc:spChg>
        </pc:sldLayoutChg>
        <pc:sldLayoutChg chg="modSp">
          <pc:chgData name="Jon Rosdahl" userId="2820f357-2dd4-4127-8713-e0bfde0fd756" providerId="ADAL" clId="{90068F26-0104-4D32-A166-D8ACDF94EC31}" dt="2022-07-09T22:20:14.201" v="1019"/>
          <pc:sldLayoutMkLst>
            <pc:docMk/>
            <pc:sldMasterMk cId="0" sldId="2147483657"/>
            <pc:sldLayoutMk cId="3894757518" sldId="2147483662"/>
          </pc:sldLayoutMkLst>
          <pc:spChg chg="mod">
            <ac:chgData name="Jon Rosdahl" userId="2820f357-2dd4-4127-8713-e0bfde0fd756" providerId="ADAL" clId="{90068F26-0104-4D32-A166-D8ACDF94EC31}" dt="2022-07-09T22:20:14.201" v="1019"/>
            <ac:spMkLst>
              <pc:docMk/>
              <pc:sldMasterMk cId="0" sldId="2147483657"/>
              <pc:sldLayoutMk cId="3894757518" sldId="2147483662"/>
              <ac:spMk id="3" creationId="{AC24E3AC-CCBF-4809-8A90-7F71D3461E2D}"/>
            </ac:spMkLst>
          </pc:spChg>
          <pc:spChg chg="mod">
            <ac:chgData name="Jon Rosdahl" userId="2820f357-2dd4-4127-8713-e0bfde0fd756" providerId="ADAL" clId="{90068F26-0104-4D32-A166-D8ACDF94EC31}" dt="2022-07-09T22:20:14.201" v="1019"/>
            <ac:spMkLst>
              <pc:docMk/>
              <pc:sldMasterMk cId="0" sldId="2147483657"/>
              <pc:sldLayoutMk cId="3894757518" sldId="2147483662"/>
              <ac:spMk id="4" creationId="{1E046390-8D18-4BAF-A469-26B9CB3377D9}"/>
            </ac:spMkLst>
          </pc:spChg>
        </pc:sldLayoutChg>
        <pc:sldLayoutChg chg="modSp">
          <pc:chgData name="Jon Rosdahl" userId="2820f357-2dd4-4127-8713-e0bfde0fd756" providerId="ADAL" clId="{90068F26-0104-4D32-A166-D8ACDF94EC31}" dt="2022-07-09T22:20:14.201" v="1019"/>
          <pc:sldLayoutMkLst>
            <pc:docMk/>
            <pc:sldMasterMk cId="0" sldId="2147483657"/>
            <pc:sldLayoutMk cId="3188505064" sldId="2147483663"/>
          </pc:sldLayoutMkLst>
          <pc:spChg chg="mod">
            <ac:chgData name="Jon Rosdahl" userId="2820f357-2dd4-4127-8713-e0bfde0fd756" providerId="ADAL" clId="{90068F26-0104-4D32-A166-D8ACDF94EC31}" dt="2022-07-09T22:20:14.201" v="1019"/>
            <ac:spMkLst>
              <pc:docMk/>
              <pc:sldMasterMk cId="0" sldId="2147483657"/>
              <pc:sldLayoutMk cId="3188505064" sldId="2147483663"/>
              <ac:spMk id="2" creationId="{27B57977-1713-403A-8F15-B07D109A559C}"/>
            </ac:spMkLst>
          </pc:spChg>
          <pc:spChg chg="mod">
            <ac:chgData name="Jon Rosdahl" userId="2820f357-2dd4-4127-8713-e0bfde0fd756" providerId="ADAL" clId="{90068F26-0104-4D32-A166-D8ACDF94EC31}" dt="2022-07-09T22:20:14.201" v="1019"/>
            <ac:spMkLst>
              <pc:docMk/>
              <pc:sldMasterMk cId="0" sldId="2147483657"/>
              <pc:sldLayoutMk cId="3188505064" sldId="2147483663"/>
              <ac:spMk id="3" creationId="{8395DDBB-EE1F-474D-B583-4868530294E0}"/>
            </ac:spMkLst>
          </pc:spChg>
          <pc:spChg chg="mod">
            <ac:chgData name="Jon Rosdahl" userId="2820f357-2dd4-4127-8713-e0bfde0fd756" providerId="ADAL" clId="{90068F26-0104-4D32-A166-D8ACDF94EC31}" dt="2022-07-09T22:20:14.201" v="1019"/>
            <ac:spMkLst>
              <pc:docMk/>
              <pc:sldMasterMk cId="0" sldId="2147483657"/>
              <pc:sldLayoutMk cId="3188505064" sldId="2147483663"/>
              <ac:spMk id="4" creationId="{8B980EAD-1CCC-43D5-BAC2-C8E85A7C6415}"/>
            </ac:spMkLst>
          </pc:spChg>
          <pc:spChg chg="mod">
            <ac:chgData name="Jon Rosdahl" userId="2820f357-2dd4-4127-8713-e0bfde0fd756" providerId="ADAL" clId="{90068F26-0104-4D32-A166-D8ACDF94EC31}" dt="2022-07-09T22:20:14.201" v="1019"/>
            <ac:spMkLst>
              <pc:docMk/>
              <pc:sldMasterMk cId="0" sldId="2147483657"/>
              <pc:sldLayoutMk cId="3188505064" sldId="2147483663"/>
              <ac:spMk id="5" creationId="{367D1348-611E-4262-932E-317C1E73F5A7}"/>
            </ac:spMkLst>
          </pc:spChg>
          <pc:spChg chg="mod">
            <ac:chgData name="Jon Rosdahl" userId="2820f357-2dd4-4127-8713-e0bfde0fd756" providerId="ADAL" clId="{90068F26-0104-4D32-A166-D8ACDF94EC31}" dt="2022-07-09T22:20:14.201" v="1019"/>
            <ac:spMkLst>
              <pc:docMk/>
              <pc:sldMasterMk cId="0" sldId="2147483657"/>
              <pc:sldLayoutMk cId="3188505064" sldId="2147483663"/>
              <ac:spMk id="6" creationId="{1D3A1949-54F8-4B7F-8547-1B0F8E2890A2}"/>
            </ac:spMkLst>
          </pc:spChg>
        </pc:sldLayoutChg>
        <pc:sldLayoutChg chg="modSp">
          <pc:chgData name="Jon Rosdahl" userId="2820f357-2dd4-4127-8713-e0bfde0fd756" providerId="ADAL" clId="{90068F26-0104-4D32-A166-D8ACDF94EC31}" dt="2022-07-09T22:20:14.201" v="1019"/>
          <pc:sldLayoutMkLst>
            <pc:docMk/>
            <pc:sldMasterMk cId="0" sldId="2147483657"/>
            <pc:sldLayoutMk cId="2451389444" sldId="2147483666"/>
          </pc:sldLayoutMkLst>
          <pc:spChg chg="mod">
            <ac:chgData name="Jon Rosdahl" userId="2820f357-2dd4-4127-8713-e0bfde0fd756" providerId="ADAL" clId="{90068F26-0104-4D32-A166-D8ACDF94EC31}" dt="2022-07-09T22:20:14.201" v="1019"/>
            <ac:spMkLst>
              <pc:docMk/>
              <pc:sldMasterMk cId="0" sldId="2147483657"/>
              <pc:sldLayoutMk cId="2451389444" sldId="2147483666"/>
              <ac:spMk id="2" creationId="{4398C9EA-34CD-4482-BE01-412826CA9E0E}"/>
            </ac:spMkLst>
          </pc:spChg>
          <pc:spChg chg="mod">
            <ac:chgData name="Jon Rosdahl" userId="2820f357-2dd4-4127-8713-e0bfde0fd756" providerId="ADAL" clId="{90068F26-0104-4D32-A166-D8ACDF94EC31}" dt="2022-07-09T22:20:14.201" v="1019"/>
            <ac:spMkLst>
              <pc:docMk/>
              <pc:sldMasterMk cId="0" sldId="2147483657"/>
              <pc:sldLayoutMk cId="2451389444" sldId="2147483666"/>
              <ac:spMk id="3" creationId="{1C4B8B9E-A908-4EF2-80DF-70DE4AF009A9}"/>
            </ac:spMkLst>
          </pc:spChg>
          <pc:spChg chg="mod">
            <ac:chgData name="Jon Rosdahl" userId="2820f357-2dd4-4127-8713-e0bfde0fd756" providerId="ADAL" clId="{90068F26-0104-4D32-A166-D8ACDF94EC31}" dt="2022-07-09T22:20:14.201" v="1019"/>
            <ac:spMkLst>
              <pc:docMk/>
              <pc:sldMasterMk cId="0" sldId="2147483657"/>
              <pc:sldLayoutMk cId="2451389444" sldId="2147483666"/>
              <ac:spMk id="4" creationId="{C9560AA4-C8C0-4724-95C2-29296EFF40EB}"/>
            </ac:spMkLst>
          </pc:spChg>
        </pc:sldLayoutChg>
        <pc:sldLayoutChg chg="modSp">
          <pc:chgData name="Jon Rosdahl" userId="2820f357-2dd4-4127-8713-e0bfde0fd756" providerId="ADAL" clId="{90068F26-0104-4D32-A166-D8ACDF94EC31}" dt="2022-07-09T22:20:14.201" v="1019"/>
          <pc:sldLayoutMkLst>
            <pc:docMk/>
            <pc:sldMasterMk cId="0" sldId="2147483657"/>
            <pc:sldLayoutMk cId="1489712311" sldId="2147483667"/>
          </pc:sldLayoutMkLst>
          <pc:spChg chg="mod">
            <ac:chgData name="Jon Rosdahl" userId="2820f357-2dd4-4127-8713-e0bfde0fd756" providerId="ADAL" clId="{90068F26-0104-4D32-A166-D8ACDF94EC31}" dt="2022-07-09T22:20:14.201" v="1019"/>
            <ac:spMkLst>
              <pc:docMk/>
              <pc:sldMasterMk cId="0" sldId="2147483657"/>
              <pc:sldLayoutMk cId="1489712311" sldId="2147483667"/>
              <ac:spMk id="2" creationId="{D5AA6E2C-1027-4DD1-B70F-AB291B378D09}"/>
            </ac:spMkLst>
          </pc:spChg>
          <pc:spChg chg="mod">
            <ac:chgData name="Jon Rosdahl" userId="2820f357-2dd4-4127-8713-e0bfde0fd756" providerId="ADAL" clId="{90068F26-0104-4D32-A166-D8ACDF94EC31}" dt="2022-07-09T22:20:14.201" v="1019"/>
            <ac:spMkLst>
              <pc:docMk/>
              <pc:sldMasterMk cId="0" sldId="2147483657"/>
              <pc:sldLayoutMk cId="1489712311" sldId="2147483667"/>
              <ac:spMk id="3" creationId="{FB825638-D223-47B8-BB02-17BC35F0985F}"/>
            </ac:spMkLst>
          </pc:spChg>
          <pc:spChg chg="mod">
            <ac:chgData name="Jon Rosdahl" userId="2820f357-2dd4-4127-8713-e0bfde0fd756" providerId="ADAL" clId="{90068F26-0104-4D32-A166-D8ACDF94EC31}" dt="2022-07-09T22:20:14.201" v="1019"/>
            <ac:spMkLst>
              <pc:docMk/>
              <pc:sldMasterMk cId="0" sldId="2147483657"/>
              <pc:sldLayoutMk cId="1489712311" sldId="2147483667"/>
              <ac:spMk id="4" creationId="{3D589DCC-A8C4-4EB5-9EB7-B9DE029C065E}"/>
            </ac:spMkLst>
          </pc:spChg>
        </pc:sldLayoutChg>
        <pc:sldLayoutChg chg="modSp">
          <pc:chgData name="Jon Rosdahl" userId="2820f357-2dd4-4127-8713-e0bfde0fd756" providerId="ADAL" clId="{90068F26-0104-4D32-A166-D8ACDF94EC31}" dt="2022-07-09T22:20:14.201" v="1019"/>
          <pc:sldLayoutMkLst>
            <pc:docMk/>
            <pc:sldMasterMk cId="0" sldId="2147483657"/>
            <pc:sldLayoutMk cId="44918296" sldId="2147483669"/>
          </pc:sldLayoutMkLst>
          <pc:spChg chg="mod">
            <ac:chgData name="Jon Rosdahl" userId="2820f357-2dd4-4127-8713-e0bfde0fd756" providerId="ADAL" clId="{90068F26-0104-4D32-A166-D8ACDF94EC31}" dt="2022-07-09T22:20:14.201" v="1019"/>
            <ac:spMkLst>
              <pc:docMk/>
              <pc:sldMasterMk cId="0" sldId="2147483657"/>
              <pc:sldLayoutMk cId="44918296" sldId="2147483669"/>
              <ac:spMk id="2" creationId="{4E677F75-CAFD-4E65-9507-E7707C26F2CB}"/>
            </ac:spMkLst>
          </pc:spChg>
          <pc:spChg chg="mod">
            <ac:chgData name="Jon Rosdahl" userId="2820f357-2dd4-4127-8713-e0bfde0fd756" providerId="ADAL" clId="{90068F26-0104-4D32-A166-D8ACDF94EC31}" dt="2022-07-09T22:20:14.201" v="1019"/>
            <ac:spMkLst>
              <pc:docMk/>
              <pc:sldMasterMk cId="0" sldId="2147483657"/>
              <pc:sldLayoutMk cId="44918296" sldId="2147483669"/>
              <ac:spMk id="3" creationId="{AC127ABC-A600-4AA3-8F29-7B2BEDFBE61E}"/>
            </ac:spMkLst>
          </pc:spChg>
        </pc:sldLayoutChg>
      </pc:sldMasterChg>
      <pc:sldMasterChg chg="addSp modSldLayout">
        <pc:chgData name="Jon Rosdahl" userId="2820f357-2dd4-4127-8713-e0bfde0fd756" providerId="ADAL" clId="{90068F26-0104-4D32-A166-D8ACDF94EC31}" dt="2022-07-09T22:19:10.636" v="1012"/>
        <pc:sldMasterMkLst>
          <pc:docMk/>
          <pc:sldMasterMk cId="913266232" sldId="2147483670"/>
        </pc:sldMasterMkLst>
        <pc:spChg chg="add">
          <ac:chgData name="Jon Rosdahl" userId="2820f357-2dd4-4127-8713-e0bfde0fd756" providerId="ADAL" clId="{90068F26-0104-4D32-A166-D8ACDF94EC31}" dt="2022-07-09T22:19:10.636" v="1012"/>
          <ac:spMkLst>
            <pc:docMk/>
            <pc:sldMasterMk cId="913266232" sldId="2147483670"/>
            <ac:spMk id="7" creationId="{A6788333-CDE2-4BFF-51E9-93581ADFD94D}"/>
          </ac:spMkLst>
        </pc:spChg>
        <pc:sldLayoutChg chg="addSp">
          <pc:chgData name="Jon Rosdahl" userId="2820f357-2dd4-4127-8713-e0bfde0fd756" providerId="ADAL" clId="{90068F26-0104-4D32-A166-D8ACDF94EC31}" dt="2022-07-09T22:19:10.636" v="1012"/>
          <pc:sldLayoutMkLst>
            <pc:docMk/>
            <pc:sldMasterMk cId="913266232" sldId="2147483670"/>
            <pc:sldLayoutMk cId="145132464" sldId="2147483671"/>
          </pc:sldLayoutMkLst>
          <pc:spChg chg="add">
            <ac:chgData name="Jon Rosdahl" userId="2820f357-2dd4-4127-8713-e0bfde0fd756" providerId="ADAL" clId="{90068F26-0104-4D32-A166-D8ACDF94EC31}" dt="2022-07-09T22:19:10.636" v="1012"/>
            <ac:spMkLst>
              <pc:docMk/>
              <pc:sldMasterMk cId="913266232" sldId="2147483670"/>
              <pc:sldLayoutMk cId="145132464" sldId="2147483671"/>
              <ac:spMk id="7" creationId="{9DCE2D8E-5C0F-687A-1C9B-FE65B1153260}"/>
            </ac:spMkLst>
          </pc:spChg>
          <pc:spChg chg="add">
            <ac:chgData name="Jon Rosdahl" userId="2820f357-2dd4-4127-8713-e0bfde0fd756" providerId="ADAL" clId="{90068F26-0104-4D32-A166-D8ACDF94EC31}" dt="2022-07-09T22:19:10.636" v="1012"/>
            <ac:spMkLst>
              <pc:docMk/>
              <pc:sldMasterMk cId="913266232" sldId="2147483670"/>
              <pc:sldLayoutMk cId="145132464" sldId="2147483671"/>
              <ac:spMk id="8" creationId="{009D1658-B750-DB5B-4A0F-DB2FBE78F0A7}"/>
            </ac:spMkLst>
          </pc:spChg>
        </pc:sldLayoutChg>
      </pc:sldMasterChg>
      <pc:sldMasterChg chg="addSp modSldLayout">
        <pc:chgData name="Jon Rosdahl" userId="2820f357-2dd4-4127-8713-e0bfde0fd756" providerId="ADAL" clId="{90068F26-0104-4D32-A166-D8ACDF94EC31}" dt="2022-07-09T22:20:14.201" v="1019"/>
        <pc:sldMasterMkLst>
          <pc:docMk/>
          <pc:sldMasterMk cId="1176204938" sldId="2147483670"/>
        </pc:sldMasterMkLst>
        <pc:spChg chg="add">
          <ac:chgData name="Jon Rosdahl" userId="2820f357-2dd4-4127-8713-e0bfde0fd756" providerId="ADAL" clId="{90068F26-0104-4D32-A166-D8ACDF94EC31}" dt="2022-07-09T22:20:14.201" v="1019"/>
          <ac:spMkLst>
            <pc:docMk/>
            <pc:sldMasterMk cId="1176204938" sldId="2147483670"/>
            <ac:spMk id="7" creationId="{78422B16-8819-9083-C54F-0E0D64073158}"/>
          </ac:spMkLst>
        </pc:spChg>
        <pc:sldLayoutChg chg="addSp">
          <pc:chgData name="Jon Rosdahl" userId="2820f357-2dd4-4127-8713-e0bfde0fd756" providerId="ADAL" clId="{90068F26-0104-4D32-A166-D8ACDF94EC31}" dt="2022-07-09T22:20:14.201" v="1019"/>
          <pc:sldLayoutMkLst>
            <pc:docMk/>
            <pc:sldMasterMk cId="1176204938" sldId="2147483670"/>
            <pc:sldLayoutMk cId="2247355205" sldId="2147483671"/>
          </pc:sldLayoutMkLst>
          <pc:spChg chg="add">
            <ac:chgData name="Jon Rosdahl" userId="2820f357-2dd4-4127-8713-e0bfde0fd756" providerId="ADAL" clId="{90068F26-0104-4D32-A166-D8ACDF94EC31}" dt="2022-07-09T22:20:14.201" v="1019"/>
            <ac:spMkLst>
              <pc:docMk/>
              <pc:sldMasterMk cId="1176204938" sldId="2147483670"/>
              <pc:sldLayoutMk cId="2247355205" sldId="2147483671"/>
              <ac:spMk id="7" creationId="{5B6C1679-C3AC-5F2D-E32C-20AAAAFC1D5C}"/>
            </ac:spMkLst>
          </pc:spChg>
          <pc:spChg chg="add">
            <ac:chgData name="Jon Rosdahl" userId="2820f357-2dd4-4127-8713-e0bfde0fd756" providerId="ADAL" clId="{90068F26-0104-4D32-A166-D8ACDF94EC31}" dt="2022-07-09T22:20:14.201" v="1019"/>
            <ac:spMkLst>
              <pc:docMk/>
              <pc:sldMasterMk cId="1176204938" sldId="2147483670"/>
              <pc:sldLayoutMk cId="2247355205" sldId="2147483671"/>
              <ac:spMk id="8" creationId="{8E7DC018-31A6-038F-7E2C-2A5A66165A9D}"/>
            </ac:spMkLst>
          </pc:spChg>
        </pc:sldLayoutChg>
      </pc:sldMasterChg>
      <pc:sldMasterChg chg="addSp modSldLayout">
        <pc:chgData name="Jon Rosdahl" userId="2820f357-2dd4-4127-8713-e0bfde0fd756" providerId="ADAL" clId="{90068F26-0104-4D32-A166-D8ACDF94EC31}" dt="2022-07-09T21:39:31.243" v="420"/>
        <pc:sldMasterMkLst>
          <pc:docMk/>
          <pc:sldMasterMk cId="1319096160" sldId="2147483670"/>
        </pc:sldMasterMkLst>
        <pc:spChg chg="add">
          <ac:chgData name="Jon Rosdahl" userId="2820f357-2dd4-4127-8713-e0bfde0fd756" providerId="ADAL" clId="{90068F26-0104-4D32-A166-D8ACDF94EC31}" dt="2022-07-09T21:39:31.243" v="420"/>
          <ac:spMkLst>
            <pc:docMk/>
            <pc:sldMasterMk cId="1319096160" sldId="2147483670"/>
            <ac:spMk id="11" creationId="{54DBF857-A96E-B117-E4AB-C047E1DC136E}"/>
          </ac:spMkLst>
        </pc:spChg>
        <pc:sldLayoutChg chg="addSp">
          <pc:chgData name="Jon Rosdahl" userId="2820f357-2dd4-4127-8713-e0bfde0fd756" providerId="ADAL" clId="{90068F26-0104-4D32-A166-D8ACDF94EC31}" dt="2022-07-09T21:39:31.243" v="420"/>
          <pc:sldLayoutMkLst>
            <pc:docMk/>
            <pc:sldMasterMk cId="1319096160" sldId="2147483670"/>
            <pc:sldLayoutMk cId="370999008" sldId="2147483671"/>
          </pc:sldLayoutMkLst>
          <pc:spChg chg="add">
            <ac:chgData name="Jon Rosdahl" userId="2820f357-2dd4-4127-8713-e0bfde0fd756" providerId="ADAL" clId="{90068F26-0104-4D32-A166-D8ACDF94EC31}" dt="2022-07-09T21:39:31.243" v="420"/>
            <ac:spMkLst>
              <pc:docMk/>
              <pc:sldMasterMk cId="1319096160" sldId="2147483670"/>
              <pc:sldLayoutMk cId="370999008" sldId="2147483671"/>
              <ac:spMk id="7" creationId="{8AB1BC92-2967-EB24-5A4D-DD5CC27728EA}"/>
            </ac:spMkLst>
          </pc:spChg>
          <pc:spChg chg="add">
            <ac:chgData name="Jon Rosdahl" userId="2820f357-2dd4-4127-8713-e0bfde0fd756" providerId="ADAL" clId="{90068F26-0104-4D32-A166-D8ACDF94EC31}" dt="2022-07-09T21:39:31.243" v="420"/>
            <ac:spMkLst>
              <pc:docMk/>
              <pc:sldMasterMk cId="1319096160" sldId="2147483670"/>
              <pc:sldLayoutMk cId="370999008" sldId="2147483671"/>
              <ac:spMk id="8" creationId="{48F33E42-5316-9EF9-EA8B-13E4DF496C8F}"/>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5970" name="Rectangle 2">
            <a:extLst>
              <a:ext uri="{FF2B5EF4-FFF2-40B4-BE49-F238E27FC236}">
                <a16:creationId xmlns:a16="http://schemas.microsoft.com/office/drawing/2014/main" id="{871DC766-1E8F-4CF2-8AEA-35CDB6CCEAA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595971" name="Rectangle 3">
            <a:extLst>
              <a:ext uri="{FF2B5EF4-FFF2-40B4-BE49-F238E27FC236}">
                <a16:creationId xmlns:a16="http://schemas.microsoft.com/office/drawing/2014/main" id="{654DC43F-F48F-4695-9F1B-40D6BBB94ED3}"/>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r>
              <a:rPr lang="en-US" altLang="en-US"/>
              <a:t>July 2022</a:t>
            </a:r>
          </a:p>
        </p:txBody>
      </p:sp>
      <p:sp>
        <p:nvSpPr>
          <p:cNvPr id="595972" name="Rectangle 4">
            <a:extLst>
              <a:ext uri="{FF2B5EF4-FFF2-40B4-BE49-F238E27FC236}">
                <a16:creationId xmlns:a16="http://schemas.microsoft.com/office/drawing/2014/main" id="{8C305D45-C341-4664-9CC2-BC63D4C1F5B3}"/>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r>
              <a:rPr lang="en-US" altLang="en-US"/>
              <a:t>802 EC-22-0137-00-00EC</a:t>
            </a:r>
          </a:p>
        </p:txBody>
      </p:sp>
      <p:sp>
        <p:nvSpPr>
          <p:cNvPr id="595973" name="Rectangle 5">
            <a:extLst>
              <a:ext uri="{FF2B5EF4-FFF2-40B4-BE49-F238E27FC236}">
                <a16:creationId xmlns:a16="http://schemas.microsoft.com/office/drawing/2014/main" id="{C39DF945-535E-4C4E-A8ED-A998BC26F4A2}"/>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C1BD8C2E-E69C-4013-AEC1-5AD18F45921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4C2B0497-5142-43AA-BDEB-F2A5749571D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107523" name="Rectangle 3">
            <a:extLst>
              <a:ext uri="{FF2B5EF4-FFF2-40B4-BE49-F238E27FC236}">
                <a16:creationId xmlns:a16="http://schemas.microsoft.com/office/drawing/2014/main" id="{277BB58A-02BE-4825-B96B-857435ECD22E}"/>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r>
              <a:rPr lang="en-US" altLang="en-US"/>
              <a:t>July 2022</a:t>
            </a:r>
          </a:p>
        </p:txBody>
      </p:sp>
      <p:sp>
        <p:nvSpPr>
          <p:cNvPr id="107524" name="Rectangle 4">
            <a:extLst>
              <a:ext uri="{FF2B5EF4-FFF2-40B4-BE49-F238E27FC236}">
                <a16:creationId xmlns:a16="http://schemas.microsoft.com/office/drawing/2014/main" id="{BBFFEF78-4544-46E5-BDAF-D7E50D50E2E2}"/>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7525" name="Rectangle 5">
            <a:extLst>
              <a:ext uri="{FF2B5EF4-FFF2-40B4-BE49-F238E27FC236}">
                <a16:creationId xmlns:a16="http://schemas.microsoft.com/office/drawing/2014/main" id="{5EB52EF1-F4F9-4740-AFEC-793E18E8D11C}"/>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7526" name="Rectangle 6">
            <a:extLst>
              <a:ext uri="{FF2B5EF4-FFF2-40B4-BE49-F238E27FC236}">
                <a16:creationId xmlns:a16="http://schemas.microsoft.com/office/drawing/2014/main" id="{C511F877-6E72-4291-BE27-2FFB619DED85}"/>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r>
              <a:rPr lang="en-US" altLang="en-US"/>
              <a:t>802 EC-22-0137-00-00EC</a:t>
            </a:r>
          </a:p>
        </p:txBody>
      </p:sp>
      <p:sp>
        <p:nvSpPr>
          <p:cNvPr id="107527" name="Rectangle 7">
            <a:extLst>
              <a:ext uri="{FF2B5EF4-FFF2-40B4-BE49-F238E27FC236}">
                <a16:creationId xmlns:a16="http://schemas.microsoft.com/office/drawing/2014/main" id="{48307941-2B4D-4872-AF5D-7C473892C443}"/>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F7A52B0D-DD1E-4554-8B26-BB0942B0983C}"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freepngimg.com/png/3501-microphone-png-image" TargetMode="External"/><Relationship Id="rId7" Type="http://schemas.openxmlformats.org/officeDocument/2006/relationships/hyperlink" Target="https://www.bluecinetech.co.uk/projector-screens/"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creativecommons.org/licenses/by-nc-sa/3.0/" TargetMode="External"/><Relationship Id="rId5" Type="http://schemas.openxmlformats.org/officeDocument/2006/relationships/hyperlink" Target="https://androidpctv.com/yg620-fullhd-projector-price/" TargetMode="External"/><Relationship Id="rId4" Type="http://schemas.openxmlformats.org/officeDocument/2006/relationships/hyperlink" Target="https://creativecommons.org/licenses/by-nc/3.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054307-8838-4972-BCA5-FB0EEEA9F87C}"/>
              </a:ext>
            </a:extLst>
          </p:cNvPr>
          <p:cNvSpPr>
            <a:spLocks noGrp="1" noChangeArrowheads="1"/>
          </p:cNvSpPr>
          <p:nvPr>
            <p:ph type="sldNum" sz="quarter" idx="5"/>
          </p:nvPr>
        </p:nvSpPr>
        <p:spPr>
          <a:ln/>
        </p:spPr>
        <p:txBody>
          <a:bodyPr/>
          <a:lstStyle/>
          <a:p>
            <a:fld id="{9A2B7614-8CEF-416B-BF11-0AD109525BB1}" type="slidenum">
              <a:rPr lang="en-US" altLang="en-US"/>
              <a:pPr/>
              <a:t>1</a:t>
            </a:fld>
            <a:endParaRPr lang="en-US" altLang="en-US"/>
          </a:p>
        </p:txBody>
      </p:sp>
      <p:sp>
        <p:nvSpPr>
          <p:cNvPr id="237570" name="Rectangle 2">
            <a:extLst>
              <a:ext uri="{FF2B5EF4-FFF2-40B4-BE49-F238E27FC236}">
                <a16:creationId xmlns:a16="http://schemas.microsoft.com/office/drawing/2014/main" id="{57583804-EB97-435C-83B6-17B9DDE6F525}"/>
              </a:ext>
            </a:extLst>
          </p:cNvPr>
          <p:cNvSpPr>
            <a:spLocks noGrp="1" noRot="1" noChangeAspect="1" noChangeArrowheads="1" noTextEdit="1"/>
          </p:cNvSpPr>
          <p:nvPr>
            <p:ph type="sldImg"/>
          </p:nvPr>
        </p:nvSpPr>
        <p:spPr>
          <a:xfrm>
            <a:off x="381000" y="685800"/>
            <a:ext cx="6096000" cy="3429000"/>
          </a:xfrm>
          <a:ln/>
        </p:spPr>
      </p:sp>
      <p:sp>
        <p:nvSpPr>
          <p:cNvPr id="237571" name="Rectangle 3">
            <a:extLst>
              <a:ext uri="{FF2B5EF4-FFF2-40B4-BE49-F238E27FC236}">
                <a16:creationId xmlns:a16="http://schemas.microsoft.com/office/drawing/2014/main" id="{69AC67FA-F51C-4D69-B8C3-28F5082556DB}"/>
              </a:ext>
            </a:extLst>
          </p:cNvPr>
          <p:cNvSpPr>
            <a:spLocks noGrp="1" noChangeArrowheads="1"/>
          </p:cNvSpPr>
          <p:nvPr>
            <p:ph type="body" idx="1"/>
          </p:nvPr>
        </p:nvSpPr>
        <p:spPr/>
        <p:txBody>
          <a:bodyPr/>
          <a:lstStyle/>
          <a:p>
            <a:endParaRPr lang="en-US" altLang="en-US" dirty="0"/>
          </a:p>
        </p:txBody>
      </p:sp>
      <p:sp>
        <p:nvSpPr>
          <p:cNvPr id="2" name="Date Placeholder 1">
            <a:extLst>
              <a:ext uri="{FF2B5EF4-FFF2-40B4-BE49-F238E27FC236}">
                <a16:creationId xmlns:a16="http://schemas.microsoft.com/office/drawing/2014/main" id="{776741E1-F655-49A1-855A-47950535CA24}"/>
              </a:ext>
            </a:extLst>
          </p:cNvPr>
          <p:cNvSpPr>
            <a:spLocks noGrp="1"/>
          </p:cNvSpPr>
          <p:nvPr>
            <p:ph type="dt" idx="1"/>
          </p:nvPr>
        </p:nvSpPr>
        <p:spPr/>
        <p:txBody>
          <a:bodyPr/>
          <a:lstStyle/>
          <a:p>
            <a:r>
              <a:rPr lang="en-US" altLang="en-US"/>
              <a:t>July 2022</a:t>
            </a:r>
          </a:p>
        </p:txBody>
      </p:sp>
      <p:sp>
        <p:nvSpPr>
          <p:cNvPr id="3" name="Footer Placeholder 2">
            <a:extLst>
              <a:ext uri="{FF2B5EF4-FFF2-40B4-BE49-F238E27FC236}">
                <a16:creationId xmlns:a16="http://schemas.microsoft.com/office/drawing/2014/main" id="{B4AB542B-1DD6-4E56-8615-60E9F237C2D4}"/>
              </a:ext>
            </a:extLst>
          </p:cNvPr>
          <p:cNvSpPr>
            <a:spLocks noGrp="1"/>
          </p:cNvSpPr>
          <p:nvPr>
            <p:ph type="ftr" sz="quarter" idx="4"/>
          </p:nvPr>
        </p:nvSpPr>
        <p:spPr/>
        <p:txBody>
          <a:bodyPr/>
          <a:lstStyle/>
          <a:p>
            <a:r>
              <a:rPr lang="en-US" altLang="en-US"/>
              <a:t>802 EC-22-0137-00-00EC</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368f2b525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368f2b525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368f2b5254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368f2b5254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368f2b5254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368f2b5254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368f2b525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368f2b525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Yellow Highlight – Potential deferral identified.</a:t>
            </a:r>
          </a:p>
          <a:p>
            <a:r>
              <a:rPr lang="en-US" dirty="0"/>
              <a:t>Blue  Highlight – replacement dates for venues deferred.</a:t>
            </a:r>
          </a:p>
          <a:p>
            <a:r>
              <a:rPr lang="en-US" dirty="0"/>
              <a:t>Light Green highlight – potential targets for possible deferrals or offset penalties.</a:t>
            </a:r>
          </a:p>
          <a:p>
            <a:r>
              <a:rPr lang="en-US" dirty="0"/>
              <a:t>Dark Green Highlight – rebooking due to COVID</a:t>
            </a:r>
          </a:p>
          <a:p>
            <a:r>
              <a:rPr lang="en-US" dirty="0"/>
              <a:t>Red – Cancelled – Electronic Plenary</a:t>
            </a:r>
          </a:p>
          <a:p>
            <a:r>
              <a:rPr lang="en-US" dirty="0"/>
              <a:t>No highlight – pre Covid assigned dates/venues.</a:t>
            </a:r>
            <a:br>
              <a:rPr lang="en-US" dirty="0"/>
            </a:br>
            <a:br>
              <a:rPr lang="en-US" dirty="0"/>
            </a:br>
            <a:r>
              <a:rPr lang="en-US" dirty="0"/>
              <a:t>Note: 2026 March - </a:t>
            </a:r>
            <a:r>
              <a:rPr lang="en-US" b="0" i="0" dirty="0">
                <a:solidFill>
                  <a:srgbClr val="444444"/>
                </a:solidFill>
                <a:effectLst/>
                <a:latin typeface="Calibri" panose="020F0502020204030204" pitchFamily="34" charset="0"/>
              </a:rPr>
              <a:t>RFP -2019 - Hyatt Regency Chicago selected for March 2023, Contract not signed due to PSAV - Moved to 2024 March - then moved to 2026 due to agreement with rebooking Denver.</a:t>
            </a:r>
            <a:endParaRPr lang="en-US" dirty="0"/>
          </a:p>
        </p:txBody>
      </p:sp>
      <p:sp>
        <p:nvSpPr>
          <p:cNvPr id="4" name="Slide Number Placeholder 3"/>
          <p:cNvSpPr>
            <a:spLocks noGrp="1"/>
          </p:cNvSpPr>
          <p:nvPr>
            <p:ph type="sldNum" sz="quarter" idx="5"/>
          </p:nvPr>
        </p:nvSpPr>
        <p:spPr/>
        <p:txBody>
          <a:bodyPr/>
          <a:lstStyle/>
          <a:p>
            <a:fld id="{F7A52B0D-DD1E-4554-8B26-BB0942B0983C}" type="slidenum">
              <a:rPr lang="en-US" altLang="en-US" smtClean="0"/>
              <a:pPr/>
              <a:t>21</a:t>
            </a:fld>
            <a:endParaRPr lang="en-US" altLang="en-US"/>
          </a:p>
        </p:txBody>
      </p:sp>
      <p:sp>
        <p:nvSpPr>
          <p:cNvPr id="5" name="Date Placeholder 4">
            <a:extLst>
              <a:ext uri="{FF2B5EF4-FFF2-40B4-BE49-F238E27FC236}">
                <a16:creationId xmlns:a16="http://schemas.microsoft.com/office/drawing/2014/main" id="{7A3BA170-C2F2-4DE2-9ED7-EFDC36CB4663}"/>
              </a:ext>
            </a:extLst>
          </p:cNvPr>
          <p:cNvSpPr>
            <a:spLocks noGrp="1"/>
          </p:cNvSpPr>
          <p:nvPr>
            <p:ph type="dt" idx="1"/>
          </p:nvPr>
        </p:nvSpPr>
        <p:spPr/>
        <p:txBody>
          <a:bodyPr/>
          <a:lstStyle/>
          <a:p>
            <a:r>
              <a:rPr lang="en-US" altLang="en-US"/>
              <a:t>July 2022</a:t>
            </a:r>
          </a:p>
        </p:txBody>
      </p:sp>
      <p:sp>
        <p:nvSpPr>
          <p:cNvPr id="6" name="Footer Placeholder 5">
            <a:extLst>
              <a:ext uri="{FF2B5EF4-FFF2-40B4-BE49-F238E27FC236}">
                <a16:creationId xmlns:a16="http://schemas.microsoft.com/office/drawing/2014/main" id="{9FDCCCEF-1EEE-440B-B6E4-D171747D3EEA}"/>
              </a:ext>
            </a:extLst>
          </p:cNvPr>
          <p:cNvSpPr>
            <a:spLocks noGrp="1"/>
          </p:cNvSpPr>
          <p:nvPr>
            <p:ph type="ftr" sz="quarter" idx="4"/>
          </p:nvPr>
        </p:nvSpPr>
        <p:spPr/>
        <p:txBody>
          <a:bodyPr/>
          <a:lstStyle/>
          <a:p>
            <a:r>
              <a:rPr lang="en-US" altLang="en-US"/>
              <a:t>802 EC-22-0137-00-00EC</a:t>
            </a:r>
          </a:p>
        </p:txBody>
      </p:sp>
    </p:spTree>
    <p:extLst>
      <p:ext uri="{BB962C8B-B14F-4D97-AF65-F5344CB8AC3E}">
        <p14:creationId xmlns:p14="http://schemas.microsoft.com/office/powerpoint/2010/main" val="1254087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642A79-F2C1-4EF2-9629-C069A599452B}"/>
              </a:ext>
            </a:extLst>
          </p:cNvPr>
          <p:cNvSpPr>
            <a:spLocks noGrp="1" noChangeArrowheads="1"/>
          </p:cNvSpPr>
          <p:nvPr>
            <p:ph type="sldNum" sz="quarter" idx="5"/>
          </p:nvPr>
        </p:nvSpPr>
        <p:spPr>
          <a:ln/>
        </p:spPr>
        <p:txBody>
          <a:bodyPr/>
          <a:lstStyle/>
          <a:p>
            <a:fld id="{EAF7A228-8293-4E9F-976D-166646B2655F}" type="slidenum">
              <a:rPr lang="en-US" altLang="en-US"/>
              <a:pPr/>
              <a:t>4</a:t>
            </a:fld>
            <a:endParaRPr lang="en-US" altLang="en-US"/>
          </a:p>
        </p:txBody>
      </p:sp>
      <p:sp>
        <p:nvSpPr>
          <p:cNvPr id="274434" name="Rectangle 2">
            <a:extLst>
              <a:ext uri="{FF2B5EF4-FFF2-40B4-BE49-F238E27FC236}">
                <a16:creationId xmlns:a16="http://schemas.microsoft.com/office/drawing/2014/main" id="{851BC98E-E896-42DF-B730-1D0C0D8CF164}"/>
              </a:ext>
            </a:extLst>
          </p:cNvPr>
          <p:cNvSpPr>
            <a:spLocks noGrp="1" noRot="1" noChangeAspect="1" noChangeArrowheads="1" noTextEdit="1"/>
          </p:cNvSpPr>
          <p:nvPr>
            <p:ph type="sldImg"/>
          </p:nvPr>
        </p:nvSpPr>
        <p:spPr>
          <a:xfrm>
            <a:off x="381000" y="685800"/>
            <a:ext cx="6096000" cy="3429000"/>
          </a:xfrm>
          <a:ln/>
        </p:spPr>
      </p:sp>
      <p:sp>
        <p:nvSpPr>
          <p:cNvPr id="274435" name="Rectangle 3">
            <a:extLst>
              <a:ext uri="{FF2B5EF4-FFF2-40B4-BE49-F238E27FC236}">
                <a16:creationId xmlns:a16="http://schemas.microsoft.com/office/drawing/2014/main" id="{F4CDCF37-5D18-4A7A-BD29-19CB733E8150}"/>
              </a:ext>
            </a:extLst>
          </p:cNvPr>
          <p:cNvSpPr>
            <a:spLocks noGrp="1" noChangeArrowheads="1"/>
          </p:cNvSpPr>
          <p:nvPr>
            <p:ph type="body" idx="1"/>
          </p:nvPr>
        </p:nvSpPr>
        <p:spPr/>
        <p:txBody>
          <a:bodyPr/>
          <a:lstStyle/>
          <a:p>
            <a:endParaRPr lang="en-US" altLang="en-US"/>
          </a:p>
        </p:txBody>
      </p:sp>
      <p:sp>
        <p:nvSpPr>
          <p:cNvPr id="2" name="Date Placeholder 1">
            <a:extLst>
              <a:ext uri="{FF2B5EF4-FFF2-40B4-BE49-F238E27FC236}">
                <a16:creationId xmlns:a16="http://schemas.microsoft.com/office/drawing/2014/main" id="{CE488224-5423-4987-AC4E-FE4B315F315A}"/>
              </a:ext>
            </a:extLst>
          </p:cNvPr>
          <p:cNvSpPr>
            <a:spLocks noGrp="1"/>
          </p:cNvSpPr>
          <p:nvPr>
            <p:ph type="dt" idx="1"/>
          </p:nvPr>
        </p:nvSpPr>
        <p:spPr/>
        <p:txBody>
          <a:bodyPr/>
          <a:lstStyle/>
          <a:p>
            <a:r>
              <a:rPr lang="en-US" altLang="en-US"/>
              <a:t>July 2022</a:t>
            </a:r>
          </a:p>
        </p:txBody>
      </p:sp>
      <p:sp>
        <p:nvSpPr>
          <p:cNvPr id="3" name="Footer Placeholder 2">
            <a:extLst>
              <a:ext uri="{FF2B5EF4-FFF2-40B4-BE49-F238E27FC236}">
                <a16:creationId xmlns:a16="http://schemas.microsoft.com/office/drawing/2014/main" id="{7814151C-7927-4326-A36F-F6023E68A629}"/>
              </a:ext>
            </a:extLst>
          </p:cNvPr>
          <p:cNvSpPr>
            <a:spLocks noGrp="1"/>
          </p:cNvSpPr>
          <p:nvPr>
            <p:ph type="ftr" sz="quarter" idx="4"/>
          </p:nvPr>
        </p:nvSpPr>
        <p:spPr/>
        <p:txBody>
          <a:bodyPr/>
          <a:lstStyle/>
          <a:p>
            <a:r>
              <a:rPr lang="en-US" altLang="en-US"/>
              <a:t>802 EC-22-0137-00-00EC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368f2b525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368f2b525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368f2b525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368f2b525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368f2b5254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368f2b5254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368f2b525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368f2b525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800" dirty="0">
                <a:hlinkClick r:id="rId3" tooltip="https://freepngimg.com/png/3501-microphone-png-image"/>
              </a:rPr>
              <a:t>This Photo</a:t>
            </a:r>
            <a:r>
              <a:rPr lang="en-CA" sz="800" dirty="0"/>
              <a:t> by Unknown Author is licensed under </a:t>
            </a:r>
            <a:r>
              <a:rPr lang="en-CA" sz="800" dirty="0">
                <a:hlinkClick r:id="rId4" tooltip="https://creativecommons.org/licenses/by-nc/3.0/"/>
              </a:rPr>
              <a:t>CC BY-NC</a:t>
            </a:r>
            <a:endParaRPr lang="en-CA"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5" tooltip="https://androidpctv.com/yg620-fullhd-projector-price/"/>
              </a:rPr>
              <a:t>This Photo</a:t>
            </a:r>
            <a:r>
              <a:rPr lang="en-CA" sz="1200" dirty="0"/>
              <a:t> by Unknown Author is licensed under </a:t>
            </a:r>
            <a:r>
              <a:rPr lang="en-CA" sz="1200" dirty="0">
                <a:hlinkClick r:id="rId6" tooltip="https://creativecommons.org/licenses/by-nc-sa/3.0/"/>
              </a:rPr>
              <a:t>CC BY-SA-NC</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7" tooltip="https://www.bluecinetech.co.uk/projector-screens/"/>
              </a:rPr>
              <a:t>This Photo</a:t>
            </a:r>
            <a:r>
              <a:rPr lang="en-CA" sz="1200" dirty="0"/>
              <a:t> by Unknown Author is licensed under </a:t>
            </a:r>
            <a:r>
              <a:rPr lang="en-CA" sz="1200" dirty="0">
                <a:hlinkClick r:id="rId8" tooltip="https://creativecommons.org/licenses/by-sa/3.0/"/>
              </a:rPr>
              <a:t>CC BY-SA</a:t>
            </a:r>
            <a:endParaRPr lang="en-CA" sz="1200" dirty="0"/>
          </a:p>
          <a:p>
            <a:endParaRPr lang="en-US" dirty="0"/>
          </a:p>
        </p:txBody>
      </p:sp>
      <p:sp>
        <p:nvSpPr>
          <p:cNvPr id="4" name="Slide Number Placeholder 3"/>
          <p:cNvSpPr>
            <a:spLocks noGrp="1"/>
          </p:cNvSpPr>
          <p:nvPr>
            <p:ph type="sldNum" sz="quarter" idx="5"/>
          </p:nvPr>
        </p:nvSpPr>
        <p:spPr/>
        <p:txBody>
          <a:bodyPr/>
          <a:lstStyle/>
          <a:p>
            <a:fld id="{E32846D2-3651-49E0-A439-C48330E6BDDE}" type="slidenum">
              <a:rPr lang="en-US" smtClean="0"/>
              <a:t>12</a:t>
            </a:fld>
            <a:endParaRPr lang="en-US"/>
          </a:p>
        </p:txBody>
      </p:sp>
    </p:spTree>
    <p:extLst>
      <p:ext uri="{BB962C8B-B14F-4D97-AF65-F5344CB8AC3E}">
        <p14:creationId xmlns:p14="http://schemas.microsoft.com/office/powerpoint/2010/main" val="1390174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68f2b5254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68f2b5254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0916E9D6-7CA1-4FF4-9569-8648078D1E37}"/>
              </a:ext>
            </a:extLst>
          </p:cNvPr>
          <p:cNvSpPr>
            <a:spLocks noChangeArrowheads="1"/>
          </p:cNvSpPr>
          <p:nvPr/>
        </p:nvSpPr>
        <p:spPr bwMode="auto">
          <a:xfrm>
            <a:off x="19052" y="6597650"/>
            <a:ext cx="12172949"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55" name="Rectangle 3">
            <a:extLst>
              <a:ext uri="{FF2B5EF4-FFF2-40B4-BE49-F238E27FC236}">
                <a16:creationId xmlns:a16="http://schemas.microsoft.com/office/drawing/2014/main" id="{33742F36-ED33-42D0-8176-79384FE46A80}"/>
              </a:ext>
            </a:extLst>
          </p:cNvPr>
          <p:cNvSpPr>
            <a:spLocks noChangeArrowheads="1"/>
          </p:cNvSpPr>
          <p:nvPr/>
        </p:nvSpPr>
        <p:spPr bwMode="auto">
          <a:xfrm>
            <a:off x="4236" y="3175"/>
            <a:ext cx="12181417"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56" name="Rectangle 4">
            <a:extLst>
              <a:ext uri="{FF2B5EF4-FFF2-40B4-BE49-F238E27FC236}">
                <a16:creationId xmlns:a16="http://schemas.microsoft.com/office/drawing/2014/main" id="{9307BF9A-E01D-4F3D-B2CA-756473780667}"/>
              </a:ext>
            </a:extLst>
          </p:cNvPr>
          <p:cNvSpPr>
            <a:spLocks noGrp="1" noChangeArrowheads="1"/>
          </p:cNvSpPr>
          <p:nvPr>
            <p:ph type="ctrTitle"/>
          </p:nvPr>
        </p:nvSpPr>
        <p:spPr>
          <a:xfrm>
            <a:off x="914400" y="2130428"/>
            <a:ext cx="10363200" cy="1470025"/>
          </a:xfrm>
        </p:spPr>
        <p:txBody>
          <a:bodyPr/>
          <a:lstStyle>
            <a:lvl1pPr>
              <a:defRPr/>
            </a:lvl1pPr>
          </a:lstStyle>
          <a:p>
            <a:pPr lvl="0"/>
            <a:r>
              <a:rPr lang="en-US" altLang="en-US" noProof="0"/>
              <a:t>Click to edit Master title style</a:t>
            </a:r>
          </a:p>
        </p:txBody>
      </p:sp>
      <p:sp>
        <p:nvSpPr>
          <p:cNvPr id="330757" name="Rectangle 5">
            <a:extLst>
              <a:ext uri="{FF2B5EF4-FFF2-40B4-BE49-F238E27FC236}">
                <a16:creationId xmlns:a16="http://schemas.microsoft.com/office/drawing/2014/main" id="{3D08866B-76FE-4482-A597-BEEB92688837}"/>
              </a:ext>
            </a:extLst>
          </p:cNvPr>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p>
        </p:txBody>
      </p:sp>
      <p:sp>
        <p:nvSpPr>
          <p:cNvPr id="330758" name="Text Box 6">
            <a:extLst>
              <a:ext uri="{FF2B5EF4-FFF2-40B4-BE49-F238E27FC236}">
                <a16:creationId xmlns:a16="http://schemas.microsoft.com/office/drawing/2014/main" id="{4850163A-3EBC-482C-8203-833C440D1735}"/>
              </a:ext>
            </a:extLst>
          </p:cNvPr>
          <p:cNvSpPr txBox="1">
            <a:spLocks noChangeArrowheads="1"/>
          </p:cNvSpPr>
          <p:nvPr/>
        </p:nvSpPr>
        <p:spPr bwMode="auto">
          <a:xfrm>
            <a:off x="10610853" y="6589716"/>
            <a:ext cx="153458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200">
                <a:solidFill>
                  <a:schemeClr val="bg1"/>
                </a:solidFill>
              </a:rPr>
              <a:t>Page </a:t>
            </a:r>
            <a:fld id="{1CB15AE4-5154-4C3F-8C5F-14C4E82E64F1}" type="slidenum">
              <a:rPr lang="en-US" altLang="en-US" sz="1200">
                <a:solidFill>
                  <a:schemeClr val="bg1"/>
                </a:solidFill>
              </a:rPr>
              <a:pPr algn="r" eaLnBrk="1" hangingPunct="1">
                <a:spcBef>
                  <a:spcPct val="50000"/>
                </a:spcBef>
              </a:pPr>
              <a:t>‹#›</a:t>
            </a:fld>
            <a:endParaRPr lang="en-US" altLang="en-US" sz="1200">
              <a:solidFill>
                <a:schemeClr val="bg1"/>
              </a:solidFill>
            </a:endParaRPr>
          </a:p>
        </p:txBody>
      </p:sp>
      <p:grpSp>
        <p:nvGrpSpPr>
          <p:cNvPr id="330761" name="Group 9">
            <a:extLst>
              <a:ext uri="{FF2B5EF4-FFF2-40B4-BE49-F238E27FC236}">
                <a16:creationId xmlns:a16="http://schemas.microsoft.com/office/drawing/2014/main" id="{482F0322-AA73-4141-94E5-E0F4356D9ED4}"/>
              </a:ext>
            </a:extLst>
          </p:cNvPr>
          <p:cNvGrpSpPr>
            <a:grpSpLocks/>
          </p:cNvGrpSpPr>
          <p:nvPr/>
        </p:nvGrpSpPr>
        <p:grpSpPr bwMode="auto">
          <a:xfrm>
            <a:off x="11089219" y="5876928"/>
            <a:ext cx="1058333" cy="709613"/>
            <a:chOff x="3288" y="3482"/>
            <a:chExt cx="500" cy="447"/>
          </a:xfrm>
        </p:grpSpPr>
        <p:sp>
          <p:nvSpPr>
            <p:cNvPr id="330762" name="Rectangle 10">
              <a:extLst>
                <a:ext uri="{FF2B5EF4-FFF2-40B4-BE49-F238E27FC236}">
                  <a16:creationId xmlns:a16="http://schemas.microsoft.com/office/drawing/2014/main" id="{32348BFF-B9BA-4861-B473-83605A7DC0AF}"/>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63" name="Text Box 11">
              <a:extLst>
                <a:ext uri="{FF2B5EF4-FFF2-40B4-BE49-F238E27FC236}">
                  <a16:creationId xmlns:a16="http://schemas.microsoft.com/office/drawing/2014/main" id="{42220904-DB44-442A-95D1-2709A7A11430}"/>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30764" name="Line 12">
              <a:extLst>
                <a:ext uri="{FF2B5EF4-FFF2-40B4-BE49-F238E27FC236}">
                  <a16:creationId xmlns:a16="http://schemas.microsoft.com/office/drawing/2014/main" id="{4143CF03-14BD-416E-8DC6-153C37A1569A}"/>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30765" name="Text Box 13">
              <a:extLst>
                <a:ext uri="{FF2B5EF4-FFF2-40B4-BE49-F238E27FC236}">
                  <a16:creationId xmlns:a16="http://schemas.microsoft.com/office/drawing/2014/main" id="{95E66740-E80B-4ADC-A8B0-8DF0DE44E14A}"/>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a:solidFill>
                    <a:schemeClr val="bg1"/>
                  </a:solidFill>
                </a:rPr>
                <a:t>802</a:t>
              </a:r>
            </a:p>
          </p:txBody>
        </p:sp>
      </p:grpSp>
      <p:sp>
        <p:nvSpPr>
          <p:cNvPr id="16" name="TextBox 15">
            <a:extLst>
              <a:ext uri="{FF2B5EF4-FFF2-40B4-BE49-F238E27FC236}">
                <a16:creationId xmlns:a16="http://schemas.microsoft.com/office/drawing/2014/main" id="{0A5D7486-18AF-07D7-6273-284FC1C6A540}"/>
              </a:ext>
            </a:extLst>
          </p:cNvPr>
          <p:cNvSpPr txBox="1"/>
          <p:nvPr userDrawn="1"/>
        </p:nvSpPr>
        <p:spPr>
          <a:xfrm>
            <a:off x="0" y="6604000"/>
            <a:ext cx="3048000" cy="261610"/>
          </a:xfrm>
          <a:prstGeom prst="rect">
            <a:avLst/>
          </a:prstGeom>
          <a:noFill/>
        </p:spPr>
        <p:txBody>
          <a:bodyPr wrap="square" rtlCol="0">
            <a:spAutoFit/>
          </a:bodyPr>
          <a:lstStyle/>
          <a:p>
            <a:r>
              <a:rPr lang="en-US" sz="1100" dirty="0"/>
              <a:t>doc: 802 </a:t>
            </a:r>
            <a:r>
              <a:rPr lang="en-US" sz="1000" b="1" i="0" dirty="0">
                <a:solidFill>
                  <a:srgbClr val="000000"/>
                </a:solidFill>
                <a:effectLst/>
                <a:latin typeface="Verdana" panose="020B0604030504040204" pitchFamily="34" charset="0"/>
              </a:rPr>
              <a:t>ec-22-0137-00-00EC</a:t>
            </a:r>
            <a:endParaRPr lang="en-US" sz="1100" dirty="0"/>
          </a:p>
        </p:txBody>
      </p:sp>
      <p:sp>
        <p:nvSpPr>
          <p:cNvPr id="17" name="Text Box 9">
            <a:extLst>
              <a:ext uri="{FF2B5EF4-FFF2-40B4-BE49-F238E27FC236}">
                <a16:creationId xmlns:a16="http://schemas.microsoft.com/office/drawing/2014/main" id="{4EA710C5-820F-1B53-9A19-AFEADCCAEFF6}"/>
              </a:ext>
            </a:extLst>
          </p:cNvPr>
          <p:cNvSpPr txBox="1">
            <a:spLocks noChangeArrowheads="1"/>
          </p:cNvSpPr>
          <p:nvPr userDrawn="1"/>
        </p:nvSpPr>
        <p:spPr bwMode="auto">
          <a:xfrm>
            <a:off x="-13605" y="6589712"/>
            <a:ext cx="1219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200" dirty="0">
                <a:solidFill>
                  <a:schemeClr val="bg1"/>
                </a:solidFill>
              </a:rPr>
              <a:t>2022 July IEEE 802 Mixed Mode Plenary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34970-C96B-4690-A0B8-18347D84D2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2657D-315C-4B1E-841A-986CFFAB2C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0298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77F75-CAFD-4E65-9507-E7707C26F2CB}"/>
              </a:ext>
            </a:extLst>
          </p:cNvPr>
          <p:cNvSpPr>
            <a:spLocks noGrp="1"/>
          </p:cNvSpPr>
          <p:nvPr>
            <p:ph type="title" orient="vert"/>
          </p:nvPr>
        </p:nvSpPr>
        <p:spPr>
          <a:xfrm>
            <a:off x="8771468" y="404816"/>
            <a:ext cx="2810933" cy="54625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27ABC-A600-4AA3-8F29-7B2BEDFBE61E}"/>
              </a:ext>
            </a:extLst>
          </p:cNvPr>
          <p:cNvSpPr>
            <a:spLocks noGrp="1"/>
          </p:cNvSpPr>
          <p:nvPr>
            <p:ph type="body" orient="vert" idx="1"/>
          </p:nvPr>
        </p:nvSpPr>
        <p:spPr>
          <a:xfrm>
            <a:off x="334436" y="404816"/>
            <a:ext cx="8233833" cy="5462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918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97A4-7ECA-47F1-84A9-B5B1D1BECC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A769B6-DA21-4E90-BB25-B98718AE50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6956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675D-7433-46D1-9CC2-E2BB294E77E3}"/>
              </a:ext>
            </a:extLst>
          </p:cNvPr>
          <p:cNvSpPr>
            <a:spLocks noGrp="1"/>
          </p:cNvSpPr>
          <p:nvPr>
            <p:ph type="title"/>
          </p:nvPr>
        </p:nvSpPr>
        <p:spPr>
          <a:xfrm>
            <a:off x="831851" y="1709741"/>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6BB1EE-E545-48A5-9729-C524B5652A56}"/>
              </a:ext>
            </a:extLst>
          </p:cNvPr>
          <p:cNvSpPr>
            <a:spLocks noGrp="1"/>
          </p:cNvSpPr>
          <p:nvPr>
            <p:ph type="body" idx="1"/>
          </p:nvPr>
        </p:nvSpPr>
        <p:spPr>
          <a:xfrm>
            <a:off x="831851" y="4589466"/>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16554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953C4-9EFB-4CD3-9610-F5A3C0D50D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24E3AC-CCBF-4809-8A90-7F71D3461E2D}"/>
              </a:ext>
            </a:extLst>
          </p:cNvPr>
          <p:cNvSpPr>
            <a:spLocks noGrp="1"/>
          </p:cNvSpPr>
          <p:nvPr>
            <p:ph sz="half" idx="1"/>
          </p:nvPr>
        </p:nvSpPr>
        <p:spPr>
          <a:xfrm>
            <a:off x="334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046390-8D18-4BAF-A469-26B9CB3377D9}"/>
              </a:ext>
            </a:extLst>
          </p:cNvPr>
          <p:cNvSpPr>
            <a:spLocks noGrp="1"/>
          </p:cNvSpPr>
          <p:nvPr>
            <p:ph sz="half" idx="2"/>
          </p:nvPr>
        </p:nvSpPr>
        <p:spPr>
          <a:xfrm>
            <a:off x="5922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4757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57977-1713-403A-8F15-B07D109A559C}"/>
              </a:ext>
            </a:extLst>
          </p:cNvPr>
          <p:cNvSpPr>
            <a:spLocks noGrp="1"/>
          </p:cNvSpPr>
          <p:nvPr>
            <p:ph type="title"/>
          </p:nvPr>
        </p:nvSpPr>
        <p:spPr>
          <a:xfrm>
            <a:off x="840317" y="365128"/>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95DDBB-EE1F-474D-B583-4868530294E0}"/>
              </a:ext>
            </a:extLst>
          </p:cNvPr>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980EAD-1CCC-43D5-BAC2-C8E85A7C6415}"/>
              </a:ext>
            </a:extLst>
          </p:cNvPr>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7D1348-611E-4262-932E-317C1E73F5A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3A1949-54F8-4B7F-8547-1B0F8E2890A2}"/>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850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18FEC-4181-4D3C-9297-4C1CFBC8750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932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18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8C9EA-34CD-4482-BE01-412826CA9E0E}"/>
              </a:ext>
            </a:extLst>
          </p:cNvPr>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4B8B9E-A908-4EF2-80DF-70DE4AF009A9}"/>
              </a:ext>
            </a:extLst>
          </p:cNvPr>
          <p:cNvSpPr>
            <a:spLocks noGrp="1"/>
          </p:cNvSpPr>
          <p:nvPr>
            <p:ph idx="1"/>
          </p:nvPr>
        </p:nvSpPr>
        <p:spPr>
          <a:xfrm>
            <a:off x="5183717"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560AA4-C8C0-4724-95C2-29296EFF40EB}"/>
              </a:ext>
            </a:extLst>
          </p:cNvPr>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5138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A6E2C-1027-4DD1-B70F-AB291B378D09}"/>
              </a:ext>
            </a:extLst>
          </p:cNvPr>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825638-D223-47B8-BB02-17BC35F0985F}"/>
              </a:ext>
            </a:extLst>
          </p:cNvPr>
          <p:cNvSpPr>
            <a:spLocks noGrp="1"/>
          </p:cNvSpPr>
          <p:nvPr>
            <p:ph type="pic" idx="1"/>
          </p:nvPr>
        </p:nvSpPr>
        <p:spPr>
          <a:xfrm>
            <a:off x="5183717"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589DCC-A8C4-4EB5-9EB7-B9DE029C065E}"/>
              </a:ext>
            </a:extLst>
          </p:cNvPr>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8971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9730" name="Rectangle 2">
            <a:extLst>
              <a:ext uri="{FF2B5EF4-FFF2-40B4-BE49-F238E27FC236}">
                <a16:creationId xmlns:a16="http://schemas.microsoft.com/office/drawing/2014/main" id="{ACF72588-8CCA-484B-BB57-75115034C07A}"/>
              </a:ext>
            </a:extLst>
          </p:cNvPr>
          <p:cNvSpPr>
            <a:spLocks noChangeArrowheads="1"/>
          </p:cNvSpPr>
          <p:nvPr/>
        </p:nvSpPr>
        <p:spPr bwMode="auto">
          <a:xfrm>
            <a:off x="1" y="6604000"/>
            <a:ext cx="12185651" cy="260350"/>
          </a:xfrm>
          <a:prstGeom prst="rect">
            <a:avLst/>
          </a:prstGeom>
          <a:solidFill>
            <a:srgbClr val="2FB1DF"/>
          </a:solidFill>
          <a:ln w="9525">
            <a:solidFill>
              <a:srgbClr val="2FB1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1" name="Rectangle 3">
            <a:extLst>
              <a:ext uri="{FF2B5EF4-FFF2-40B4-BE49-F238E27FC236}">
                <a16:creationId xmlns:a16="http://schemas.microsoft.com/office/drawing/2014/main" id="{F63C43A1-4887-493E-8A14-BF150B517FDB}"/>
              </a:ext>
            </a:extLst>
          </p:cNvPr>
          <p:cNvSpPr>
            <a:spLocks noChangeArrowheads="1"/>
          </p:cNvSpPr>
          <p:nvPr/>
        </p:nvSpPr>
        <p:spPr bwMode="auto">
          <a:xfrm>
            <a:off x="4236" y="3175"/>
            <a:ext cx="12181417" cy="260350"/>
          </a:xfrm>
          <a:prstGeom prst="rect">
            <a:avLst/>
          </a:prstGeom>
          <a:solidFill>
            <a:srgbClr val="2FB1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2" name="Rectangle 4">
            <a:extLst>
              <a:ext uri="{FF2B5EF4-FFF2-40B4-BE49-F238E27FC236}">
                <a16:creationId xmlns:a16="http://schemas.microsoft.com/office/drawing/2014/main" id="{2B5A83E3-00AF-4F64-A572-E3132996D43A}"/>
              </a:ext>
            </a:extLst>
          </p:cNvPr>
          <p:cNvSpPr>
            <a:spLocks noGrp="1" noChangeArrowheads="1"/>
          </p:cNvSpPr>
          <p:nvPr>
            <p:ph type="title"/>
          </p:nvPr>
        </p:nvSpPr>
        <p:spPr bwMode="auto">
          <a:xfrm>
            <a:off x="609600" y="404813"/>
            <a:ext cx="109728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9733" name="Rectangle 5">
            <a:extLst>
              <a:ext uri="{FF2B5EF4-FFF2-40B4-BE49-F238E27FC236}">
                <a16:creationId xmlns:a16="http://schemas.microsoft.com/office/drawing/2014/main" id="{4236F236-A3B9-41B4-B7F9-DFF89D758FA2}"/>
              </a:ext>
            </a:extLst>
          </p:cNvPr>
          <p:cNvSpPr>
            <a:spLocks noGrp="1" noChangeArrowheads="1"/>
          </p:cNvSpPr>
          <p:nvPr>
            <p:ph type="body" idx="1"/>
          </p:nvPr>
        </p:nvSpPr>
        <p:spPr bwMode="auto">
          <a:xfrm>
            <a:off x="334433" y="1341438"/>
            <a:ext cx="109728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29734" name="Line 6">
            <a:extLst>
              <a:ext uri="{FF2B5EF4-FFF2-40B4-BE49-F238E27FC236}">
                <a16:creationId xmlns:a16="http://schemas.microsoft.com/office/drawing/2014/main" id="{01EEDA4F-A3DE-4FD9-BF4F-3E83D2D8991E}"/>
              </a:ext>
            </a:extLst>
          </p:cNvPr>
          <p:cNvSpPr>
            <a:spLocks noChangeShapeType="1"/>
          </p:cNvSpPr>
          <p:nvPr/>
        </p:nvSpPr>
        <p:spPr bwMode="auto">
          <a:xfrm>
            <a:off x="527051" y="1268413"/>
            <a:ext cx="11137900" cy="0"/>
          </a:xfrm>
          <a:prstGeom prst="line">
            <a:avLst/>
          </a:prstGeom>
          <a:noFill/>
          <a:ln w="9525">
            <a:solidFill>
              <a:srgbClr val="2FAD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35" name="Text Box 7">
            <a:extLst>
              <a:ext uri="{FF2B5EF4-FFF2-40B4-BE49-F238E27FC236}">
                <a16:creationId xmlns:a16="http://schemas.microsoft.com/office/drawing/2014/main" id="{DD447C82-1692-4452-8D0C-48E5A094D7A0}"/>
              </a:ext>
            </a:extLst>
          </p:cNvPr>
          <p:cNvSpPr txBox="1">
            <a:spLocks noChangeArrowheads="1"/>
          </p:cNvSpPr>
          <p:nvPr/>
        </p:nvSpPr>
        <p:spPr bwMode="auto">
          <a:xfrm>
            <a:off x="10610853" y="6589716"/>
            <a:ext cx="153458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200">
                <a:solidFill>
                  <a:schemeClr val="bg1"/>
                </a:solidFill>
              </a:rPr>
              <a:t>Page </a:t>
            </a:r>
            <a:fld id="{78C6580E-8574-448A-B696-FE3CE2803A05}" type="slidenum">
              <a:rPr lang="en-US" altLang="en-US" sz="1200">
                <a:solidFill>
                  <a:schemeClr val="bg1"/>
                </a:solidFill>
              </a:rPr>
              <a:pPr algn="r" eaLnBrk="1" hangingPunct="1">
                <a:spcBef>
                  <a:spcPct val="50000"/>
                </a:spcBef>
              </a:pPr>
              <a:t>‹#›</a:t>
            </a:fld>
            <a:endParaRPr lang="en-US" altLang="en-US" sz="1200">
              <a:solidFill>
                <a:schemeClr val="bg1"/>
              </a:solidFill>
            </a:endParaRPr>
          </a:p>
        </p:txBody>
      </p:sp>
      <p:sp>
        <p:nvSpPr>
          <p:cNvPr id="329737" name="Text Box 9">
            <a:extLst>
              <a:ext uri="{FF2B5EF4-FFF2-40B4-BE49-F238E27FC236}">
                <a16:creationId xmlns:a16="http://schemas.microsoft.com/office/drawing/2014/main" id="{B6922251-FEB2-42BE-A274-06E32B974A01}"/>
              </a:ext>
            </a:extLst>
          </p:cNvPr>
          <p:cNvSpPr txBox="1">
            <a:spLocks noChangeArrowheads="1"/>
          </p:cNvSpPr>
          <p:nvPr/>
        </p:nvSpPr>
        <p:spPr bwMode="auto">
          <a:xfrm>
            <a:off x="-13605" y="6589712"/>
            <a:ext cx="1219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200" dirty="0">
                <a:solidFill>
                  <a:schemeClr val="bg1"/>
                </a:solidFill>
              </a:rPr>
              <a:t>2022 July IEEE 802 Mixed Mode Plenary</a:t>
            </a:r>
          </a:p>
        </p:txBody>
      </p:sp>
      <p:grpSp>
        <p:nvGrpSpPr>
          <p:cNvPr id="329748" name="Group 20">
            <a:extLst>
              <a:ext uri="{FF2B5EF4-FFF2-40B4-BE49-F238E27FC236}">
                <a16:creationId xmlns:a16="http://schemas.microsoft.com/office/drawing/2014/main" id="{9C8BEB29-6C1C-4F78-BE84-ABA3613CF38A}"/>
              </a:ext>
            </a:extLst>
          </p:cNvPr>
          <p:cNvGrpSpPr>
            <a:grpSpLocks/>
          </p:cNvGrpSpPr>
          <p:nvPr/>
        </p:nvGrpSpPr>
        <p:grpSpPr bwMode="auto">
          <a:xfrm>
            <a:off x="11089219" y="5876928"/>
            <a:ext cx="1058333" cy="709613"/>
            <a:chOff x="3288" y="3482"/>
            <a:chExt cx="500" cy="447"/>
          </a:xfrm>
        </p:grpSpPr>
        <p:sp>
          <p:nvSpPr>
            <p:cNvPr id="329746" name="Rectangle 18">
              <a:extLst>
                <a:ext uri="{FF2B5EF4-FFF2-40B4-BE49-F238E27FC236}">
                  <a16:creationId xmlns:a16="http://schemas.microsoft.com/office/drawing/2014/main" id="{30E25C0F-A518-43E4-9FFE-534FED150AFC}"/>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43" name="Text Box 15">
              <a:extLst>
                <a:ext uri="{FF2B5EF4-FFF2-40B4-BE49-F238E27FC236}">
                  <a16:creationId xmlns:a16="http://schemas.microsoft.com/office/drawing/2014/main" id="{58BBC676-CFEE-41B6-AD57-8CEF720C6324}"/>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29745" name="Line 17">
              <a:extLst>
                <a:ext uri="{FF2B5EF4-FFF2-40B4-BE49-F238E27FC236}">
                  <a16:creationId xmlns:a16="http://schemas.microsoft.com/office/drawing/2014/main" id="{0F028796-F134-4F17-A928-B1CF7442DF57}"/>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47" name="Text Box 19">
              <a:extLst>
                <a:ext uri="{FF2B5EF4-FFF2-40B4-BE49-F238E27FC236}">
                  <a16:creationId xmlns:a16="http://schemas.microsoft.com/office/drawing/2014/main" id="{28217FAA-CAD6-4509-87B3-40A895740AEA}"/>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a:solidFill>
                    <a:schemeClr val="bg1"/>
                  </a:solidFill>
                </a:rPr>
                <a:t>802</a:t>
              </a:r>
            </a:p>
          </p:txBody>
        </p:sp>
      </p:grpSp>
      <p:sp>
        <p:nvSpPr>
          <p:cNvPr id="2" name="TextBox 1">
            <a:extLst>
              <a:ext uri="{FF2B5EF4-FFF2-40B4-BE49-F238E27FC236}">
                <a16:creationId xmlns:a16="http://schemas.microsoft.com/office/drawing/2014/main" id="{92B304B0-FF60-41DC-9681-6067E5CBFFEE}"/>
              </a:ext>
            </a:extLst>
          </p:cNvPr>
          <p:cNvSpPr txBox="1"/>
          <p:nvPr userDrawn="1"/>
        </p:nvSpPr>
        <p:spPr>
          <a:xfrm>
            <a:off x="0" y="6604000"/>
            <a:ext cx="3048000" cy="261610"/>
          </a:xfrm>
          <a:prstGeom prst="rect">
            <a:avLst/>
          </a:prstGeom>
          <a:noFill/>
        </p:spPr>
        <p:txBody>
          <a:bodyPr wrap="square" rtlCol="0">
            <a:spAutoFit/>
          </a:bodyPr>
          <a:lstStyle/>
          <a:p>
            <a:r>
              <a:rPr lang="en-US" sz="1100" dirty="0"/>
              <a:t>doc: 802 </a:t>
            </a:r>
            <a:r>
              <a:rPr lang="en-US" sz="1000" b="1" i="0" dirty="0">
                <a:solidFill>
                  <a:srgbClr val="000000"/>
                </a:solidFill>
                <a:effectLst/>
                <a:latin typeface="Verdana" panose="020B0604030504040204" pitchFamily="34" charset="0"/>
              </a:rPr>
              <a:t>ec-22-0137-00-00EC</a:t>
            </a:r>
            <a:endParaRPr lang="en-US" sz="1100" dirty="0"/>
          </a:p>
        </p:txBody>
      </p:sp>
    </p:spTree>
  </p:cSld>
  <p:clrMap bg1="lt1" tx1="dk1" bg2="lt2" tx2="dk2" accent1="accent1" accent2="accent2" accent3="accent3" accent4="accent4" accent5="accent5" accent6="accent6" hlink="hlink" folHlink="folHlink"/>
  <p:sldLayoutIdLst>
    <p:sldLayoutId id="2147483658"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dt="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panose="020B0604020202020204" pitchFamily="34" charset="0"/>
        </a:defRPr>
      </a:lvl2pPr>
      <a:lvl3pPr algn="ctr" rtl="0" eaLnBrk="1" fontAlgn="base" hangingPunct="1">
        <a:spcBef>
          <a:spcPct val="0"/>
        </a:spcBef>
        <a:spcAft>
          <a:spcPct val="0"/>
        </a:spcAft>
        <a:defRPr sz="3600">
          <a:solidFill>
            <a:schemeClr val="tx2"/>
          </a:solidFill>
          <a:latin typeface="Arial" panose="020B0604020202020204" pitchFamily="34" charset="0"/>
        </a:defRPr>
      </a:lvl3pPr>
      <a:lvl4pPr algn="ctr" rtl="0" eaLnBrk="1" fontAlgn="base" hangingPunct="1">
        <a:spcBef>
          <a:spcPct val="0"/>
        </a:spcBef>
        <a:spcAft>
          <a:spcPct val="0"/>
        </a:spcAft>
        <a:defRPr sz="3600">
          <a:solidFill>
            <a:schemeClr val="tx2"/>
          </a:solidFill>
          <a:latin typeface="Arial" panose="020B0604020202020204" pitchFamily="34" charset="0"/>
        </a:defRPr>
      </a:lvl4pPr>
      <a:lvl5pPr algn="ctr" rtl="0" eaLnBrk="1" fontAlgn="base" hangingPunct="1">
        <a:spcBef>
          <a:spcPct val="0"/>
        </a:spcBef>
        <a:spcAft>
          <a:spcPct val="0"/>
        </a:spcAft>
        <a:defRPr sz="3600">
          <a:solidFill>
            <a:schemeClr val="tx2"/>
          </a:solidFill>
          <a:latin typeface="Arial" panose="020B0604020202020204" pitchFamily="34" charset="0"/>
        </a:defRPr>
      </a:lvl5pPr>
      <a:lvl6pPr marL="457200" algn="ctr" rtl="0" eaLnBrk="1" fontAlgn="base" hangingPunct="1">
        <a:spcBef>
          <a:spcPct val="0"/>
        </a:spcBef>
        <a:spcAft>
          <a:spcPct val="0"/>
        </a:spcAft>
        <a:defRPr sz="3600">
          <a:solidFill>
            <a:schemeClr val="tx2"/>
          </a:solidFill>
          <a:latin typeface="Arial" panose="020B0604020202020204" pitchFamily="34" charset="0"/>
        </a:defRPr>
      </a:lvl6pPr>
      <a:lvl7pPr marL="914400" algn="ctr" rtl="0" eaLnBrk="1" fontAlgn="base" hangingPunct="1">
        <a:spcBef>
          <a:spcPct val="0"/>
        </a:spcBef>
        <a:spcAft>
          <a:spcPct val="0"/>
        </a:spcAft>
        <a:defRPr sz="3600">
          <a:solidFill>
            <a:schemeClr val="tx2"/>
          </a:solidFill>
          <a:latin typeface="Arial" panose="020B0604020202020204" pitchFamily="34" charset="0"/>
        </a:defRPr>
      </a:lvl7pPr>
      <a:lvl8pPr marL="1371600" algn="ctr" rtl="0" eaLnBrk="1" fontAlgn="base" hangingPunct="1">
        <a:spcBef>
          <a:spcPct val="0"/>
        </a:spcBef>
        <a:spcAft>
          <a:spcPct val="0"/>
        </a:spcAft>
        <a:defRPr sz="3600">
          <a:solidFill>
            <a:schemeClr val="tx2"/>
          </a:solidFill>
          <a:latin typeface="Arial" panose="020B0604020202020204" pitchFamily="34" charset="0"/>
        </a:defRPr>
      </a:lvl8pPr>
      <a:lvl9pPr marL="1828800" algn="ctr" rtl="0" eaLnBrk="1" fontAlgn="base" hangingPunct="1">
        <a:spcBef>
          <a:spcPct val="0"/>
        </a:spcBef>
        <a:spcAft>
          <a:spcPct val="0"/>
        </a:spcAft>
        <a:defRPr sz="36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s://freepngimg.com/png/3501-microphone-png-image" TargetMode="External"/><Relationship Id="rId13"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3.png"/><Relationship Id="rId12" Type="http://schemas.openxmlformats.org/officeDocument/2006/relationships/image" Target="../media/image6.jpg"/><Relationship Id="rId17" Type="http://schemas.openxmlformats.org/officeDocument/2006/relationships/image" Target="../media/image11.png"/><Relationship Id="rId2" Type="http://schemas.openxmlformats.org/officeDocument/2006/relationships/notesSlide" Target="../notesSlides/notesSlide8.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s://androidpctv.com/yg620-fullhd-projector-price/" TargetMode="External"/><Relationship Id="rId11" Type="http://schemas.openxmlformats.org/officeDocument/2006/relationships/image" Target="../media/image5.jpg"/><Relationship Id="rId5" Type="http://schemas.openxmlformats.org/officeDocument/2006/relationships/image" Target="../media/image2.jpg"/><Relationship Id="rId15" Type="http://schemas.openxmlformats.org/officeDocument/2006/relationships/image" Target="../media/image9.jpeg"/><Relationship Id="rId10" Type="http://schemas.openxmlformats.org/officeDocument/2006/relationships/hyperlink" Target="https://commons.wikimedia.org/wiki/File:French_power_strip.jpg" TargetMode="External"/><Relationship Id="rId4" Type="http://schemas.openxmlformats.org/officeDocument/2006/relationships/hyperlink" Target="https://www.bluecinetech.co.uk/projector-screens/" TargetMode="External"/><Relationship Id="rId9" Type="http://schemas.openxmlformats.org/officeDocument/2006/relationships/image" Target="../media/image4.jpg"/><Relationship Id="rId1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lisa@facetoface-events.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dawns@facetoface-events.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ieee802.linespeed.io/"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mtl.org/en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eb.cvent.com/event/5ab3e363-ef4b-45fe-b35d-cd88bf622491/websitePage:22085e89-487f-466f-ab24-c64cbd87aad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eb.cvent.com/event/5ab3e363-ef4b-45fe-b35d-cd88bf622491/summar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ec/dcn/20/ec-20-0001-05-00EC-802-plenary-future-venue-contract-status.xls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schedule.802world.com/schedule/schedule/show"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802world.org/plenary/meeting-map" TargetMode="External"/><Relationship Id="rId4" Type="http://schemas.openxmlformats.org/officeDocument/2006/relationships/hyperlink" Target="https://www.ieee802.org/802tele_calendar.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arecentrale.ca/en/halles-de-la-gar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marriott.com/en-us/hotels/yulsi-le-centre-sheraton-montreal-hotel/dining/" TargetMode="External"/><Relationship Id="rId4" Type="http://schemas.openxmlformats.org/officeDocument/2006/relationships/hyperlink" Target="https://lecentral.ca/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a:extLst>
              <a:ext uri="{FF2B5EF4-FFF2-40B4-BE49-F238E27FC236}">
                <a16:creationId xmlns:a16="http://schemas.microsoft.com/office/drawing/2014/main" id="{53B2155B-CFEF-47E6-921E-45594A6364EC}"/>
              </a:ext>
            </a:extLst>
          </p:cNvPr>
          <p:cNvSpPr>
            <a:spLocks noGrp="1" noChangeArrowheads="1"/>
          </p:cNvSpPr>
          <p:nvPr>
            <p:ph type="ctrTitle"/>
          </p:nvPr>
        </p:nvSpPr>
        <p:spPr/>
        <p:txBody>
          <a:bodyPr/>
          <a:lstStyle/>
          <a:p>
            <a:r>
              <a:rPr lang="en-US" altLang="en-US" dirty="0"/>
              <a:t>Executive Secretary Agenda Items </a:t>
            </a:r>
            <a:br>
              <a:rPr lang="en-US" altLang="en-US" dirty="0"/>
            </a:br>
            <a:r>
              <a:rPr lang="en-US" altLang="en-US" dirty="0"/>
              <a:t>2022 July Plenary</a:t>
            </a:r>
          </a:p>
        </p:txBody>
      </p:sp>
      <p:sp>
        <p:nvSpPr>
          <p:cNvPr id="111621" name="Rectangle 5">
            <a:extLst>
              <a:ext uri="{FF2B5EF4-FFF2-40B4-BE49-F238E27FC236}">
                <a16:creationId xmlns:a16="http://schemas.microsoft.com/office/drawing/2014/main" id="{55762D25-456E-4FCB-B057-8162CEEA2A48}"/>
              </a:ext>
            </a:extLst>
          </p:cNvPr>
          <p:cNvSpPr>
            <a:spLocks noGrp="1" noChangeArrowheads="1"/>
          </p:cNvSpPr>
          <p:nvPr>
            <p:ph type="subTitle" idx="1"/>
          </p:nvPr>
        </p:nvSpPr>
        <p:spPr/>
        <p:txBody>
          <a:bodyPr/>
          <a:lstStyle/>
          <a:p>
            <a:r>
              <a:rPr lang="en-US" altLang="en-US" dirty="0"/>
              <a:t>Jon Rosdahl</a:t>
            </a:r>
            <a:br>
              <a:rPr lang="en-US" altLang="en-US" dirty="0"/>
            </a:br>
            <a:r>
              <a:rPr lang="en-US" altLang="en-US" dirty="0"/>
              <a:t>IEEE 802 Executive Secretary</a:t>
            </a:r>
            <a:br>
              <a:rPr lang="en-US" altLang="en-US" dirty="0"/>
            </a:br>
            <a:r>
              <a:rPr lang="en-US" altLang="en-US" dirty="0"/>
              <a:t>jrosdahl@ieee.org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1C6171-599C-4786-8796-0390F6339D10}"/>
              </a:ext>
            </a:extLst>
          </p:cNvPr>
          <p:cNvSpPr>
            <a:spLocks noGrp="1"/>
          </p:cNvSpPr>
          <p:nvPr>
            <p:ph type="title"/>
          </p:nvPr>
        </p:nvSpPr>
        <p:spPr/>
        <p:txBody>
          <a:bodyPr/>
          <a:lstStyle/>
          <a:p>
            <a:r>
              <a:rPr lang="en-US" sz="2800" b="1" dirty="0"/>
              <a:t>Request for information from local 802 Plenary WG Attendees</a:t>
            </a:r>
          </a:p>
        </p:txBody>
      </p:sp>
      <p:sp>
        <p:nvSpPr>
          <p:cNvPr id="6" name="Content Placeholder 5">
            <a:extLst>
              <a:ext uri="{FF2B5EF4-FFF2-40B4-BE49-F238E27FC236}">
                <a16:creationId xmlns:a16="http://schemas.microsoft.com/office/drawing/2014/main" id="{CD618415-B2DA-4F0A-9C9E-F457C66906CC}"/>
              </a:ext>
            </a:extLst>
          </p:cNvPr>
          <p:cNvSpPr>
            <a:spLocks noGrp="1"/>
          </p:cNvSpPr>
          <p:nvPr>
            <p:ph idx="1"/>
          </p:nvPr>
        </p:nvSpPr>
        <p:spPr>
          <a:xfrm>
            <a:off x="609599" y="1341437"/>
            <a:ext cx="10972800" cy="5111749"/>
          </a:xfrm>
        </p:spPr>
        <p:txBody>
          <a:bodyPr/>
          <a:lstStyle/>
          <a:p>
            <a:r>
              <a:rPr lang="en-US" sz="2000" dirty="0"/>
              <a:t>We need to try to get an accurate count to prepare for the Breaks and Lunch on Friday.</a:t>
            </a:r>
          </a:p>
          <a:p>
            <a:r>
              <a:rPr lang="en-US" sz="2000" dirty="0"/>
              <a:t>During your WG Opening Plenary, we need to determine how many will be staying to attend the 802 EC Closing Plenary, the 802.11 Closing Plenary and/or the 802.1 " IEC/IEEE 60802" meetings on Friday Nov 15.</a:t>
            </a:r>
          </a:p>
          <a:p>
            <a:endParaRPr lang="en-US" sz="2000" dirty="0"/>
          </a:p>
          <a:p>
            <a:r>
              <a:rPr lang="en-US" sz="2400" b="1" dirty="0">
                <a:solidFill>
                  <a:srgbClr val="C00000"/>
                </a:solidFill>
              </a:rPr>
              <a:t>Please report back to Jon by Monday July 10 by 2 pm ET (14:00 ET)</a:t>
            </a:r>
          </a:p>
          <a:p>
            <a:endParaRPr lang="en-US" sz="2000" b="1" dirty="0">
              <a:solidFill>
                <a:srgbClr val="C00000"/>
              </a:solidFill>
            </a:endParaRPr>
          </a:p>
          <a:p>
            <a:r>
              <a:rPr lang="en-US" sz="2000" dirty="0"/>
              <a:t>Questions to Ask:</a:t>
            </a:r>
          </a:p>
          <a:p>
            <a:pPr lvl="1"/>
            <a:r>
              <a:rPr lang="en-US" sz="2000" dirty="0"/>
              <a:t>If </a:t>
            </a:r>
            <a:r>
              <a:rPr lang="en-US" sz="2000"/>
              <a:t>you will </a:t>
            </a:r>
            <a:r>
              <a:rPr lang="en-US" sz="2000" dirty="0"/>
              <a:t>be at one of the three meetings on Friday ( 802 EC Closing Plenary, the 802.11 Closing Plenary or the 802.1 " IEC/IEEE 60802" meeting ) will you participate (eat/drink) : </a:t>
            </a:r>
          </a:p>
          <a:p>
            <a:pPr lvl="1"/>
            <a:r>
              <a:rPr lang="en-US" sz="2000" dirty="0"/>
              <a:t>With breakfast?</a:t>
            </a:r>
          </a:p>
          <a:p>
            <a:pPr lvl="1"/>
            <a:r>
              <a:rPr lang="en-US" sz="2000" dirty="0"/>
              <a:t>with the AM Break?</a:t>
            </a:r>
          </a:p>
          <a:p>
            <a:pPr lvl="1"/>
            <a:r>
              <a:rPr lang="en-US" sz="2000" dirty="0"/>
              <a:t>with the PM Break?</a:t>
            </a:r>
          </a:p>
          <a:p>
            <a:pPr marL="0" indent="0">
              <a:buNone/>
            </a:pPr>
            <a:r>
              <a:rPr lang="en-US" sz="2000" dirty="0"/>
              <a:t>Please report all three numbers as it will affect our guarantees for F&amp;B expenses for Friday.</a:t>
            </a:r>
          </a:p>
        </p:txBody>
      </p:sp>
    </p:spTree>
    <p:extLst>
      <p:ext uri="{BB962C8B-B14F-4D97-AF65-F5344CB8AC3E}">
        <p14:creationId xmlns:p14="http://schemas.microsoft.com/office/powerpoint/2010/main" val="2112281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
            <a:extLst>
              <a:ext uri="{FF2B5EF4-FFF2-40B4-BE49-F238E27FC236}">
                <a16:creationId xmlns:a16="http://schemas.microsoft.com/office/drawing/2014/main" id="{7788FFF3-60CE-4A33-EE3E-34BD36C88B05}"/>
              </a:ext>
            </a:extLst>
          </p:cNvPr>
          <p:cNvSpPr txBox="1">
            <a:spLocks/>
          </p:cNvSpPr>
          <p:nvPr/>
        </p:nvSpPr>
        <p:spPr>
          <a:xfrm>
            <a:off x="2156245" y="442990"/>
            <a:ext cx="7770813" cy="776210"/>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3600" kern="0" dirty="0"/>
              <a:t>Basic Room Resource Allocation</a:t>
            </a:r>
          </a:p>
        </p:txBody>
      </p:sp>
      <p:sp>
        <p:nvSpPr>
          <p:cNvPr id="11" name="object 10">
            <a:extLst>
              <a:ext uri="{FF2B5EF4-FFF2-40B4-BE49-F238E27FC236}">
                <a16:creationId xmlns:a16="http://schemas.microsoft.com/office/drawing/2014/main" id="{90A19B06-1E6E-6B81-BD42-E13D8EA181F0}"/>
              </a:ext>
            </a:extLst>
          </p:cNvPr>
          <p:cNvSpPr txBox="1"/>
          <p:nvPr/>
        </p:nvSpPr>
        <p:spPr>
          <a:xfrm>
            <a:off x="2307621" y="1532937"/>
            <a:ext cx="2316480" cy="881010"/>
          </a:xfrm>
          <a:prstGeom prst="rect">
            <a:avLst/>
          </a:prstGeom>
          <a:solidFill>
            <a:srgbClr val="ED7D31"/>
          </a:solidFill>
        </p:spPr>
        <p:txBody>
          <a:bodyPr vert="horz" wrap="square" lIns="0" tIns="167640" rIns="0" bIns="0" rtlCol="0">
            <a:spAutoFit/>
          </a:bodyPr>
          <a:lstStyle/>
          <a:p>
            <a:pPr algn="ctr">
              <a:lnSpc>
                <a:spcPts val="2093"/>
              </a:lnSpc>
              <a:spcBef>
                <a:spcPts val="1320"/>
              </a:spcBef>
            </a:pPr>
            <a:r>
              <a:rPr sz="2000" dirty="0">
                <a:solidFill>
                  <a:srgbClr val="FFFFFF"/>
                </a:solidFill>
                <a:latin typeface="Calibri"/>
                <a:cs typeface="Calibri"/>
              </a:rPr>
              <a:t>Big</a:t>
            </a:r>
            <a:r>
              <a:rPr sz="2000" spc="-4" dirty="0">
                <a:solidFill>
                  <a:srgbClr val="FFFFFF"/>
                </a:solidFill>
                <a:latin typeface="Calibri"/>
                <a:cs typeface="Calibri"/>
              </a:rPr>
              <a:t> </a:t>
            </a:r>
            <a:r>
              <a:rPr sz="2000" spc="-8" dirty="0">
                <a:solidFill>
                  <a:srgbClr val="FFFFFF"/>
                </a:solidFill>
                <a:latin typeface="Calibri"/>
                <a:cs typeface="Calibri"/>
              </a:rPr>
              <a:t>meetings</a:t>
            </a:r>
            <a:endParaRPr sz="2000" dirty="0">
              <a:latin typeface="Calibri"/>
              <a:cs typeface="Calibri"/>
            </a:endParaRPr>
          </a:p>
          <a:p>
            <a:pPr algn="ctr">
              <a:lnSpc>
                <a:spcPts val="1733"/>
              </a:lnSpc>
            </a:pPr>
            <a:r>
              <a:rPr sz="2000" dirty="0">
                <a:solidFill>
                  <a:srgbClr val="FFFFFF"/>
                </a:solidFill>
                <a:latin typeface="Calibri"/>
                <a:cs typeface="Calibri"/>
              </a:rPr>
              <a:t>(≥</a:t>
            </a:r>
            <a:r>
              <a:rPr sz="2000" spc="-30" dirty="0">
                <a:solidFill>
                  <a:srgbClr val="FFFFFF"/>
                </a:solidFill>
                <a:latin typeface="Calibri"/>
                <a:cs typeface="Calibri"/>
              </a:rPr>
              <a:t> </a:t>
            </a:r>
            <a:r>
              <a:rPr sz="2000" dirty="0">
                <a:solidFill>
                  <a:srgbClr val="FFFFFF"/>
                </a:solidFill>
                <a:latin typeface="Calibri"/>
                <a:cs typeface="Calibri"/>
              </a:rPr>
              <a:t>100,</a:t>
            </a:r>
            <a:r>
              <a:rPr sz="2000" spc="-23" dirty="0">
                <a:solidFill>
                  <a:srgbClr val="FFFFFF"/>
                </a:solidFill>
                <a:latin typeface="Calibri"/>
                <a:cs typeface="Calibri"/>
              </a:rPr>
              <a:t> </a:t>
            </a:r>
            <a:r>
              <a:rPr sz="2000" dirty="0">
                <a:solidFill>
                  <a:srgbClr val="FFFFFF"/>
                </a:solidFill>
                <a:latin typeface="Calibri"/>
                <a:cs typeface="Calibri"/>
              </a:rPr>
              <a:t>e.g.,</a:t>
            </a:r>
            <a:r>
              <a:rPr sz="2000" spc="-26" dirty="0">
                <a:solidFill>
                  <a:srgbClr val="FFFFFF"/>
                </a:solidFill>
                <a:latin typeface="Calibri"/>
                <a:cs typeface="Calibri"/>
              </a:rPr>
              <a:t> </a:t>
            </a:r>
            <a:r>
              <a:rPr sz="2000" dirty="0">
                <a:solidFill>
                  <a:srgbClr val="FFFFFF"/>
                </a:solidFill>
                <a:latin typeface="Calibri"/>
                <a:cs typeface="Calibri"/>
              </a:rPr>
              <a:t>WG</a:t>
            </a:r>
            <a:r>
              <a:rPr sz="2000" spc="-26" dirty="0">
                <a:solidFill>
                  <a:srgbClr val="FFFFFF"/>
                </a:solidFill>
                <a:latin typeface="Calibri"/>
                <a:cs typeface="Calibri"/>
              </a:rPr>
              <a:t> </a:t>
            </a:r>
            <a:r>
              <a:rPr sz="2000" spc="-8" dirty="0">
                <a:solidFill>
                  <a:srgbClr val="FFFFFF"/>
                </a:solidFill>
                <a:latin typeface="Calibri"/>
                <a:cs typeface="Calibri"/>
              </a:rPr>
              <a:t>plenaries)</a:t>
            </a:r>
            <a:endParaRPr sz="2000" dirty="0">
              <a:latin typeface="Calibri"/>
              <a:cs typeface="Calibri"/>
            </a:endParaRPr>
          </a:p>
        </p:txBody>
      </p:sp>
      <p:sp>
        <p:nvSpPr>
          <p:cNvPr id="12" name="object 11">
            <a:extLst>
              <a:ext uri="{FF2B5EF4-FFF2-40B4-BE49-F238E27FC236}">
                <a16:creationId xmlns:a16="http://schemas.microsoft.com/office/drawing/2014/main" id="{E60B2839-0CF7-957C-DC19-D7AE80C552A1}"/>
              </a:ext>
            </a:extLst>
          </p:cNvPr>
          <p:cNvSpPr txBox="1"/>
          <p:nvPr/>
        </p:nvSpPr>
        <p:spPr>
          <a:xfrm>
            <a:off x="2327674" y="2483526"/>
            <a:ext cx="2316480" cy="2816925"/>
          </a:xfrm>
          <a:prstGeom prst="rect">
            <a:avLst/>
          </a:prstGeom>
          <a:solidFill>
            <a:srgbClr val="F8D7CD">
              <a:alpha val="90194"/>
            </a:srgbClr>
          </a:solidFill>
        </p:spPr>
        <p:txBody>
          <a:bodyPr vert="horz" wrap="square" lIns="0" tIns="49530" rIns="0" bIns="0" rtlCol="0">
            <a:spAutoFit/>
          </a:bodyPr>
          <a:lstStyle/>
          <a:p>
            <a:pPr marL="267176" indent="-171450">
              <a:spcBef>
                <a:spcPts val="390"/>
              </a:spcBef>
              <a:buChar char="•"/>
              <a:tabLst>
                <a:tab pos="267653" algn="l"/>
              </a:tabLst>
            </a:pPr>
            <a:r>
              <a:rPr sz="2000" dirty="0">
                <a:latin typeface="Calibri"/>
                <a:cs typeface="Calibri"/>
              </a:rPr>
              <a:t>Head</a:t>
            </a:r>
            <a:r>
              <a:rPr sz="2000" spc="-56" dirty="0">
                <a:latin typeface="Calibri"/>
                <a:cs typeface="Calibri"/>
              </a:rPr>
              <a:t> </a:t>
            </a:r>
            <a:r>
              <a:rPr sz="2000" dirty="0">
                <a:latin typeface="Calibri"/>
                <a:cs typeface="Calibri"/>
              </a:rPr>
              <a:t>table</a:t>
            </a:r>
            <a:r>
              <a:rPr sz="2000" spc="-49" dirty="0">
                <a:latin typeface="Calibri"/>
                <a:cs typeface="Calibri"/>
              </a:rPr>
              <a:t> </a:t>
            </a:r>
            <a:r>
              <a:rPr sz="2000" spc="-19" dirty="0">
                <a:latin typeface="Calibri"/>
                <a:cs typeface="Calibri"/>
              </a:rPr>
              <a:t>(4)</a:t>
            </a:r>
            <a:endParaRPr sz="2000" dirty="0">
              <a:latin typeface="Calibri"/>
              <a:cs typeface="Calibri"/>
            </a:endParaRPr>
          </a:p>
          <a:p>
            <a:pPr marL="267176" indent="-171450">
              <a:spcBef>
                <a:spcPts val="146"/>
              </a:spcBef>
              <a:buChar char="•"/>
              <a:tabLst>
                <a:tab pos="267653" algn="l"/>
              </a:tabLst>
            </a:pPr>
            <a:r>
              <a:rPr sz="2000" dirty="0">
                <a:latin typeface="Calibri"/>
                <a:cs typeface="Calibri"/>
              </a:rPr>
              <a:t>1</a:t>
            </a:r>
            <a:r>
              <a:rPr sz="2000" spc="-11" dirty="0">
                <a:latin typeface="Calibri"/>
                <a:cs typeface="Calibri"/>
              </a:rPr>
              <a:t> </a:t>
            </a:r>
            <a:r>
              <a:rPr sz="2000" spc="-8" dirty="0">
                <a:latin typeface="Calibri"/>
                <a:cs typeface="Calibri"/>
              </a:rPr>
              <a:t>projector/screen</a:t>
            </a:r>
            <a:endParaRPr sz="2000" dirty="0">
              <a:latin typeface="Calibri"/>
              <a:cs typeface="Calibri"/>
            </a:endParaRPr>
          </a:p>
          <a:p>
            <a:pPr marL="267176" indent="-171450">
              <a:spcBef>
                <a:spcPts val="139"/>
              </a:spcBef>
              <a:buChar char="•"/>
              <a:tabLst>
                <a:tab pos="267653" algn="l"/>
              </a:tabLst>
            </a:pPr>
            <a:r>
              <a:rPr sz="2000" dirty="0">
                <a:latin typeface="Calibri"/>
                <a:cs typeface="Calibri"/>
              </a:rPr>
              <a:t>2</a:t>
            </a:r>
            <a:r>
              <a:rPr sz="2000" spc="-45" dirty="0">
                <a:latin typeface="Calibri"/>
                <a:cs typeface="Calibri"/>
              </a:rPr>
              <a:t> </a:t>
            </a:r>
            <a:r>
              <a:rPr sz="2000" dirty="0">
                <a:latin typeface="Calibri"/>
                <a:cs typeface="Calibri"/>
              </a:rPr>
              <a:t>tables</a:t>
            </a:r>
            <a:r>
              <a:rPr sz="2000" spc="-38" dirty="0">
                <a:latin typeface="Calibri"/>
                <a:cs typeface="Calibri"/>
              </a:rPr>
              <a:t> </a:t>
            </a:r>
            <a:r>
              <a:rPr sz="2000" spc="-15" dirty="0">
                <a:latin typeface="Calibri"/>
                <a:cs typeface="Calibri"/>
              </a:rPr>
              <a:t>mics</a:t>
            </a:r>
            <a:endParaRPr sz="2000" dirty="0">
              <a:latin typeface="Calibri"/>
              <a:cs typeface="Calibri"/>
            </a:endParaRPr>
          </a:p>
          <a:p>
            <a:pPr marL="267176" indent="-171450">
              <a:spcBef>
                <a:spcPts val="139"/>
              </a:spcBef>
              <a:buChar char="•"/>
              <a:tabLst>
                <a:tab pos="267653" algn="l"/>
              </a:tabLst>
            </a:pPr>
            <a:r>
              <a:rPr sz="2000" dirty="0">
                <a:latin typeface="Calibri"/>
                <a:cs typeface="Calibri"/>
              </a:rPr>
              <a:t>1</a:t>
            </a:r>
            <a:r>
              <a:rPr sz="2000" spc="-23" dirty="0">
                <a:latin typeface="Calibri"/>
                <a:cs typeface="Calibri"/>
              </a:rPr>
              <a:t> </a:t>
            </a:r>
            <a:r>
              <a:rPr sz="2000" dirty="0">
                <a:latin typeface="Calibri"/>
                <a:cs typeface="Calibri"/>
              </a:rPr>
              <a:t>or</a:t>
            </a:r>
            <a:r>
              <a:rPr sz="2000" spc="-23" dirty="0">
                <a:latin typeface="Calibri"/>
                <a:cs typeface="Calibri"/>
              </a:rPr>
              <a:t> </a:t>
            </a:r>
            <a:r>
              <a:rPr sz="2000" dirty="0">
                <a:latin typeface="Calibri"/>
                <a:cs typeface="Calibri"/>
              </a:rPr>
              <a:t>2</a:t>
            </a:r>
            <a:r>
              <a:rPr sz="2000" spc="-23" dirty="0">
                <a:latin typeface="Calibri"/>
                <a:cs typeface="Calibri"/>
              </a:rPr>
              <a:t> </a:t>
            </a:r>
            <a:r>
              <a:rPr sz="2000" dirty="0">
                <a:latin typeface="Calibri"/>
                <a:cs typeface="Calibri"/>
              </a:rPr>
              <a:t>floor</a:t>
            </a:r>
            <a:r>
              <a:rPr sz="2000" spc="-19" dirty="0">
                <a:latin typeface="Calibri"/>
                <a:cs typeface="Calibri"/>
              </a:rPr>
              <a:t> </a:t>
            </a:r>
            <a:r>
              <a:rPr sz="2000" spc="-15" dirty="0">
                <a:latin typeface="Calibri"/>
                <a:cs typeface="Calibri"/>
              </a:rPr>
              <a:t>mics</a:t>
            </a:r>
            <a:endParaRPr sz="2000" dirty="0">
              <a:latin typeface="Calibri"/>
              <a:cs typeface="Calibri"/>
            </a:endParaRPr>
          </a:p>
          <a:p>
            <a:pPr marL="267653" marR="200501" indent="-171450">
              <a:spcBef>
                <a:spcPts val="0"/>
              </a:spcBef>
              <a:buChar char="•"/>
              <a:tabLst>
                <a:tab pos="267653" algn="l"/>
              </a:tabLst>
            </a:pPr>
            <a:r>
              <a:rPr sz="2000" dirty="0">
                <a:latin typeface="Calibri"/>
                <a:cs typeface="Calibri"/>
              </a:rPr>
              <a:t>Sound</a:t>
            </a:r>
            <a:r>
              <a:rPr sz="2000" spc="-49" dirty="0">
                <a:latin typeface="Calibri"/>
                <a:cs typeface="Calibri"/>
              </a:rPr>
              <a:t> </a:t>
            </a:r>
            <a:r>
              <a:rPr sz="2000" spc="-8" dirty="0">
                <a:latin typeface="Calibri"/>
                <a:cs typeface="Calibri"/>
              </a:rPr>
              <a:t>system</a:t>
            </a:r>
            <a:endParaRPr lang="en-US" sz="2000" spc="-8" dirty="0">
              <a:latin typeface="Calibri"/>
              <a:cs typeface="Calibri"/>
            </a:endParaRPr>
          </a:p>
          <a:p>
            <a:pPr marL="96203" marR="200501">
              <a:spcBef>
                <a:spcPts val="0"/>
              </a:spcBef>
              <a:tabLst>
                <a:tab pos="267653" algn="l"/>
              </a:tabLst>
            </a:pPr>
            <a:r>
              <a:rPr lang="en-US" sz="2000" spc="-8" dirty="0">
                <a:latin typeface="Calibri"/>
                <a:cs typeface="Calibri"/>
              </a:rPr>
              <a:t>	</a:t>
            </a:r>
            <a:r>
              <a:rPr sz="1800" spc="-15" dirty="0">
                <a:latin typeface="Calibri"/>
                <a:cs typeface="Calibri"/>
              </a:rPr>
              <a:t>(speakers,</a:t>
            </a:r>
            <a:r>
              <a:rPr sz="1800" spc="-26" dirty="0">
                <a:latin typeface="Calibri"/>
                <a:cs typeface="Calibri"/>
              </a:rPr>
              <a:t> </a:t>
            </a:r>
            <a:r>
              <a:rPr sz="1800" dirty="0">
                <a:latin typeface="Calibri"/>
                <a:cs typeface="Calibri"/>
              </a:rPr>
              <a:t>sound</a:t>
            </a:r>
            <a:r>
              <a:rPr sz="1800" spc="-30" dirty="0">
                <a:latin typeface="Calibri"/>
                <a:cs typeface="Calibri"/>
              </a:rPr>
              <a:t> </a:t>
            </a:r>
            <a:r>
              <a:rPr sz="1800" spc="-8" dirty="0">
                <a:latin typeface="Calibri"/>
                <a:cs typeface="Calibri"/>
              </a:rPr>
              <a:t>board, etc.)</a:t>
            </a:r>
            <a:endParaRPr lang="en-US" sz="1800" spc="-8" dirty="0">
              <a:latin typeface="Calibri"/>
              <a:cs typeface="Calibri"/>
            </a:endParaRPr>
          </a:p>
          <a:p>
            <a:pPr marL="267653" marR="200501" indent="-171450">
              <a:lnSpc>
                <a:spcPct val="92100"/>
              </a:lnSpc>
              <a:spcBef>
                <a:spcPts val="307"/>
              </a:spcBef>
              <a:buChar char="•"/>
              <a:tabLst>
                <a:tab pos="267653" algn="l"/>
              </a:tabLst>
            </a:pPr>
            <a:r>
              <a:rPr lang="en-US" sz="2000" spc="-8" dirty="0">
                <a:latin typeface="Calibri"/>
                <a:cs typeface="Calibri"/>
              </a:rPr>
              <a:t>Ethernet-HDMI-USB</a:t>
            </a:r>
            <a:endParaRPr sz="1800" dirty="0">
              <a:latin typeface="Calibri"/>
              <a:cs typeface="Calibri"/>
            </a:endParaRPr>
          </a:p>
        </p:txBody>
      </p:sp>
      <p:sp>
        <p:nvSpPr>
          <p:cNvPr id="13" name="object 12">
            <a:extLst>
              <a:ext uri="{FF2B5EF4-FFF2-40B4-BE49-F238E27FC236}">
                <a16:creationId xmlns:a16="http://schemas.microsoft.com/office/drawing/2014/main" id="{F27FF358-16A5-2B37-D49B-117553548EBE}"/>
              </a:ext>
            </a:extLst>
          </p:cNvPr>
          <p:cNvSpPr txBox="1"/>
          <p:nvPr/>
        </p:nvSpPr>
        <p:spPr>
          <a:xfrm>
            <a:off x="4883408" y="1523069"/>
            <a:ext cx="2316480" cy="887807"/>
          </a:xfrm>
          <a:prstGeom prst="rect">
            <a:avLst/>
          </a:prstGeom>
          <a:solidFill>
            <a:srgbClr val="A6A6A6"/>
          </a:solidFill>
        </p:spPr>
        <p:txBody>
          <a:bodyPr vert="horz" wrap="square" lIns="0" tIns="167640" rIns="0" bIns="0" rtlCol="0">
            <a:spAutoFit/>
          </a:bodyPr>
          <a:lstStyle/>
          <a:p>
            <a:pPr algn="ctr">
              <a:lnSpc>
                <a:spcPts val="2093"/>
              </a:lnSpc>
              <a:spcBef>
                <a:spcPts val="1320"/>
              </a:spcBef>
            </a:pPr>
            <a:r>
              <a:rPr sz="2000" dirty="0">
                <a:solidFill>
                  <a:srgbClr val="FFFFFF"/>
                </a:solidFill>
                <a:latin typeface="Calibri"/>
                <a:cs typeface="Calibri"/>
              </a:rPr>
              <a:t>Medium</a:t>
            </a:r>
            <a:r>
              <a:rPr sz="2000" spc="-15" dirty="0">
                <a:solidFill>
                  <a:srgbClr val="FFFFFF"/>
                </a:solidFill>
                <a:latin typeface="Calibri"/>
                <a:cs typeface="Calibri"/>
              </a:rPr>
              <a:t> </a:t>
            </a:r>
            <a:r>
              <a:rPr sz="2000" spc="-8" dirty="0">
                <a:solidFill>
                  <a:srgbClr val="FFFFFF"/>
                </a:solidFill>
                <a:latin typeface="Calibri"/>
                <a:cs typeface="Calibri"/>
              </a:rPr>
              <a:t>meetings</a:t>
            </a:r>
            <a:endParaRPr sz="2000" dirty="0">
              <a:latin typeface="Calibri"/>
              <a:cs typeface="Calibri"/>
            </a:endParaRPr>
          </a:p>
          <a:p>
            <a:pPr algn="ctr">
              <a:lnSpc>
                <a:spcPts val="1733"/>
              </a:lnSpc>
            </a:pPr>
            <a:r>
              <a:rPr sz="2000" spc="-15" dirty="0">
                <a:solidFill>
                  <a:srgbClr val="FFFFFF"/>
                </a:solidFill>
                <a:latin typeface="Calibri"/>
                <a:cs typeface="Calibri"/>
              </a:rPr>
              <a:t>(35-</a:t>
            </a:r>
            <a:r>
              <a:rPr sz="2000" dirty="0">
                <a:solidFill>
                  <a:srgbClr val="FFFFFF"/>
                </a:solidFill>
                <a:latin typeface="Calibri"/>
                <a:cs typeface="Calibri"/>
              </a:rPr>
              <a:t>100,</a:t>
            </a:r>
            <a:r>
              <a:rPr sz="2000" spc="-34" dirty="0">
                <a:solidFill>
                  <a:srgbClr val="FFFFFF"/>
                </a:solidFill>
                <a:latin typeface="Calibri"/>
                <a:cs typeface="Calibri"/>
              </a:rPr>
              <a:t> </a:t>
            </a:r>
            <a:r>
              <a:rPr sz="2000" dirty="0">
                <a:solidFill>
                  <a:srgbClr val="FFFFFF"/>
                </a:solidFill>
                <a:latin typeface="Calibri"/>
                <a:cs typeface="Calibri"/>
              </a:rPr>
              <a:t>e.g.,</a:t>
            </a:r>
            <a:r>
              <a:rPr sz="2000" spc="-30" dirty="0">
                <a:solidFill>
                  <a:srgbClr val="FFFFFF"/>
                </a:solidFill>
                <a:latin typeface="Calibri"/>
                <a:cs typeface="Calibri"/>
              </a:rPr>
              <a:t> </a:t>
            </a:r>
            <a:r>
              <a:rPr sz="2000" spc="-23" dirty="0">
                <a:solidFill>
                  <a:srgbClr val="FFFFFF"/>
                </a:solidFill>
                <a:latin typeface="Calibri"/>
                <a:cs typeface="Calibri"/>
              </a:rPr>
              <a:t>Task </a:t>
            </a:r>
            <a:r>
              <a:rPr sz="2000" spc="-8" dirty="0">
                <a:solidFill>
                  <a:srgbClr val="FFFFFF"/>
                </a:solidFill>
                <a:latin typeface="Calibri"/>
                <a:cs typeface="Calibri"/>
              </a:rPr>
              <a:t>Forces)</a:t>
            </a:r>
            <a:endParaRPr sz="2000" dirty="0">
              <a:latin typeface="Calibri"/>
              <a:cs typeface="Calibri"/>
            </a:endParaRPr>
          </a:p>
        </p:txBody>
      </p:sp>
      <p:sp>
        <p:nvSpPr>
          <p:cNvPr id="14" name="object 14">
            <a:extLst>
              <a:ext uri="{FF2B5EF4-FFF2-40B4-BE49-F238E27FC236}">
                <a16:creationId xmlns:a16="http://schemas.microsoft.com/office/drawing/2014/main" id="{C097EC8B-6E32-3A9A-F91C-C1BE8CAA01E9}"/>
              </a:ext>
            </a:extLst>
          </p:cNvPr>
          <p:cNvSpPr txBox="1"/>
          <p:nvPr/>
        </p:nvSpPr>
        <p:spPr>
          <a:xfrm>
            <a:off x="7539830" y="1527875"/>
            <a:ext cx="2307431" cy="664990"/>
          </a:xfrm>
          <a:prstGeom prst="rect">
            <a:avLst/>
          </a:prstGeom>
          <a:solidFill>
            <a:srgbClr val="FFC000"/>
          </a:solidFill>
        </p:spPr>
        <p:txBody>
          <a:bodyPr vert="horz" wrap="square" lIns="0" tIns="162878" rIns="0" bIns="0" rtlCol="0">
            <a:spAutoFit/>
          </a:bodyPr>
          <a:lstStyle/>
          <a:p>
            <a:pPr algn="ctr">
              <a:lnSpc>
                <a:spcPts val="2093"/>
              </a:lnSpc>
              <a:spcBef>
                <a:spcPts val="1283"/>
              </a:spcBef>
            </a:pPr>
            <a:r>
              <a:rPr sz="2000" dirty="0">
                <a:solidFill>
                  <a:srgbClr val="FFFFFF"/>
                </a:solidFill>
                <a:latin typeface="Calibri"/>
                <a:cs typeface="Calibri"/>
              </a:rPr>
              <a:t>Smaller</a:t>
            </a:r>
            <a:r>
              <a:rPr sz="2000" spc="-15" dirty="0">
                <a:solidFill>
                  <a:srgbClr val="FFFFFF"/>
                </a:solidFill>
                <a:latin typeface="Calibri"/>
                <a:cs typeface="Calibri"/>
              </a:rPr>
              <a:t> </a:t>
            </a:r>
            <a:r>
              <a:rPr sz="2000" spc="-8" dirty="0">
                <a:solidFill>
                  <a:srgbClr val="FFFFFF"/>
                </a:solidFill>
                <a:latin typeface="Calibri"/>
                <a:cs typeface="Calibri"/>
              </a:rPr>
              <a:t>meetings</a:t>
            </a:r>
            <a:endParaRPr sz="2000" dirty="0">
              <a:latin typeface="Calibri"/>
              <a:cs typeface="Calibri"/>
            </a:endParaRPr>
          </a:p>
          <a:p>
            <a:pPr algn="ctr">
              <a:lnSpc>
                <a:spcPts val="1733"/>
              </a:lnSpc>
            </a:pPr>
            <a:r>
              <a:rPr sz="2000" dirty="0">
                <a:solidFill>
                  <a:srgbClr val="FFFFFF"/>
                </a:solidFill>
                <a:latin typeface="Calibri"/>
                <a:cs typeface="Calibri"/>
              </a:rPr>
              <a:t>(30</a:t>
            </a:r>
            <a:r>
              <a:rPr sz="2000" spc="-23" dirty="0">
                <a:solidFill>
                  <a:srgbClr val="FFFFFF"/>
                </a:solidFill>
                <a:latin typeface="Calibri"/>
                <a:cs typeface="Calibri"/>
              </a:rPr>
              <a:t> </a:t>
            </a:r>
            <a:r>
              <a:rPr sz="2000" dirty="0">
                <a:solidFill>
                  <a:srgbClr val="FFFFFF"/>
                </a:solidFill>
                <a:latin typeface="Calibri"/>
                <a:cs typeface="Calibri"/>
              </a:rPr>
              <a:t>or</a:t>
            </a:r>
            <a:r>
              <a:rPr sz="2000" spc="-15" dirty="0">
                <a:solidFill>
                  <a:srgbClr val="FFFFFF"/>
                </a:solidFill>
                <a:latin typeface="Calibri"/>
                <a:cs typeface="Calibri"/>
              </a:rPr>
              <a:t> </a:t>
            </a:r>
            <a:r>
              <a:rPr sz="2000" spc="-8" dirty="0">
                <a:solidFill>
                  <a:srgbClr val="FFFFFF"/>
                </a:solidFill>
                <a:latin typeface="Calibri"/>
                <a:cs typeface="Calibri"/>
              </a:rPr>
              <a:t>less)</a:t>
            </a:r>
            <a:endParaRPr sz="2000" dirty="0">
              <a:latin typeface="Calibri"/>
              <a:cs typeface="Calibri"/>
            </a:endParaRPr>
          </a:p>
        </p:txBody>
      </p:sp>
      <p:sp>
        <p:nvSpPr>
          <p:cNvPr id="15" name="object 13">
            <a:extLst>
              <a:ext uri="{FF2B5EF4-FFF2-40B4-BE49-F238E27FC236}">
                <a16:creationId xmlns:a16="http://schemas.microsoft.com/office/drawing/2014/main" id="{9FAC210F-9429-2269-39FA-847B07AAA40F}"/>
              </a:ext>
            </a:extLst>
          </p:cNvPr>
          <p:cNvSpPr txBox="1"/>
          <p:nvPr/>
        </p:nvSpPr>
        <p:spPr>
          <a:xfrm>
            <a:off x="4937760" y="2495466"/>
            <a:ext cx="2316480" cy="2745495"/>
          </a:xfrm>
          <a:prstGeom prst="rect">
            <a:avLst/>
          </a:prstGeom>
          <a:solidFill>
            <a:srgbClr val="E2E2E2">
              <a:alpha val="90194"/>
            </a:srgbClr>
          </a:solidFill>
        </p:spPr>
        <p:txBody>
          <a:bodyPr vert="horz" wrap="square" lIns="0" tIns="49530" rIns="0" bIns="0" rtlCol="0">
            <a:spAutoFit/>
          </a:bodyPr>
          <a:lstStyle/>
          <a:p>
            <a:pPr marL="267176" indent="-171450">
              <a:spcBef>
                <a:spcPts val="390"/>
              </a:spcBef>
              <a:buChar char="•"/>
              <a:tabLst>
                <a:tab pos="267653" algn="l"/>
              </a:tabLst>
            </a:pPr>
            <a:r>
              <a:rPr sz="2000" dirty="0">
                <a:latin typeface="Calibri"/>
                <a:cs typeface="Calibri"/>
              </a:rPr>
              <a:t>Head</a:t>
            </a:r>
            <a:r>
              <a:rPr sz="2000" spc="-56" dirty="0">
                <a:latin typeface="Calibri"/>
                <a:cs typeface="Calibri"/>
              </a:rPr>
              <a:t> </a:t>
            </a:r>
            <a:r>
              <a:rPr sz="2000" dirty="0">
                <a:latin typeface="Calibri"/>
                <a:cs typeface="Calibri"/>
              </a:rPr>
              <a:t>table</a:t>
            </a:r>
            <a:r>
              <a:rPr sz="2000" spc="-49" dirty="0">
                <a:latin typeface="Calibri"/>
                <a:cs typeface="Calibri"/>
              </a:rPr>
              <a:t> </a:t>
            </a:r>
            <a:r>
              <a:rPr sz="2000" spc="-19" dirty="0">
                <a:latin typeface="Calibri"/>
                <a:cs typeface="Calibri"/>
              </a:rPr>
              <a:t>(2)</a:t>
            </a:r>
            <a:endParaRPr sz="2000" dirty="0">
              <a:latin typeface="Calibri"/>
              <a:cs typeface="Calibri"/>
            </a:endParaRPr>
          </a:p>
          <a:p>
            <a:pPr marL="267176" indent="-171450">
              <a:spcBef>
                <a:spcPts val="146"/>
              </a:spcBef>
              <a:buChar char="•"/>
              <a:tabLst>
                <a:tab pos="267653" algn="l"/>
              </a:tabLst>
            </a:pPr>
            <a:r>
              <a:rPr sz="2000" dirty="0">
                <a:latin typeface="Calibri"/>
                <a:cs typeface="Calibri"/>
              </a:rPr>
              <a:t>1</a:t>
            </a:r>
            <a:r>
              <a:rPr sz="2000" spc="-11" dirty="0">
                <a:latin typeface="Calibri"/>
                <a:cs typeface="Calibri"/>
              </a:rPr>
              <a:t> </a:t>
            </a:r>
            <a:r>
              <a:rPr sz="2000" spc="-8" dirty="0">
                <a:latin typeface="Calibri"/>
                <a:cs typeface="Calibri"/>
              </a:rPr>
              <a:t>projector/screen</a:t>
            </a:r>
            <a:endParaRPr sz="2000" dirty="0">
              <a:latin typeface="Calibri"/>
              <a:cs typeface="Calibri"/>
            </a:endParaRPr>
          </a:p>
          <a:p>
            <a:pPr marL="267176" indent="-171450">
              <a:spcBef>
                <a:spcPts val="139"/>
              </a:spcBef>
              <a:buChar char="•"/>
              <a:tabLst>
                <a:tab pos="267653" algn="l"/>
              </a:tabLst>
            </a:pPr>
            <a:r>
              <a:rPr sz="2000" dirty="0">
                <a:latin typeface="Calibri"/>
                <a:cs typeface="Calibri"/>
              </a:rPr>
              <a:t>1</a:t>
            </a:r>
            <a:r>
              <a:rPr sz="2000" spc="-41" dirty="0">
                <a:latin typeface="Calibri"/>
                <a:cs typeface="Calibri"/>
              </a:rPr>
              <a:t> </a:t>
            </a:r>
            <a:r>
              <a:rPr sz="2000" dirty="0">
                <a:latin typeface="Calibri"/>
                <a:cs typeface="Calibri"/>
              </a:rPr>
              <a:t>table</a:t>
            </a:r>
            <a:r>
              <a:rPr sz="2000" spc="-30" dirty="0">
                <a:latin typeface="Calibri"/>
                <a:cs typeface="Calibri"/>
              </a:rPr>
              <a:t> </a:t>
            </a:r>
            <a:r>
              <a:rPr sz="2000" spc="-19" dirty="0">
                <a:latin typeface="Calibri"/>
                <a:cs typeface="Calibri"/>
              </a:rPr>
              <a:t>mic</a:t>
            </a:r>
            <a:endParaRPr sz="2000" dirty="0">
              <a:latin typeface="Calibri"/>
              <a:cs typeface="Calibri"/>
            </a:endParaRPr>
          </a:p>
          <a:p>
            <a:pPr marL="267176" indent="-171450">
              <a:spcBef>
                <a:spcPts val="139"/>
              </a:spcBef>
              <a:buChar char="•"/>
              <a:tabLst>
                <a:tab pos="267653" algn="l"/>
              </a:tabLst>
            </a:pPr>
            <a:r>
              <a:rPr sz="2000" dirty="0">
                <a:latin typeface="Calibri"/>
                <a:cs typeface="Calibri"/>
              </a:rPr>
              <a:t>1</a:t>
            </a:r>
            <a:r>
              <a:rPr sz="2000" spc="-30" dirty="0">
                <a:latin typeface="Calibri"/>
                <a:cs typeface="Calibri"/>
              </a:rPr>
              <a:t> </a:t>
            </a:r>
            <a:r>
              <a:rPr sz="2000" dirty="0">
                <a:latin typeface="Calibri"/>
                <a:cs typeface="Calibri"/>
              </a:rPr>
              <a:t>floor</a:t>
            </a:r>
            <a:r>
              <a:rPr sz="2000" spc="-26" dirty="0">
                <a:latin typeface="Calibri"/>
                <a:cs typeface="Calibri"/>
              </a:rPr>
              <a:t> </a:t>
            </a:r>
            <a:r>
              <a:rPr sz="2000" spc="-19" dirty="0">
                <a:latin typeface="Calibri"/>
                <a:cs typeface="Calibri"/>
              </a:rPr>
              <a:t>mic</a:t>
            </a:r>
            <a:endParaRPr sz="2000" dirty="0">
              <a:latin typeface="Calibri"/>
              <a:cs typeface="Calibri"/>
            </a:endParaRPr>
          </a:p>
          <a:p>
            <a:pPr marL="267653" marR="200501" indent="-171450">
              <a:lnSpc>
                <a:spcPct val="92100"/>
              </a:lnSpc>
              <a:spcBef>
                <a:spcPts val="0"/>
              </a:spcBef>
              <a:buChar char="•"/>
              <a:tabLst>
                <a:tab pos="267653" algn="l"/>
              </a:tabLst>
            </a:pPr>
            <a:r>
              <a:rPr sz="2000" dirty="0">
                <a:latin typeface="Calibri"/>
                <a:cs typeface="Calibri"/>
              </a:rPr>
              <a:t>Sound</a:t>
            </a:r>
            <a:r>
              <a:rPr sz="2000" spc="-49" dirty="0">
                <a:latin typeface="Calibri"/>
                <a:cs typeface="Calibri"/>
              </a:rPr>
              <a:t> </a:t>
            </a:r>
            <a:r>
              <a:rPr sz="2000" spc="-8" dirty="0">
                <a:latin typeface="Calibri"/>
                <a:cs typeface="Calibri"/>
              </a:rPr>
              <a:t>system </a:t>
            </a:r>
            <a:endParaRPr lang="en-US" sz="2000" spc="-8" dirty="0">
              <a:latin typeface="Calibri"/>
              <a:cs typeface="Calibri"/>
            </a:endParaRPr>
          </a:p>
          <a:p>
            <a:pPr marL="96203" marR="200501">
              <a:lnSpc>
                <a:spcPct val="92100"/>
              </a:lnSpc>
              <a:spcBef>
                <a:spcPts val="0"/>
              </a:spcBef>
              <a:tabLst>
                <a:tab pos="267653" algn="l"/>
              </a:tabLst>
            </a:pPr>
            <a:r>
              <a:rPr lang="en-US" sz="2000" spc="-8" dirty="0">
                <a:latin typeface="Calibri"/>
                <a:cs typeface="Calibri"/>
              </a:rPr>
              <a:t>	</a:t>
            </a:r>
            <a:r>
              <a:rPr sz="1800" spc="-15" dirty="0">
                <a:latin typeface="Calibri"/>
                <a:cs typeface="Calibri"/>
              </a:rPr>
              <a:t>(speakers,</a:t>
            </a:r>
            <a:r>
              <a:rPr sz="1800" spc="-26" dirty="0">
                <a:latin typeface="Calibri"/>
                <a:cs typeface="Calibri"/>
              </a:rPr>
              <a:t> </a:t>
            </a:r>
            <a:r>
              <a:rPr sz="1800" dirty="0">
                <a:latin typeface="Calibri"/>
                <a:cs typeface="Calibri"/>
              </a:rPr>
              <a:t>sound</a:t>
            </a:r>
            <a:r>
              <a:rPr sz="1800" spc="-30" dirty="0">
                <a:latin typeface="Calibri"/>
                <a:cs typeface="Calibri"/>
              </a:rPr>
              <a:t> </a:t>
            </a:r>
            <a:r>
              <a:rPr sz="1800" spc="-8" dirty="0">
                <a:latin typeface="Calibri"/>
                <a:cs typeface="Calibri"/>
              </a:rPr>
              <a:t>board, etc.)</a:t>
            </a:r>
            <a:endParaRPr lang="en-US" sz="1800" spc="-8" dirty="0">
              <a:latin typeface="Calibri"/>
              <a:cs typeface="Calibri"/>
            </a:endParaRPr>
          </a:p>
          <a:p>
            <a:pPr marL="267653" marR="200501" indent="-171450">
              <a:lnSpc>
                <a:spcPct val="92100"/>
              </a:lnSpc>
              <a:spcBef>
                <a:spcPts val="307"/>
              </a:spcBef>
              <a:buChar char="•"/>
              <a:tabLst>
                <a:tab pos="267653" algn="l"/>
              </a:tabLst>
            </a:pPr>
            <a:r>
              <a:rPr lang="en-US" sz="2000" spc="-8" dirty="0">
                <a:latin typeface="Calibri"/>
                <a:cs typeface="Calibri"/>
              </a:rPr>
              <a:t>Ethernet-HDMI-USB</a:t>
            </a:r>
            <a:endParaRPr sz="2000" dirty="0">
              <a:latin typeface="Calibri"/>
              <a:cs typeface="Calibri"/>
            </a:endParaRPr>
          </a:p>
        </p:txBody>
      </p:sp>
      <p:sp>
        <p:nvSpPr>
          <p:cNvPr id="16" name="object 15">
            <a:extLst>
              <a:ext uri="{FF2B5EF4-FFF2-40B4-BE49-F238E27FC236}">
                <a16:creationId xmlns:a16="http://schemas.microsoft.com/office/drawing/2014/main" id="{8D3631EF-32BB-66E0-1456-42BA2AAF9B5E}"/>
              </a:ext>
            </a:extLst>
          </p:cNvPr>
          <p:cNvSpPr txBox="1"/>
          <p:nvPr/>
        </p:nvSpPr>
        <p:spPr>
          <a:xfrm>
            <a:off x="7615616" y="2521944"/>
            <a:ext cx="2307431" cy="3239220"/>
          </a:xfrm>
          <a:prstGeom prst="rect">
            <a:avLst/>
          </a:prstGeom>
          <a:solidFill>
            <a:srgbClr val="FFE8CB">
              <a:alpha val="90194"/>
            </a:srgbClr>
          </a:solidFill>
        </p:spPr>
        <p:txBody>
          <a:bodyPr vert="horz" wrap="square" lIns="0" tIns="68580" rIns="0" bIns="0" rtlCol="0">
            <a:spAutoFit/>
          </a:bodyPr>
          <a:lstStyle/>
          <a:p>
            <a:pPr marL="250984" marR="382429" indent="-171450">
              <a:lnSpc>
                <a:spcPts val="1898"/>
              </a:lnSpc>
              <a:spcBef>
                <a:spcPts val="540"/>
              </a:spcBef>
              <a:buChar char="•"/>
              <a:tabLst>
                <a:tab pos="251460" algn="l"/>
              </a:tabLst>
            </a:pPr>
            <a:r>
              <a:rPr sz="2000" spc="-15" dirty="0">
                <a:latin typeface="Calibri"/>
                <a:cs typeface="Calibri"/>
              </a:rPr>
              <a:t>U-</a:t>
            </a:r>
            <a:r>
              <a:rPr sz="2000" dirty="0">
                <a:latin typeface="Calibri"/>
                <a:cs typeface="Calibri"/>
              </a:rPr>
              <a:t>shaped</a:t>
            </a:r>
            <a:r>
              <a:rPr sz="2000" spc="-30" dirty="0">
                <a:latin typeface="Calibri"/>
                <a:cs typeface="Calibri"/>
              </a:rPr>
              <a:t> </a:t>
            </a:r>
            <a:r>
              <a:rPr sz="2000" dirty="0">
                <a:latin typeface="Calibri"/>
                <a:cs typeface="Calibri"/>
              </a:rPr>
              <a:t>or</a:t>
            </a:r>
            <a:r>
              <a:rPr sz="2000" spc="-34" dirty="0">
                <a:latin typeface="Calibri"/>
                <a:cs typeface="Calibri"/>
              </a:rPr>
              <a:t> </a:t>
            </a:r>
            <a:r>
              <a:rPr sz="2000" spc="-15" dirty="0">
                <a:latin typeface="Calibri"/>
                <a:cs typeface="Calibri"/>
              </a:rPr>
              <a:t>board </a:t>
            </a:r>
            <a:r>
              <a:rPr sz="2000" dirty="0">
                <a:latin typeface="Calibri"/>
                <a:cs typeface="Calibri"/>
              </a:rPr>
              <a:t>meeting</a:t>
            </a:r>
            <a:r>
              <a:rPr sz="2000" spc="-71" dirty="0">
                <a:latin typeface="Calibri"/>
                <a:cs typeface="Calibri"/>
              </a:rPr>
              <a:t> </a:t>
            </a:r>
            <a:r>
              <a:rPr sz="2000" spc="-8" dirty="0">
                <a:latin typeface="Calibri"/>
                <a:cs typeface="Calibri"/>
              </a:rPr>
              <a:t>setup</a:t>
            </a:r>
            <a:endParaRPr sz="2000" dirty="0">
              <a:latin typeface="Calibri"/>
              <a:cs typeface="Calibri"/>
            </a:endParaRPr>
          </a:p>
          <a:p>
            <a:pPr marL="250984" indent="-171926">
              <a:spcBef>
                <a:spcPts val="105"/>
              </a:spcBef>
              <a:buChar char="•"/>
              <a:tabLst>
                <a:tab pos="251460" algn="l"/>
              </a:tabLst>
            </a:pPr>
            <a:r>
              <a:rPr sz="2000" dirty="0">
                <a:latin typeface="Calibri"/>
                <a:cs typeface="Calibri"/>
              </a:rPr>
              <a:t>1</a:t>
            </a:r>
            <a:r>
              <a:rPr sz="2000" spc="-41" dirty="0">
                <a:latin typeface="Calibri"/>
                <a:cs typeface="Calibri"/>
              </a:rPr>
              <a:t> </a:t>
            </a:r>
            <a:r>
              <a:rPr sz="2000" dirty="0">
                <a:latin typeface="Calibri"/>
                <a:cs typeface="Calibri"/>
              </a:rPr>
              <a:t>room</a:t>
            </a:r>
            <a:r>
              <a:rPr sz="2000" spc="-41" dirty="0">
                <a:latin typeface="Calibri"/>
                <a:cs typeface="Calibri"/>
              </a:rPr>
              <a:t> </a:t>
            </a:r>
            <a:r>
              <a:rPr sz="2000" spc="-8" dirty="0">
                <a:latin typeface="Calibri"/>
                <a:cs typeface="Calibri"/>
              </a:rPr>
              <a:t>microphone</a:t>
            </a:r>
            <a:endParaRPr sz="2000" dirty="0">
              <a:latin typeface="Calibri"/>
              <a:cs typeface="Calibri"/>
            </a:endParaRPr>
          </a:p>
          <a:p>
            <a:pPr marL="422910" marR="378619" lvl="1" indent="-171926">
              <a:lnSpc>
                <a:spcPts val="1650"/>
              </a:lnSpc>
              <a:spcBef>
                <a:spcPts val="360"/>
              </a:spcBef>
              <a:buChar char="•"/>
              <a:tabLst>
                <a:tab pos="423386" algn="l"/>
              </a:tabLst>
            </a:pPr>
            <a:r>
              <a:rPr sz="2000" spc="-8" dirty="0">
                <a:latin typeface="Calibri"/>
                <a:cs typeface="Calibri"/>
              </a:rPr>
              <a:t>Portable</a:t>
            </a:r>
            <a:r>
              <a:rPr sz="2000" spc="-53" dirty="0">
                <a:latin typeface="Calibri"/>
                <a:cs typeface="Calibri"/>
              </a:rPr>
              <a:t> </a:t>
            </a:r>
            <a:r>
              <a:rPr sz="2000" spc="-19" dirty="0">
                <a:latin typeface="Calibri"/>
                <a:cs typeface="Calibri"/>
              </a:rPr>
              <a:t>or speakerphone-</a:t>
            </a:r>
            <a:r>
              <a:rPr sz="2000" spc="-15" dirty="0">
                <a:latin typeface="Calibri"/>
                <a:cs typeface="Calibri"/>
              </a:rPr>
              <a:t>type</a:t>
            </a:r>
            <a:endParaRPr sz="2000" dirty="0">
              <a:latin typeface="Calibri"/>
              <a:cs typeface="Calibri"/>
            </a:endParaRPr>
          </a:p>
          <a:p>
            <a:pPr marL="250984" marR="207645" indent="-171450">
              <a:lnSpc>
                <a:spcPct val="92100"/>
              </a:lnSpc>
              <a:spcBef>
                <a:spcPts val="0"/>
              </a:spcBef>
              <a:buChar char="•"/>
              <a:tabLst>
                <a:tab pos="251460" algn="l"/>
              </a:tabLst>
            </a:pPr>
            <a:r>
              <a:rPr sz="2000" dirty="0">
                <a:latin typeface="Calibri"/>
                <a:cs typeface="Calibri"/>
              </a:rPr>
              <a:t>Sound</a:t>
            </a:r>
            <a:r>
              <a:rPr sz="2000" spc="-49" dirty="0">
                <a:latin typeface="Calibri"/>
                <a:cs typeface="Calibri"/>
              </a:rPr>
              <a:t> </a:t>
            </a:r>
            <a:r>
              <a:rPr sz="2000" spc="-8" dirty="0">
                <a:latin typeface="Calibri"/>
                <a:cs typeface="Calibri"/>
              </a:rPr>
              <a:t>system </a:t>
            </a:r>
            <a:endParaRPr lang="en-US" sz="2000" spc="-8" dirty="0">
              <a:latin typeface="Calibri"/>
              <a:cs typeface="Calibri"/>
            </a:endParaRPr>
          </a:p>
          <a:p>
            <a:pPr marL="79534" marR="207645">
              <a:lnSpc>
                <a:spcPct val="92100"/>
              </a:lnSpc>
              <a:spcBef>
                <a:spcPts val="0"/>
              </a:spcBef>
              <a:tabLst>
                <a:tab pos="251460" algn="l"/>
              </a:tabLst>
            </a:pPr>
            <a:r>
              <a:rPr lang="en-US" sz="2000" spc="-8" dirty="0">
                <a:latin typeface="Calibri"/>
                <a:cs typeface="Calibri"/>
              </a:rPr>
              <a:t>	</a:t>
            </a:r>
            <a:r>
              <a:rPr sz="1800" spc="-15" dirty="0">
                <a:latin typeface="Calibri"/>
                <a:cs typeface="Calibri"/>
              </a:rPr>
              <a:t>(speakers,</a:t>
            </a:r>
            <a:r>
              <a:rPr sz="1800" spc="-26" dirty="0">
                <a:latin typeface="Calibri"/>
                <a:cs typeface="Calibri"/>
              </a:rPr>
              <a:t> </a:t>
            </a:r>
            <a:r>
              <a:rPr sz="1800" dirty="0">
                <a:latin typeface="Calibri"/>
                <a:cs typeface="Calibri"/>
              </a:rPr>
              <a:t>sound</a:t>
            </a:r>
            <a:r>
              <a:rPr sz="1800" spc="-30" dirty="0">
                <a:latin typeface="Calibri"/>
                <a:cs typeface="Calibri"/>
              </a:rPr>
              <a:t> </a:t>
            </a:r>
            <a:r>
              <a:rPr sz="1800" spc="-8" dirty="0">
                <a:latin typeface="Calibri"/>
                <a:cs typeface="Calibri"/>
              </a:rPr>
              <a:t>board, etc.)</a:t>
            </a:r>
            <a:endParaRPr lang="en-US" sz="1800" spc="-8" dirty="0">
              <a:latin typeface="Calibri"/>
              <a:cs typeface="Calibri"/>
            </a:endParaRPr>
          </a:p>
          <a:p>
            <a:pPr marL="250984" marR="207645" indent="-171450">
              <a:lnSpc>
                <a:spcPct val="92100"/>
              </a:lnSpc>
              <a:spcBef>
                <a:spcPts val="217"/>
              </a:spcBef>
              <a:buChar char="•"/>
              <a:tabLst>
                <a:tab pos="251460" algn="l"/>
              </a:tabLst>
            </a:pPr>
            <a:r>
              <a:rPr lang="en-US" sz="2000" spc="-8" dirty="0">
                <a:latin typeface="Calibri"/>
                <a:cs typeface="Calibri"/>
              </a:rPr>
              <a:t>Ethernet-HDMI-USB</a:t>
            </a:r>
            <a:endParaRPr sz="2000" dirty="0">
              <a:latin typeface="Calibri"/>
              <a:cs typeface="Calibri"/>
            </a:endParaRPr>
          </a:p>
        </p:txBody>
      </p:sp>
    </p:spTree>
    <p:extLst>
      <p:ext uri="{BB962C8B-B14F-4D97-AF65-F5344CB8AC3E}">
        <p14:creationId xmlns:p14="http://schemas.microsoft.com/office/powerpoint/2010/main" val="2500218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2963F-0BA4-DB49-5807-55BDA1BCC195}"/>
              </a:ext>
            </a:extLst>
          </p:cNvPr>
          <p:cNvSpPr>
            <a:spLocks noGrp="1"/>
          </p:cNvSpPr>
          <p:nvPr>
            <p:ph type="ctrTitle"/>
          </p:nvPr>
        </p:nvSpPr>
        <p:spPr>
          <a:xfrm>
            <a:off x="2229044" y="398922"/>
            <a:ext cx="3489155" cy="415498"/>
          </a:xfrm>
        </p:spPr>
        <p:txBody>
          <a:bodyPr>
            <a:noAutofit/>
          </a:bodyPr>
          <a:lstStyle/>
          <a:p>
            <a:r>
              <a:rPr lang="en-CA" sz="2000" dirty="0"/>
              <a:t>Sample IEEE Room Drawing</a:t>
            </a:r>
          </a:p>
        </p:txBody>
      </p:sp>
      <p:pic>
        <p:nvPicPr>
          <p:cNvPr id="5" name="Picture 4" descr="A picture containing text, phasianid&#10;&#10;Description automatically generated">
            <a:extLst>
              <a:ext uri="{FF2B5EF4-FFF2-40B4-BE49-F238E27FC236}">
                <a16:creationId xmlns:a16="http://schemas.microsoft.com/office/drawing/2014/main" id="{67A3D66D-6E7C-E83A-4112-2B8F798E66E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77824" y="2055239"/>
            <a:ext cx="1339454" cy="1339454"/>
          </a:xfrm>
          <a:prstGeom prst="rect">
            <a:avLst/>
          </a:prstGeom>
        </p:spPr>
      </p:pic>
      <p:pic>
        <p:nvPicPr>
          <p:cNvPr id="8" name="Picture 7" descr="A close up of a camera&#10;&#10;Description automatically generated with medium confidence">
            <a:extLst>
              <a:ext uri="{FF2B5EF4-FFF2-40B4-BE49-F238E27FC236}">
                <a16:creationId xmlns:a16="http://schemas.microsoft.com/office/drawing/2014/main" id="{4B866D37-EC2E-E726-BAED-DEC2F5AE129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718196" y="2813955"/>
            <a:ext cx="955116" cy="535064"/>
          </a:xfrm>
          <a:prstGeom prst="rect">
            <a:avLst/>
          </a:prstGeom>
        </p:spPr>
      </p:pic>
      <p:sp>
        <p:nvSpPr>
          <p:cNvPr id="10" name="Rectangle 9">
            <a:extLst>
              <a:ext uri="{FF2B5EF4-FFF2-40B4-BE49-F238E27FC236}">
                <a16:creationId xmlns:a16="http://schemas.microsoft.com/office/drawing/2014/main" id="{14CA1DB2-E15D-6264-794C-048FDF24AD91}"/>
              </a:ext>
            </a:extLst>
          </p:cNvPr>
          <p:cNvSpPr/>
          <p:nvPr/>
        </p:nvSpPr>
        <p:spPr>
          <a:xfrm rot="1469111">
            <a:off x="6977249" y="4207064"/>
            <a:ext cx="514350" cy="943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13"/>
          </a:p>
        </p:txBody>
      </p:sp>
      <p:sp>
        <p:nvSpPr>
          <p:cNvPr id="13" name="TextBox 12">
            <a:extLst>
              <a:ext uri="{FF2B5EF4-FFF2-40B4-BE49-F238E27FC236}">
                <a16:creationId xmlns:a16="http://schemas.microsoft.com/office/drawing/2014/main" id="{255858E8-E5F6-6088-CA30-E968FDB35C10}"/>
              </a:ext>
            </a:extLst>
          </p:cNvPr>
          <p:cNvSpPr txBox="1"/>
          <p:nvPr/>
        </p:nvSpPr>
        <p:spPr>
          <a:xfrm>
            <a:off x="8214436" y="4469133"/>
            <a:ext cx="1668249" cy="784830"/>
          </a:xfrm>
          <a:prstGeom prst="rect">
            <a:avLst/>
          </a:prstGeom>
          <a:noFill/>
        </p:spPr>
        <p:txBody>
          <a:bodyPr wrap="square" rtlCol="0">
            <a:spAutoFit/>
          </a:bodyPr>
          <a:lstStyle/>
          <a:p>
            <a:r>
              <a:rPr lang="en-CA" sz="1500" dirty="0"/>
              <a:t>Head Table </a:t>
            </a:r>
          </a:p>
          <a:p>
            <a:r>
              <a:rPr lang="en-CA" sz="1500" dirty="0"/>
              <a:t>Power/Mic/HDMI/</a:t>
            </a:r>
          </a:p>
          <a:p>
            <a:r>
              <a:rPr lang="en-CA" sz="1500" dirty="0"/>
              <a:t>USB/Ethernet</a:t>
            </a:r>
          </a:p>
        </p:txBody>
      </p:sp>
      <p:pic>
        <p:nvPicPr>
          <p:cNvPr id="20" name="Picture 19" descr="A close-up of a microphone&#10;&#10;Description automatically generated">
            <a:extLst>
              <a:ext uri="{FF2B5EF4-FFF2-40B4-BE49-F238E27FC236}">
                <a16:creationId xmlns:a16="http://schemas.microsoft.com/office/drawing/2014/main" id="{12B7FC3B-46BF-7919-777E-3266098EBB8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389380" y="3040674"/>
            <a:ext cx="522715" cy="433964"/>
          </a:xfrm>
          <a:prstGeom prst="rect">
            <a:avLst/>
          </a:prstGeom>
        </p:spPr>
      </p:pic>
      <p:sp>
        <p:nvSpPr>
          <p:cNvPr id="22" name="TextBox 21">
            <a:extLst>
              <a:ext uri="{FF2B5EF4-FFF2-40B4-BE49-F238E27FC236}">
                <a16:creationId xmlns:a16="http://schemas.microsoft.com/office/drawing/2014/main" id="{CFBDCDE3-1D14-C4BD-4763-09A33D600C39}"/>
              </a:ext>
            </a:extLst>
          </p:cNvPr>
          <p:cNvSpPr txBox="1"/>
          <p:nvPr/>
        </p:nvSpPr>
        <p:spPr>
          <a:xfrm>
            <a:off x="3894993" y="3267739"/>
            <a:ext cx="816249" cy="276999"/>
          </a:xfrm>
          <a:prstGeom prst="rect">
            <a:avLst/>
          </a:prstGeom>
          <a:noFill/>
        </p:spPr>
        <p:txBody>
          <a:bodyPr wrap="none" rtlCol="0">
            <a:spAutoFit/>
          </a:bodyPr>
          <a:lstStyle/>
          <a:p>
            <a:r>
              <a:rPr lang="en-CA" sz="1200" dirty="0"/>
              <a:t>Floor mic</a:t>
            </a:r>
          </a:p>
        </p:txBody>
      </p:sp>
      <p:sp>
        <p:nvSpPr>
          <p:cNvPr id="23" name="TextBox 22">
            <a:extLst>
              <a:ext uri="{FF2B5EF4-FFF2-40B4-BE49-F238E27FC236}">
                <a16:creationId xmlns:a16="http://schemas.microsoft.com/office/drawing/2014/main" id="{456396EA-16E5-357B-81C5-30C8CEB60987}"/>
              </a:ext>
            </a:extLst>
          </p:cNvPr>
          <p:cNvSpPr txBox="1"/>
          <p:nvPr/>
        </p:nvSpPr>
        <p:spPr>
          <a:xfrm>
            <a:off x="6824012" y="1431943"/>
            <a:ext cx="1973238" cy="276999"/>
          </a:xfrm>
          <a:prstGeom prst="rect">
            <a:avLst/>
          </a:prstGeom>
          <a:no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en-CA" sz="1200" dirty="0">
                <a:solidFill>
                  <a:schemeClr val="tx1"/>
                </a:solidFill>
              </a:rPr>
              <a:t>Console/ Tech Table</a:t>
            </a:r>
          </a:p>
        </p:txBody>
      </p:sp>
      <p:pic>
        <p:nvPicPr>
          <p:cNvPr id="25" name="Picture 24" descr="A picture containing surge suppressor, electronics, game, adapter&#10;&#10;Description automatically generated">
            <a:extLst>
              <a:ext uri="{FF2B5EF4-FFF2-40B4-BE49-F238E27FC236}">
                <a16:creationId xmlns:a16="http://schemas.microsoft.com/office/drawing/2014/main" id="{0A0C3539-A065-47F3-194A-30DBE7FB9B02}"/>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315749" y="4596275"/>
            <a:ext cx="457714" cy="344000"/>
          </a:xfrm>
          <a:prstGeom prst="rect">
            <a:avLst/>
          </a:prstGeom>
        </p:spPr>
      </p:pic>
      <p:pic>
        <p:nvPicPr>
          <p:cNvPr id="27" name="Picture 26" descr="A picture containing surge suppressor, electronics, game, adapter&#10;&#10;Description automatically generated">
            <a:extLst>
              <a:ext uri="{FF2B5EF4-FFF2-40B4-BE49-F238E27FC236}">
                <a16:creationId xmlns:a16="http://schemas.microsoft.com/office/drawing/2014/main" id="{7D7062BF-E364-FFC9-9AEA-534B703E07F8}"/>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673312" y="2903563"/>
            <a:ext cx="442442" cy="332522"/>
          </a:xfrm>
          <a:prstGeom prst="rect">
            <a:avLst/>
          </a:prstGeom>
        </p:spPr>
      </p:pic>
      <p:pic>
        <p:nvPicPr>
          <p:cNvPr id="28" name="Picture 27" descr="A picture containing surge suppressor, electronics, game, adapter&#10;&#10;Description automatically generated">
            <a:extLst>
              <a:ext uri="{FF2B5EF4-FFF2-40B4-BE49-F238E27FC236}">
                <a16:creationId xmlns:a16="http://schemas.microsoft.com/office/drawing/2014/main" id="{F8FC5375-2814-8945-29D3-ABACFA04E82A}"/>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361347" y="1342061"/>
            <a:ext cx="462855" cy="347864"/>
          </a:xfrm>
          <a:prstGeom prst="rect">
            <a:avLst/>
          </a:prstGeom>
        </p:spPr>
      </p:pic>
      <p:sp>
        <p:nvSpPr>
          <p:cNvPr id="4" name="Flowchart: Process 3">
            <a:extLst>
              <a:ext uri="{FF2B5EF4-FFF2-40B4-BE49-F238E27FC236}">
                <a16:creationId xmlns:a16="http://schemas.microsoft.com/office/drawing/2014/main" id="{382323EC-8A2E-F7F2-2CB0-2E48C6B67957}"/>
              </a:ext>
            </a:extLst>
          </p:cNvPr>
          <p:cNvSpPr/>
          <p:nvPr/>
        </p:nvSpPr>
        <p:spPr>
          <a:xfrm>
            <a:off x="2434003" y="1104235"/>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Flowchart: Process 23">
            <a:extLst>
              <a:ext uri="{FF2B5EF4-FFF2-40B4-BE49-F238E27FC236}">
                <a16:creationId xmlns:a16="http://schemas.microsoft.com/office/drawing/2014/main" id="{425E669E-4B12-E52E-6BB4-4C3B2EFC7BBA}"/>
              </a:ext>
            </a:extLst>
          </p:cNvPr>
          <p:cNvSpPr/>
          <p:nvPr/>
        </p:nvSpPr>
        <p:spPr>
          <a:xfrm>
            <a:off x="1883991" y="1104236"/>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Flowchart: Process 25">
            <a:extLst>
              <a:ext uri="{FF2B5EF4-FFF2-40B4-BE49-F238E27FC236}">
                <a16:creationId xmlns:a16="http://schemas.microsoft.com/office/drawing/2014/main" id="{054C8231-B4B9-2CA0-2F81-4B14EC3A8F0E}"/>
              </a:ext>
            </a:extLst>
          </p:cNvPr>
          <p:cNvSpPr/>
          <p:nvPr/>
        </p:nvSpPr>
        <p:spPr>
          <a:xfrm>
            <a:off x="2984016" y="1104234"/>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Flowchart: Process 28">
            <a:extLst>
              <a:ext uri="{FF2B5EF4-FFF2-40B4-BE49-F238E27FC236}">
                <a16:creationId xmlns:a16="http://schemas.microsoft.com/office/drawing/2014/main" id="{16729B4B-5F44-BD03-A8FA-451EBCF09F34}"/>
              </a:ext>
            </a:extLst>
          </p:cNvPr>
          <p:cNvSpPr/>
          <p:nvPr/>
        </p:nvSpPr>
        <p:spPr>
          <a:xfrm>
            <a:off x="2408117" y="2018147"/>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Flowchart: Process 29">
            <a:extLst>
              <a:ext uri="{FF2B5EF4-FFF2-40B4-BE49-F238E27FC236}">
                <a16:creationId xmlns:a16="http://schemas.microsoft.com/office/drawing/2014/main" id="{3BA81A14-A438-E613-28D2-B605DF9A3CC4}"/>
              </a:ext>
            </a:extLst>
          </p:cNvPr>
          <p:cNvSpPr/>
          <p:nvPr/>
        </p:nvSpPr>
        <p:spPr>
          <a:xfrm>
            <a:off x="2966411" y="2026446"/>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Flowchart: Process 30">
            <a:extLst>
              <a:ext uri="{FF2B5EF4-FFF2-40B4-BE49-F238E27FC236}">
                <a16:creationId xmlns:a16="http://schemas.microsoft.com/office/drawing/2014/main" id="{680ADC1C-FAF4-5D26-9674-8DE0DFAA20C2}"/>
              </a:ext>
            </a:extLst>
          </p:cNvPr>
          <p:cNvSpPr/>
          <p:nvPr/>
        </p:nvSpPr>
        <p:spPr>
          <a:xfrm>
            <a:off x="2390268" y="3545661"/>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Flowchart: Process 31">
            <a:extLst>
              <a:ext uri="{FF2B5EF4-FFF2-40B4-BE49-F238E27FC236}">
                <a16:creationId xmlns:a16="http://schemas.microsoft.com/office/drawing/2014/main" id="{2A9FFEE1-C679-5616-11B8-E1A2C8A5DBAA}"/>
              </a:ext>
            </a:extLst>
          </p:cNvPr>
          <p:cNvSpPr/>
          <p:nvPr/>
        </p:nvSpPr>
        <p:spPr>
          <a:xfrm>
            <a:off x="2960981" y="3558160"/>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Flowchart: Process 32">
            <a:extLst>
              <a:ext uri="{FF2B5EF4-FFF2-40B4-BE49-F238E27FC236}">
                <a16:creationId xmlns:a16="http://schemas.microsoft.com/office/drawing/2014/main" id="{8CDE0FD5-3673-8F6F-20FB-18EFB8217213}"/>
              </a:ext>
            </a:extLst>
          </p:cNvPr>
          <p:cNvSpPr/>
          <p:nvPr/>
        </p:nvSpPr>
        <p:spPr>
          <a:xfrm>
            <a:off x="2378503" y="4547842"/>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Flowchart: Process 33">
            <a:extLst>
              <a:ext uri="{FF2B5EF4-FFF2-40B4-BE49-F238E27FC236}">
                <a16:creationId xmlns:a16="http://schemas.microsoft.com/office/drawing/2014/main" id="{6FF08AAE-F261-F907-7D09-4592EA1C129B}"/>
              </a:ext>
            </a:extLst>
          </p:cNvPr>
          <p:cNvSpPr/>
          <p:nvPr/>
        </p:nvSpPr>
        <p:spPr>
          <a:xfrm>
            <a:off x="2960981" y="4547843"/>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Flowchart: Process 34">
            <a:extLst>
              <a:ext uri="{FF2B5EF4-FFF2-40B4-BE49-F238E27FC236}">
                <a16:creationId xmlns:a16="http://schemas.microsoft.com/office/drawing/2014/main" id="{32CEB043-8395-7CE8-F5B5-C214790683B9}"/>
              </a:ext>
            </a:extLst>
          </p:cNvPr>
          <p:cNvSpPr/>
          <p:nvPr/>
        </p:nvSpPr>
        <p:spPr>
          <a:xfrm>
            <a:off x="1894755" y="2018147"/>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Flowchart: Process 35">
            <a:extLst>
              <a:ext uri="{FF2B5EF4-FFF2-40B4-BE49-F238E27FC236}">
                <a16:creationId xmlns:a16="http://schemas.microsoft.com/office/drawing/2014/main" id="{C9A03625-ED87-40E5-24AD-F58EBC3FF6AE}"/>
              </a:ext>
            </a:extLst>
          </p:cNvPr>
          <p:cNvSpPr/>
          <p:nvPr/>
        </p:nvSpPr>
        <p:spPr>
          <a:xfrm>
            <a:off x="1832941" y="3545661"/>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Flowchart: Process 36">
            <a:extLst>
              <a:ext uri="{FF2B5EF4-FFF2-40B4-BE49-F238E27FC236}">
                <a16:creationId xmlns:a16="http://schemas.microsoft.com/office/drawing/2014/main" id="{DC7C6155-45D8-1B92-9549-74EC634FB6FB}"/>
              </a:ext>
            </a:extLst>
          </p:cNvPr>
          <p:cNvSpPr/>
          <p:nvPr/>
        </p:nvSpPr>
        <p:spPr>
          <a:xfrm>
            <a:off x="1832941" y="4530139"/>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descr="A picture containing cable, connector&#10;&#10;Description automatically generated">
            <a:extLst>
              <a:ext uri="{FF2B5EF4-FFF2-40B4-BE49-F238E27FC236}">
                <a16:creationId xmlns:a16="http://schemas.microsoft.com/office/drawing/2014/main" id="{FB73B02F-C5F7-D4E0-DCB5-F9C35256180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61345" y="5041580"/>
            <a:ext cx="693546" cy="524280"/>
          </a:xfrm>
          <a:prstGeom prst="rect">
            <a:avLst/>
          </a:prstGeom>
        </p:spPr>
      </p:pic>
      <p:pic>
        <p:nvPicPr>
          <p:cNvPr id="39" name="Picture 38" descr="A close-up of a cable&#10;&#10;Description automatically generated with low confidence">
            <a:extLst>
              <a:ext uri="{FF2B5EF4-FFF2-40B4-BE49-F238E27FC236}">
                <a16:creationId xmlns:a16="http://schemas.microsoft.com/office/drawing/2014/main" id="{FCD3DD5C-7D6B-D915-1365-60699AD9A40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67313" y="4910911"/>
            <a:ext cx="774699" cy="371315"/>
          </a:xfrm>
          <a:prstGeom prst="rect">
            <a:avLst/>
          </a:prstGeom>
        </p:spPr>
      </p:pic>
      <p:pic>
        <p:nvPicPr>
          <p:cNvPr id="41" name="Picture 40" descr="A picture containing connector, adapter&#10;&#10;Description automatically generated">
            <a:extLst>
              <a:ext uri="{FF2B5EF4-FFF2-40B4-BE49-F238E27FC236}">
                <a16:creationId xmlns:a16="http://schemas.microsoft.com/office/drawing/2014/main" id="{015DB099-ECFB-F20B-226E-E8FCB58E610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11417" y="4409149"/>
            <a:ext cx="798435" cy="353973"/>
          </a:xfrm>
          <a:prstGeom prst="rect">
            <a:avLst/>
          </a:prstGeom>
        </p:spPr>
      </p:pic>
      <p:sp>
        <p:nvSpPr>
          <p:cNvPr id="49" name="Oval 48">
            <a:extLst>
              <a:ext uri="{FF2B5EF4-FFF2-40B4-BE49-F238E27FC236}">
                <a16:creationId xmlns:a16="http://schemas.microsoft.com/office/drawing/2014/main" id="{5E9A2A8B-480E-4322-8A88-968B7051E406}"/>
              </a:ext>
            </a:extLst>
          </p:cNvPr>
          <p:cNvSpPr/>
          <p:nvPr/>
        </p:nvSpPr>
        <p:spPr>
          <a:xfrm>
            <a:off x="6895380" y="5052780"/>
            <a:ext cx="137160" cy="137160"/>
          </a:xfrm>
          <a:prstGeom prst="ellipse">
            <a:avLst/>
          </a:prstGeom>
          <a:solidFill>
            <a:srgbClr val="000000">
              <a:alpha val="5000"/>
            </a:srgbClr>
          </a:solidFill>
          <a:ln w="18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sz="1800">
              <a:solidFill>
                <a:srgbClr val="000000"/>
              </a:solidFill>
            </a:endParaRPr>
          </a:p>
        </p:txBody>
      </p:sp>
      <p:pic>
        <p:nvPicPr>
          <p:cNvPr id="43" name="Picture 42">
            <a:extLst>
              <a:ext uri="{FF2B5EF4-FFF2-40B4-BE49-F238E27FC236}">
                <a16:creationId xmlns:a16="http://schemas.microsoft.com/office/drawing/2014/main" id="{2EF74B05-67B3-5777-93F9-38641282659D}"/>
              </a:ext>
            </a:extLst>
          </p:cNvPr>
          <p:cNvPicPr>
            <a:picLocks noChangeAspect="1"/>
          </p:cNvPicPr>
          <p:nvPr/>
        </p:nvPicPr>
        <p:blipFill>
          <a:blip r:embed="rId14">
            <a:alphaModFix/>
          </a:blip>
          <a:stretch>
            <a:fillRect/>
          </a:stretch>
        </p:blipFill>
        <p:spPr>
          <a:xfrm>
            <a:off x="6773466" y="4074935"/>
            <a:ext cx="430921" cy="456776"/>
          </a:xfrm>
          <a:prstGeom prst="rect">
            <a:avLst/>
          </a:prstGeom>
          <a:blipFill>
            <a:blip r:embed="rId15">
              <a:alphaModFix/>
            </a:blip>
            <a:tile tx="0" ty="0" sx="100000" sy="100000" flip="none" algn="tl"/>
          </a:blipFill>
        </p:spPr>
      </p:pic>
      <p:sp>
        <p:nvSpPr>
          <p:cNvPr id="44" name="TextBox 43">
            <a:extLst>
              <a:ext uri="{FF2B5EF4-FFF2-40B4-BE49-F238E27FC236}">
                <a16:creationId xmlns:a16="http://schemas.microsoft.com/office/drawing/2014/main" id="{AEB48BB4-8692-971F-48BA-C97AC45BF218}"/>
              </a:ext>
            </a:extLst>
          </p:cNvPr>
          <p:cNvSpPr txBox="1"/>
          <p:nvPr/>
        </p:nvSpPr>
        <p:spPr>
          <a:xfrm>
            <a:off x="9116740" y="2237010"/>
            <a:ext cx="986487" cy="369332"/>
          </a:xfrm>
          <a:prstGeom prst="rect">
            <a:avLst/>
          </a:prstGeom>
          <a:noFill/>
        </p:spPr>
        <p:txBody>
          <a:bodyPr wrap="square" rtlCol="0">
            <a:spAutoFit/>
          </a:bodyPr>
          <a:lstStyle/>
          <a:p>
            <a:r>
              <a:rPr lang="en-US" sz="1800" dirty="0"/>
              <a:t>screen</a:t>
            </a:r>
          </a:p>
        </p:txBody>
      </p:sp>
      <p:sp>
        <p:nvSpPr>
          <p:cNvPr id="45" name="TextBox 44">
            <a:extLst>
              <a:ext uri="{FF2B5EF4-FFF2-40B4-BE49-F238E27FC236}">
                <a16:creationId xmlns:a16="http://schemas.microsoft.com/office/drawing/2014/main" id="{A85A06E7-F684-7A5A-E54C-1326A881AB56}"/>
              </a:ext>
            </a:extLst>
          </p:cNvPr>
          <p:cNvSpPr txBox="1"/>
          <p:nvPr/>
        </p:nvSpPr>
        <p:spPr>
          <a:xfrm>
            <a:off x="5689198" y="2471567"/>
            <a:ext cx="1177184" cy="369332"/>
          </a:xfrm>
          <a:prstGeom prst="rect">
            <a:avLst/>
          </a:prstGeom>
          <a:noFill/>
        </p:spPr>
        <p:txBody>
          <a:bodyPr wrap="square" rtlCol="0">
            <a:spAutoFit/>
          </a:bodyPr>
          <a:lstStyle/>
          <a:p>
            <a:r>
              <a:rPr lang="en-US" sz="1800" dirty="0"/>
              <a:t>Projector</a:t>
            </a:r>
          </a:p>
        </p:txBody>
      </p:sp>
      <p:pic>
        <p:nvPicPr>
          <p:cNvPr id="47" name="Picture 46">
            <a:extLst>
              <a:ext uri="{FF2B5EF4-FFF2-40B4-BE49-F238E27FC236}">
                <a16:creationId xmlns:a16="http://schemas.microsoft.com/office/drawing/2014/main" id="{CD2B74E3-30BD-0652-A71D-A088D5778618}"/>
              </a:ext>
            </a:extLst>
          </p:cNvPr>
          <p:cNvPicPr>
            <a:picLocks noChangeAspect="1"/>
          </p:cNvPicPr>
          <p:nvPr/>
        </p:nvPicPr>
        <p:blipFill>
          <a:blip r:embed="rId16"/>
          <a:stretch>
            <a:fillRect/>
          </a:stretch>
        </p:blipFill>
        <p:spPr>
          <a:xfrm>
            <a:off x="6361344" y="906912"/>
            <a:ext cx="637530" cy="425020"/>
          </a:xfrm>
          <a:prstGeom prst="rect">
            <a:avLst/>
          </a:prstGeom>
        </p:spPr>
      </p:pic>
      <p:pic>
        <p:nvPicPr>
          <p:cNvPr id="48" name="Picture 47">
            <a:extLst>
              <a:ext uri="{FF2B5EF4-FFF2-40B4-BE49-F238E27FC236}">
                <a16:creationId xmlns:a16="http://schemas.microsoft.com/office/drawing/2014/main" id="{DF3F9DC1-1225-07B0-9B93-815CFE051C1E}"/>
              </a:ext>
            </a:extLst>
          </p:cNvPr>
          <p:cNvPicPr>
            <a:picLocks noChangeAspect="1"/>
          </p:cNvPicPr>
          <p:nvPr/>
        </p:nvPicPr>
        <p:blipFill>
          <a:blip r:embed="rId17"/>
          <a:stretch>
            <a:fillRect/>
          </a:stretch>
        </p:blipFill>
        <p:spPr>
          <a:xfrm rot="3978196">
            <a:off x="7006939" y="648410"/>
            <a:ext cx="877900" cy="1088231"/>
          </a:xfrm>
          <a:prstGeom prst="rect">
            <a:avLst/>
          </a:prstGeom>
        </p:spPr>
      </p:pic>
      <p:sp>
        <p:nvSpPr>
          <p:cNvPr id="51" name="TextBox 50">
            <a:extLst>
              <a:ext uri="{FF2B5EF4-FFF2-40B4-BE49-F238E27FC236}">
                <a16:creationId xmlns:a16="http://schemas.microsoft.com/office/drawing/2014/main" id="{137B1DD5-E7FA-D0EE-4134-A859D0D76A5C}"/>
              </a:ext>
            </a:extLst>
          </p:cNvPr>
          <p:cNvSpPr txBox="1"/>
          <p:nvPr/>
        </p:nvSpPr>
        <p:spPr>
          <a:xfrm>
            <a:off x="1854864" y="2858161"/>
            <a:ext cx="1189107" cy="415498"/>
          </a:xfrm>
          <a:prstGeom prst="rect">
            <a:avLst/>
          </a:prstGeom>
          <a:noFill/>
        </p:spPr>
        <p:txBody>
          <a:bodyPr wrap="square" rtlCol="0">
            <a:spAutoFit/>
          </a:bodyPr>
          <a:lstStyle/>
          <a:p>
            <a:r>
              <a:rPr lang="en-US" sz="1050" dirty="0"/>
              <a:t>Desks/chair/power</a:t>
            </a:r>
          </a:p>
        </p:txBody>
      </p:sp>
      <p:pic>
        <p:nvPicPr>
          <p:cNvPr id="38" name="Picture 37" descr="A picture containing surge suppressor, electronics, game, adapter&#10;&#10;Description automatically generated">
            <a:extLst>
              <a:ext uri="{FF2B5EF4-FFF2-40B4-BE49-F238E27FC236}">
                <a16:creationId xmlns:a16="http://schemas.microsoft.com/office/drawing/2014/main" id="{B6320939-30C2-39F3-CBF9-B7A3A8C911DA}"/>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421877" y="4242133"/>
            <a:ext cx="457714" cy="344000"/>
          </a:xfrm>
          <a:prstGeom prst="rect">
            <a:avLst/>
          </a:prstGeom>
        </p:spPr>
      </p:pic>
      <p:pic>
        <p:nvPicPr>
          <p:cNvPr id="40" name="Picture 39" descr="A picture containing surge suppressor, electronics, game, adapter&#10;&#10;Description automatically generated">
            <a:extLst>
              <a:ext uri="{FF2B5EF4-FFF2-40B4-BE49-F238E27FC236}">
                <a16:creationId xmlns:a16="http://schemas.microsoft.com/office/drawing/2014/main" id="{D95AB8BD-7915-D9AC-3ADC-3BFB285FEA24}"/>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410196" y="1813141"/>
            <a:ext cx="457714" cy="344000"/>
          </a:xfrm>
          <a:prstGeom prst="rect">
            <a:avLst/>
          </a:prstGeom>
        </p:spPr>
      </p:pic>
    </p:spTree>
    <p:extLst>
      <p:ext uri="{BB962C8B-B14F-4D97-AF65-F5344CB8AC3E}">
        <p14:creationId xmlns:p14="http://schemas.microsoft.com/office/powerpoint/2010/main" val="4142032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p:txBody>
          <a:bodyPr/>
          <a:lstStyle/>
          <a:p>
            <a:r>
              <a:rPr lang="en-US" dirty="0"/>
              <a:t>Suggested best practices</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1774825" y="1341438"/>
            <a:ext cx="8229600" cy="4754562"/>
          </a:xfrm>
        </p:spPr>
        <p:txBody>
          <a:bodyPr/>
          <a:lstStyle/>
          <a:p>
            <a:pPr>
              <a:buAutoNum type="arabicPeriod"/>
            </a:pPr>
            <a:r>
              <a:rPr lang="en-US" sz="2000" dirty="0"/>
              <a:t>One central laptop/computer per meeting connects at head table.</a:t>
            </a:r>
          </a:p>
          <a:p>
            <a:pPr>
              <a:buAutoNum type="arabicPeriod"/>
            </a:pPr>
            <a:r>
              <a:rPr lang="en-US" sz="2000" dirty="0"/>
              <a:t>Local speakers queue/speak only at the microphone</a:t>
            </a:r>
          </a:p>
          <a:p>
            <a:pPr>
              <a:buAutoNum type="arabicPeriod"/>
            </a:pPr>
            <a:r>
              <a:rPr lang="en-US" sz="2000" dirty="0"/>
              <a:t>Presenters have chair (central laptop) share the presentation</a:t>
            </a:r>
          </a:p>
          <a:p>
            <a:pPr>
              <a:buAutoNum type="arabicPeriod"/>
            </a:pPr>
            <a:r>
              <a:rPr lang="en-US" sz="2000" dirty="0"/>
              <a:t>Local attendees when using WebEx </a:t>
            </a:r>
            <a:r>
              <a:rPr lang="en-US" sz="2000" dirty="0">
                <a:solidFill>
                  <a:srgbClr val="C00000"/>
                </a:solidFill>
              </a:rPr>
              <a:t>SHOULD NOT connect Audio.</a:t>
            </a:r>
          </a:p>
          <a:p>
            <a:pPr>
              <a:buAutoNum type="arabicPeriod"/>
            </a:pPr>
            <a:r>
              <a:rPr lang="en-US" sz="2000" dirty="0"/>
              <a:t>When Starting a meeting the host should do the following:</a:t>
            </a:r>
          </a:p>
          <a:p>
            <a:pPr marL="642938" lvl="1" indent="-342900">
              <a:buAutoNum type="arabicPeriod"/>
            </a:pPr>
            <a:r>
              <a:rPr lang="en-US" sz="2000" dirty="0"/>
              <a:t>Select “Meeting” -&gt; “Meeting Options” -&gt; [Disable] “Allow Participant to turn on Video”</a:t>
            </a:r>
          </a:p>
          <a:p>
            <a:pPr marL="642938" lvl="1" indent="-342900">
              <a:buAutoNum type="arabicPeriod"/>
            </a:pPr>
            <a:r>
              <a:rPr lang="en-US" sz="2000" dirty="0"/>
              <a:t>Select “Participant” -&gt; [Enable] “Mute on Entry”.</a:t>
            </a:r>
          </a:p>
          <a:p>
            <a:pPr>
              <a:buAutoNum type="arabicPeriod"/>
            </a:pPr>
            <a:r>
              <a:rPr lang="en-US" sz="2000" dirty="0"/>
              <a:t>Most rooms need only one USB port. </a:t>
            </a:r>
          </a:p>
          <a:p>
            <a:pPr marL="0" indent="0">
              <a:buNone/>
            </a:pPr>
            <a:r>
              <a:rPr lang="en-US" sz="2000" dirty="0"/>
              <a:t>	Some may also require an 1/8” speaker port (Aux out).</a:t>
            </a:r>
          </a:p>
        </p:txBody>
      </p:sp>
      <p:sp>
        <p:nvSpPr>
          <p:cNvPr id="5" name="Footer Placeholder 4">
            <a:extLst>
              <a:ext uri="{FF2B5EF4-FFF2-40B4-BE49-F238E27FC236}">
                <a16:creationId xmlns:a16="http://schemas.microsoft.com/office/drawing/2014/main" id="{0C57813D-FE5D-7B78-52EB-B3CF7E3513C4}"/>
              </a:ext>
            </a:extLst>
          </p:cNvPr>
          <p:cNvSpPr>
            <a:spLocks noGrp="1"/>
          </p:cNvSpPr>
          <p:nvPr>
            <p:ph type="ftr" sz="quarter" idx="4294967295"/>
          </p:nvPr>
        </p:nvSpPr>
        <p:spPr bwMode="auto">
          <a:xfrm>
            <a:off x="0" y="6356350"/>
            <a:ext cx="4114800" cy="3651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200" kern="1200">
                <a:solidFill>
                  <a:srgbClr val="000000"/>
                </a:solidFill>
                <a:latin typeface="Times New Roman" pitchFamily="18" charset="0"/>
                <a:ea typeface="Arial Unicode MS" pitchFamily="34" charset="-128"/>
                <a:cs typeface="Arial Unicode MS" pitchFamily="34" charset="-128"/>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r>
              <a:rPr lang="en-GB"/>
              <a:t>Jon Rosdahl, Qualcomm</a:t>
            </a:r>
            <a:endParaRPr lang="en-GB" dirty="0"/>
          </a:p>
        </p:txBody>
      </p:sp>
      <p:sp>
        <p:nvSpPr>
          <p:cNvPr id="6" name="Slide Number Placeholder 5">
            <a:extLst>
              <a:ext uri="{FF2B5EF4-FFF2-40B4-BE49-F238E27FC236}">
                <a16:creationId xmlns:a16="http://schemas.microsoft.com/office/drawing/2014/main" id="{FEDF738B-6EA2-E668-9A88-10287D9D7868}"/>
              </a:ext>
            </a:extLst>
          </p:cNvPr>
          <p:cNvSpPr>
            <a:spLocks noGrp="1"/>
          </p:cNvSpPr>
          <p:nvPr>
            <p:ph type="sldNum" sz="quarter" idx="4294967295"/>
          </p:nvPr>
        </p:nvSpPr>
        <p:spPr bwMode="auto">
          <a:xfrm>
            <a:off x="9448800" y="6356350"/>
            <a:ext cx="2743200" cy="3651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r>
              <a:rPr lang="en-GB"/>
              <a:t>Slide </a:t>
            </a:r>
            <a:fld id="{440F5867-744E-4AA6-B0ED-4C44D2DFBB7B}" type="slidenum">
              <a:rPr lang="en-GB" smtClean="0"/>
              <a:pPr/>
              <a:t>13</a:t>
            </a:fld>
            <a:endParaRPr lang="en-GB" dirty="0"/>
          </a:p>
        </p:txBody>
      </p:sp>
    </p:spTree>
    <p:extLst>
      <p:ext uri="{BB962C8B-B14F-4D97-AF65-F5344CB8AC3E}">
        <p14:creationId xmlns:p14="http://schemas.microsoft.com/office/powerpoint/2010/main" val="3606741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368f2b5254_0_35"/>
          <p:cNvSpPr txBox="1">
            <a:spLocks noGrp="1"/>
          </p:cNvSpPr>
          <p:nvPr>
            <p:ph type="title"/>
          </p:nvPr>
        </p:nvSpPr>
        <p:spPr>
          <a:xfrm>
            <a:off x="1981200" y="304800"/>
            <a:ext cx="8229600" cy="857250"/>
          </a:xfrm>
          <a:prstGeom prst="rect">
            <a:avLst/>
          </a:prstGeom>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pPr>
            <a:r>
              <a:rPr lang="en-US" dirty="0"/>
              <a:t>Audio Visual</a:t>
            </a:r>
            <a:endParaRPr dirty="0"/>
          </a:p>
        </p:txBody>
      </p:sp>
      <p:sp>
        <p:nvSpPr>
          <p:cNvPr id="115" name="Google Shape;115;g1368f2b5254_0_35"/>
          <p:cNvSpPr txBox="1">
            <a:spLocks noGrp="1"/>
          </p:cNvSpPr>
          <p:nvPr>
            <p:ph idx="1"/>
          </p:nvPr>
        </p:nvSpPr>
        <p:spPr>
          <a:xfrm>
            <a:off x="1981200" y="1447800"/>
            <a:ext cx="8229600" cy="4267200"/>
          </a:xfrm>
          <a:prstGeom prst="rect">
            <a:avLst/>
          </a:prstGeom>
        </p:spPr>
        <p:txBody>
          <a:bodyPr spcFirstLastPara="1" vert="horz" wrap="square" lIns="51427" tIns="25706" rIns="51427" bIns="25706" numCol="1" anchor="t" anchorCtr="0" compatLnSpc="1">
            <a:prstTxWarp prst="textNoShape">
              <a:avLst/>
            </a:prstTxWarp>
            <a:noAutofit/>
          </a:bodyPr>
          <a:lstStyle/>
          <a:p>
            <a:pPr marL="0" lvl="1" indent="0">
              <a:spcBef>
                <a:spcPts val="405"/>
              </a:spcBef>
              <a:spcAft>
                <a:spcPts val="0"/>
              </a:spcAft>
              <a:buClr>
                <a:schemeClr val="dk1"/>
              </a:buClr>
              <a:buSzPts val="3600"/>
              <a:buNone/>
            </a:pPr>
            <a:r>
              <a:rPr lang="en-US" sz="2000" dirty="0"/>
              <a:t>Stage Vision (Le Centre Sheraton Montreal) manages the LCD projectors/cables/switch boxes &amp; DA’s, audio &amp; screens.</a:t>
            </a:r>
            <a:endParaRPr sz="2000" dirty="0"/>
          </a:p>
          <a:p>
            <a:pPr marL="533406" lvl="1" indent="0">
              <a:spcBef>
                <a:spcPts val="405"/>
              </a:spcBef>
              <a:spcAft>
                <a:spcPts val="0"/>
              </a:spcAft>
              <a:buClr>
                <a:schemeClr val="dk1"/>
              </a:buClr>
              <a:buSzPts val="3600"/>
              <a:buNone/>
            </a:pPr>
            <a:endParaRPr sz="2000" dirty="0"/>
          </a:p>
          <a:p>
            <a:pPr marL="0" lvl="1" indent="0">
              <a:spcBef>
                <a:spcPts val="405"/>
              </a:spcBef>
              <a:spcAft>
                <a:spcPts val="0"/>
              </a:spcAft>
              <a:buNone/>
            </a:pPr>
            <a:r>
              <a:rPr lang="en-US" sz="2000" dirty="0"/>
              <a:t>If you have any difficulty kindly contact:</a:t>
            </a:r>
            <a:endParaRPr sz="2000" dirty="0"/>
          </a:p>
          <a:p>
            <a:pPr marL="0" lvl="1" indent="0">
              <a:spcBef>
                <a:spcPts val="405"/>
              </a:spcBef>
              <a:spcAft>
                <a:spcPts val="0"/>
              </a:spcAft>
              <a:buClr>
                <a:schemeClr val="dk1"/>
              </a:buClr>
              <a:buSzPts val="3600"/>
              <a:buNone/>
            </a:pPr>
            <a:endParaRPr sz="2000" dirty="0"/>
          </a:p>
          <a:p>
            <a:pPr marL="0" lvl="2" indent="0">
              <a:spcBef>
                <a:spcPts val="405"/>
              </a:spcBef>
              <a:spcAft>
                <a:spcPts val="0"/>
              </a:spcAft>
              <a:buNone/>
            </a:pPr>
            <a:r>
              <a:rPr lang="en-US" sz="2000" dirty="0"/>
              <a:t>Lisa </a:t>
            </a:r>
            <a:r>
              <a:rPr lang="en-US" sz="2000" dirty="0" err="1"/>
              <a:t>Ronmark</a:t>
            </a:r>
            <a:r>
              <a:rPr lang="en-US" sz="2000" dirty="0"/>
              <a:t>, Face to Face Events:</a:t>
            </a:r>
            <a:endParaRPr sz="2000" dirty="0"/>
          </a:p>
          <a:p>
            <a:pPr marL="0" lvl="2" indent="257175">
              <a:spcBef>
                <a:spcPts val="405"/>
              </a:spcBef>
              <a:spcAft>
                <a:spcPts val="0"/>
              </a:spcAft>
              <a:buNone/>
            </a:pPr>
            <a:r>
              <a:rPr lang="en-US" sz="2000" dirty="0"/>
              <a:t>Email: </a:t>
            </a:r>
            <a:r>
              <a:rPr lang="en-US" sz="2000" u="sng" dirty="0">
                <a:solidFill>
                  <a:schemeClr val="hlink"/>
                </a:solidFill>
                <a:hlinkClick r:id="rId3"/>
              </a:rPr>
              <a:t>lisa@facetoface-events.com</a:t>
            </a:r>
            <a:r>
              <a:rPr lang="en-US" sz="2000" dirty="0"/>
              <a:t> or Text: +1 (604) 316-4947</a:t>
            </a:r>
            <a:endParaRPr sz="2000" dirty="0"/>
          </a:p>
          <a:p>
            <a:pPr marL="0" lvl="2" indent="0">
              <a:spcBef>
                <a:spcPts val="405"/>
              </a:spcBef>
              <a:spcAft>
                <a:spcPts val="0"/>
              </a:spcAft>
              <a:buNone/>
            </a:pPr>
            <a:r>
              <a:rPr lang="en-US" sz="2000" dirty="0"/>
              <a:t>or</a:t>
            </a:r>
            <a:endParaRPr sz="2000" dirty="0"/>
          </a:p>
          <a:p>
            <a:pPr marL="0" lvl="2" indent="0">
              <a:spcBef>
                <a:spcPts val="405"/>
              </a:spcBef>
              <a:spcAft>
                <a:spcPts val="0"/>
              </a:spcAft>
              <a:buNone/>
            </a:pPr>
            <a:r>
              <a:rPr lang="en-US" sz="2000" dirty="0"/>
              <a:t>Dawn </a:t>
            </a:r>
            <a:r>
              <a:rPr lang="en-US" sz="2000" dirty="0" err="1"/>
              <a:t>Slykhouse</a:t>
            </a:r>
            <a:endParaRPr sz="2000" dirty="0"/>
          </a:p>
          <a:p>
            <a:pPr marL="0" lvl="2" indent="257175">
              <a:spcBef>
                <a:spcPts val="405"/>
              </a:spcBef>
              <a:spcAft>
                <a:spcPts val="0"/>
              </a:spcAft>
              <a:buClr>
                <a:schemeClr val="dk1"/>
              </a:buClr>
              <a:buSzPts val="1100"/>
              <a:buNone/>
            </a:pPr>
            <a:r>
              <a:rPr lang="en-US" sz="2000" dirty="0"/>
              <a:t>Email: </a:t>
            </a:r>
            <a:r>
              <a:rPr lang="en-US" sz="2000" u="sng" dirty="0">
                <a:solidFill>
                  <a:schemeClr val="hlink"/>
                </a:solidFill>
                <a:hlinkClick r:id="rId4"/>
              </a:rPr>
              <a:t>dawns@facetoface-events.com</a:t>
            </a:r>
            <a:r>
              <a:rPr lang="en-US" sz="2000" dirty="0"/>
              <a:t> or Text: +1 (408) 594-1342</a:t>
            </a:r>
            <a:endParaRPr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368f2b5254_0_40"/>
          <p:cNvSpPr txBox="1">
            <a:spLocks noGrp="1"/>
          </p:cNvSpPr>
          <p:nvPr>
            <p:ph type="title"/>
          </p:nvPr>
        </p:nvSpPr>
        <p:spPr>
          <a:xfrm>
            <a:off x="1981200" y="304800"/>
            <a:ext cx="8229600" cy="857250"/>
          </a:xfrm>
          <a:prstGeom prst="rect">
            <a:avLst/>
          </a:prstGeom>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pPr>
            <a:r>
              <a:rPr lang="en-US" dirty="0"/>
              <a:t>Network Access</a:t>
            </a:r>
            <a:endParaRPr dirty="0"/>
          </a:p>
        </p:txBody>
      </p:sp>
      <p:sp>
        <p:nvSpPr>
          <p:cNvPr id="121" name="Google Shape;121;g1368f2b5254_0_40"/>
          <p:cNvSpPr txBox="1">
            <a:spLocks noGrp="1"/>
          </p:cNvSpPr>
          <p:nvPr>
            <p:ph idx="1"/>
          </p:nvPr>
        </p:nvSpPr>
        <p:spPr>
          <a:xfrm>
            <a:off x="1257300" y="1447800"/>
            <a:ext cx="9791700" cy="4495800"/>
          </a:xfrm>
          <a:prstGeom prst="rect">
            <a:avLst/>
          </a:prstGeom>
        </p:spPr>
        <p:txBody>
          <a:bodyPr spcFirstLastPara="1" vert="horz" wrap="square" lIns="51427" tIns="25706" rIns="51427" bIns="25706" numCol="1" anchor="t" anchorCtr="0" compatLnSpc="1">
            <a:prstTxWarp prst="textNoShape">
              <a:avLst/>
            </a:prstTxWarp>
            <a:noAutofit/>
          </a:bodyPr>
          <a:lstStyle/>
          <a:p>
            <a:pPr marL="0" indent="0">
              <a:lnSpc>
                <a:spcPct val="115000"/>
              </a:lnSpc>
              <a:spcBef>
                <a:spcPts val="0"/>
              </a:spcBef>
              <a:spcAft>
                <a:spcPts val="0"/>
              </a:spcAft>
              <a:buClr>
                <a:schemeClr val="dk1"/>
              </a:buClr>
              <a:buSzPts val="1100"/>
              <a:buNone/>
            </a:pPr>
            <a:r>
              <a:rPr lang="en-US" sz="2000" dirty="0">
                <a:highlight>
                  <a:srgbClr val="FFFFFF"/>
                </a:highlight>
              </a:rPr>
              <a:t>The IEEE 802 Plenary session secure network can be accessed using the following information.</a:t>
            </a:r>
          </a:p>
          <a:p>
            <a:pPr marL="0" indent="0">
              <a:lnSpc>
                <a:spcPct val="115000"/>
              </a:lnSpc>
              <a:spcBef>
                <a:spcPts val="0"/>
              </a:spcBef>
              <a:spcAft>
                <a:spcPts val="0"/>
              </a:spcAft>
              <a:buClr>
                <a:schemeClr val="dk1"/>
              </a:buClr>
              <a:buSzPts val="1100"/>
              <a:buNone/>
            </a:pPr>
            <a:endParaRPr lang="en-US" sz="2000" dirty="0">
              <a:highlight>
                <a:srgbClr val="FFFFFF"/>
              </a:highlight>
            </a:endParaRPr>
          </a:p>
          <a:p>
            <a:pPr marL="0" indent="0">
              <a:lnSpc>
                <a:spcPct val="115000"/>
              </a:lnSpc>
              <a:spcBef>
                <a:spcPts val="0"/>
              </a:spcBef>
              <a:spcAft>
                <a:spcPts val="0"/>
              </a:spcAft>
              <a:buClr>
                <a:schemeClr val="dk1"/>
              </a:buClr>
              <a:buSzPts val="1100"/>
              <a:buNone/>
            </a:pPr>
            <a:r>
              <a:rPr lang="en-US" sz="2000" b="1" dirty="0" err="1">
                <a:effectLst/>
              </a:rPr>
              <a:t>Linespeed</a:t>
            </a:r>
            <a:r>
              <a:rPr lang="en-US" sz="2000" b="1" dirty="0">
                <a:effectLst/>
              </a:rPr>
              <a:t> landing page</a:t>
            </a:r>
            <a:r>
              <a:rPr lang="en-US" sz="2000" dirty="0">
                <a:effectLst/>
              </a:rPr>
              <a:t>….         </a:t>
            </a:r>
            <a:r>
              <a:rPr lang="en-US" sz="2000" dirty="0">
                <a:effectLst/>
                <a:hlinkClick r:id="rId3"/>
              </a:rPr>
              <a:t>ieee802.linespeed.io</a:t>
            </a:r>
            <a:r>
              <a:rPr lang="en-US" sz="2000" dirty="0">
                <a:effectLst/>
              </a:rPr>
              <a:t> </a:t>
            </a:r>
            <a:br>
              <a:rPr lang="en-US" sz="2000" dirty="0">
                <a:effectLst/>
              </a:rPr>
            </a:br>
            <a:br>
              <a:rPr lang="en-US" sz="2000" b="1" u="none" strike="noStrike" dirty="0">
                <a:solidFill>
                  <a:srgbClr val="000000"/>
                </a:solidFill>
                <a:effectLst/>
              </a:rPr>
            </a:br>
            <a:r>
              <a:rPr lang="en-US" sz="2000" b="1" dirty="0">
                <a:highlight>
                  <a:srgbClr val="FFFFFF"/>
                </a:highlight>
              </a:rPr>
              <a:t>Wireless Encryption Protocol:</a:t>
            </a:r>
            <a:r>
              <a:rPr lang="en-US" sz="2000" dirty="0">
                <a:highlight>
                  <a:srgbClr val="FFFFFF"/>
                </a:highlight>
              </a:rPr>
              <a:t> WPA2-PSK</a:t>
            </a:r>
            <a:endParaRPr sz="2000" dirty="0">
              <a:highlight>
                <a:srgbClr val="FFFFFF"/>
              </a:highlight>
            </a:endParaRPr>
          </a:p>
          <a:p>
            <a:pPr marL="0" indent="0">
              <a:lnSpc>
                <a:spcPct val="115000"/>
              </a:lnSpc>
              <a:spcBef>
                <a:spcPts val="0"/>
              </a:spcBef>
              <a:spcAft>
                <a:spcPts val="0"/>
              </a:spcAft>
              <a:buClr>
                <a:schemeClr val="dk1"/>
              </a:buClr>
              <a:buSzPts val="1100"/>
              <a:buNone/>
            </a:pPr>
            <a:r>
              <a:rPr lang="en-US" sz="2000" b="1" dirty="0">
                <a:highlight>
                  <a:srgbClr val="FFFFFF"/>
                </a:highlight>
              </a:rPr>
              <a:t>SSID: </a:t>
            </a:r>
            <a:r>
              <a:rPr lang="en-US" sz="2000" dirty="0">
                <a:highlight>
                  <a:srgbClr val="FFFFFF"/>
                </a:highlight>
              </a:rPr>
              <a:t>IEEE802</a:t>
            </a:r>
            <a:endParaRPr sz="2000" dirty="0">
              <a:highlight>
                <a:srgbClr val="FFFFFF"/>
              </a:highlight>
            </a:endParaRPr>
          </a:p>
          <a:p>
            <a:pPr marL="0" indent="0">
              <a:lnSpc>
                <a:spcPct val="115000"/>
              </a:lnSpc>
              <a:spcBef>
                <a:spcPts val="0"/>
              </a:spcBef>
              <a:spcAft>
                <a:spcPts val="0"/>
              </a:spcAft>
              <a:buClr>
                <a:schemeClr val="dk1"/>
              </a:buClr>
              <a:buSzPts val="1100"/>
              <a:buNone/>
            </a:pPr>
            <a:r>
              <a:rPr lang="en-US" sz="2000" b="1" dirty="0">
                <a:highlight>
                  <a:srgbClr val="FFFFFF"/>
                </a:highlight>
              </a:rPr>
              <a:t>Password:</a:t>
            </a:r>
            <a:r>
              <a:rPr lang="en-US" sz="2000" dirty="0">
                <a:highlight>
                  <a:srgbClr val="FFFFFF"/>
                </a:highlight>
              </a:rPr>
              <a:t> </a:t>
            </a:r>
            <a:r>
              <a:rPr lang="en-US" sz="2000" dirty="0" err="1">
                <a:highlight>
                  <a:srgbClr val="FFFFFF"/>
                </a:highlight>
              </a:rPr>
              <a:t>ieeeieee</a:t>
            </a:r>
            <a:endParaRPr sz="2000" dirty="0">
              <a:highlight>
                <a:srgbClr val="FFFFFF"/>
              </a:highlight>
            </a:endParaRPr>
          </a:p>
          <a:p>
            <a:pPr marL="0" indent="0">
              <a:lnSpc>
                <a:spcPct val="115000"/>
              </a:lnSpc>
              <a:spcBef>
                <a:spcPts val="0"/>
              </a:spcBef>
              <a:spcAft>
                <a:spcPts val="0"/>
              </a:spcAft>
              <a:buNone/>
            </a:pPr>
            <a:endParaRPr sz="2000" b="1" dirty="0">
              <a:solidFill>
                <a:srgbClr val="00629B"/>
              </a:solidFill>
              <a:highlight>
                <a:srgbClr val="FFFFFF"/>
              </a:highlight>
            </a:endParaRPr>
          </a:p>
          <a:p>
            <a:pPr marL="0" indent="0">
              <a:lnSpc>
                <a:spcPct val="115000"/>
              </a:lnSpc>
              <a:spcBef>
                <a:spcPts val="0"/>
              </a:spcBef>
              <a:spcAft>
                <a:spcPts val="0"/>
              </a:spcAft>
              <a:buClr>
                <a:schemeClr val="dk1"/>
              </a:buClr>
              <a:buSzPts val="1100"/>
              <a:buNone/>
            </a:pPr>
            <a:r>
              <a:rPr lang="en-US" sz="2000" b="1" dirty="0">
                <a:solidFill>
                  <a:srgbClr val="00629B"/>
                </a:solidFill>
                <a:highlight>
                  <a:srgbClr val="FFFFFF"/>
                </a:highlight>
              </a:rPr>
              <a:t>NETWORK SUPPORT</a:t>
            </a:r>
            <a:endParaRPr sz="2000" b="1" dirty="0">
              <a:solidFill>
                <a:srgbClr val="00629B"/>
              </a:solidFill>
              <a:highlight>
                <a:srgbClr val="FFFFFF"/>
              </a:highlight>
            </a:endParaRPr>
          </a:p>
          <a:p>
            <a:pPr marL="0" indent="0">
              <a:lnSpc>
                <a:spcPct val="115000"/>
              </a:lnSpc>
              <a:spcBef>
                <a:spcPts val="0"/>
              </a:spcBef>
              <a:spcAft>
                <a:spcPts val="0"/>
              </a:spcAft>
              <a:buClr>
                <a:schemeClr val="dk1"/>
              </a:buClr>
              <a:buSzPts val="1100"/>
              <a:buNone/>
            </a:pPr>
            <a:r>
              <a:rPr lang="en-US" sz="2000" dirty="0">
                <a:highlight>
                  <a:srgbClr val="FFFFFF"/>
                </a:highlight>
              </a:rPr>
              <a:t>IEEE 802 Network provider </a:t>
            </a:r>
            <a:r>
              <a:rPr lang="en-US" sz="2000" dirty="0" err="1">
                <a:highlight>
                  <a:srgbClr val="FFFFFF"/>
                </a:highlight>
              </a:rPr>
              <a:t>Linespeed</a:t>
            </a:r>
            <a:r>
              <a:rPr lang="en-US" sz="2000" dirty="0">
                <a:highlight>
                  <a:srgbClr val="FFFFFF"/>
                </a:highlight>
              </a:rPr>
              <a:t> will be onsite to support In-Person participation. If you require assistance accessing the network, please stop by the event information desk in the Ballroom Foyer.</a:t>
            </a:r>
            <a:endParaRPr sz="2000" dirty="0">
              <a:highlight>
                <a:srgbClr val="FFFFFF"/>
              </a:highlight>
            </a:endParaRPr>
          </a:p>
          <a:p>
            <a:pPr marL="0" indent="0">
              <a:spcBef>
                <a:spcPts val="203"/>
              </a:spcBef>
              <a:spcAft>
                <a:spcPts val="0"/>
              </a:spcAft>
              <a:buNone/>
            </a:pPr>
            <a:endParaRPr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1368f2b5254_0_46"/>
          <p:cNvSpPr txBox="1">
            <a:spLocks noGrp="1"/>
          </p:cNvSpPr>
          <p:nvPr>
            <p:ph type="title"/>
          </p:nvPr>
        </p:nvSpPr>
        <p:spPr>
          <a:xfrm>
            <a:off x="1981200" y="304800"/>
            <a:ext cx="8229600" cy="857250"/>
          </a:xfrm>
          <a:prstGeom prst="rect">
            <a:avLst/>
          </a:prstGeom>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pPr>
            <a:r>
              <a:rPr lang="en-US" dirty="0"/>
              <a:t>Tourism Montreal</a:t>
            </a:r>
            <a:endParaRPr dirty="0"/>
          </a:p>
        </p:txBody>
      </p:sp>
      <p:sp>
        <p:nvSpPr>
          <p:cNvPr id="127" name="Google Shape;127;g1368f2b5254_0_46"/>
          <p:cNvSpPr txBox="1">
            <a:spLocks noGrp="1"/>
          </p:cNvSpPr>
          <p:nvPr>
            <p:ph idx="1"/>
          </p:nvPr>
        </p:nvSpPr>
        <p:spPr>
          <a:xfrm>
            <a:off x="1981200" y="1524003"/>
            <a:ext cx="8229600" cy="3927807"/>
          </a:xfrm>
          <a:prstGeom prst="rect">
            <a:avLst/>
          </a:prstGeom>
        </p:spPr>
        <p:txBody>
          <a:bodyPr spcFirstLastPara="1" vert="horz" wrap="square" lIns="51427" tIns="25706" rIns="51427" bIns="25706" numCol="1" anchor="t" anchorCtr="0" compatLnSpc="1">
            <a:prstTxWarp prst="textNoShape">
              <a:avLst/>
            </a:prstTxWarp>
            <a:normAutofit/>
          </a:bodyPr>
          <a:lstStyle/>
          <a:p>
            <a:pPr marL="0" indent="0">
              <a:lnSpc>
                <a:spcPct val="115000"/>
              </a:lnSpc>
              <a:spcBef>
                <a:spcPts val="0"/>
              </a:spcBef>
              <a:spcAft>
                <a:spcPts val="0"/>
              </a:spcAft>
              <a:buClr>
                <a:schemeClr val="dk1"/>
              </a:buClr>
              <a:buSzPts val="1100"/>
              <a:buNone/>
            </a:pPr>
            <a:r>
              <a:rPr lang="en-US" sz="2000" dirty="0">
                <a:highlight>
                  <a:srgbClr val="FFFFFF"/>
                </a:highlight>
              </a:rPr>
              <a:t>We encourage you to check out the tourism Montreal website for great information about nearby restaurants, entertainment and services.</a:t>
            </a:r>
            <a:endParaRPr sz="2000" dirty="0">
              <a:highlight>
                <a:srgbClr val="FFFFFF"/>
              </a:highlight>
            </a:endParaRPr>
          </a:p>
          <a:p>
            <a:pPr marL="0" indent="0" algn="ctr">
              <a:lnSpc>
                <a:spcPct val="115000"/>
              </a:lnSpc>
              <a:spcBef>
                <a:spcPts val="0"/>
              </a:spcBef>
              <a:spcAft>
                <a:spcPts val="0"/>
              </a:spcAft>
              <a:buClr>
                <a:schemeClr val="dk1"/>
              </a:buClr>
              <a:buSzPts val="1100"/>
              <a:buNone/>
            </a:pPr>
            <a:r>
              <a:rPr lang="en-US" sz="2000" u="sng" dirty="0">
                <a:solidFill>
                  <a:srgbClr val="0099E0"/>
                </a:solidFill>
                <a:highlight>
                  <a:srgbClr val="FFFFFF"/>
                </a:highlight>
                <a:hlinkClick r:id="rId3">
                  <a:extLst>
                    <a:ext uri="{A12FA001-AC4F-418D-AE19-62706E023703}">
                      <ahyp:hlinkClr xmlns:ahyp="http://schemas.microsoft.com/office/drawing/2018/hyperlinkcolor" val="tx"/>
                    </a:ext>
                  </a:extLst>
                </a:hlinkClick>
              </a:rPr>
              <a:t>https://www.mtl.org/eng</a:t>
            </a:r>
            <a:endParaRPr sz="2000" u="sng" dirty="0">
              <a:solidFill>
                <a:srgbClr val="0099E0"/>
              </a:solidFill>
              <a:highlight>
                <a:srgbClr val="FFFFFF"/>
              </a:highlight>
            </a:endParaRPr>
          </a:p>
          <a:p>
            <a:pPr marL="0" indent="0">
              <a:spcBef>
                <a:spcPts val="203"/>
              </a:spcBef>
              <a:spcAft>
                <a:spcPts val="0"/>
              </a:spcAft>
              <a:buNone/>
            </a:pPr>
            <a:endParaRPr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1368f2b5254_0_52"/>
          <p:cNvSpPr txBox="1">
            <a:spLocks noGrp="1"/>
          </p:cNvSpPr>
          <p:nvPr>
            <p:ph type="title"/>
          </p:nvPr>
        </p:nvSpPr>
        <p:spPr>
          <a:xfrm>
            <a:off x="1981200" y="381000"/>
            <a:ext cx="8229600" cy="857250"/>
          </a:xfrm>
          <a:prstGeom prst="rect">
            <a:avLst/>
          </a:prstGeom>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pPr>
            <a:r>
              <a:rPr lang="en-US" dirty="0"/>
              <a:t>Health &amp; Safety</a:t>
            </a:r>
            <a:endParaRPr dirty="0"/>
          </a:p>
        </p:txBody>
      </p:sp>
      <p:sp>
        <p:nvSpPr>
          <p:cNvPr id="133" name="Google Shape;133;g1368f2b5254_0_52"/>
          <p:cNvSpPr txBox="1">
            <a:spLocks noGrp="1"/>
          </p:cNvSpPr>
          <p:nvPr>
            <p:ph idx="1"/>
          </p:nvPr>
        </p:nvSpPr>
        <p:spPr>
          <a:xfrm>
            <a:off x="1981200" y="1447800"/>
            <a:ext cx="8229600" cy="4419600"/>
          </a:xfrm>
          <a:prstGeom prst="rect">
            <a:avLst/>
          </a:prstGeom>
        </p:spPr>
        <p:txBody>
          <a:bodyPr spcFirstLastPara="1" vert="horz" wrap="square" lIns="51427" tIns="25706" rIns="51427" bIns="25706" numCol="1" anchor="t" anchorCtr="0" compatLnSpc="1">
            <a:prstTxWarp prst="textNoShape">
              <a:avLst/>
            </a:prstTxWarp>
            <a:normAutofit/>
          </a:bodyPr>
          <a:lstStyle/>
          <a:p>
            <a:pPr marL="0" indent="0">
              <a:spcBef>
                <a:spcPts val="203"/>
              </a:spcBef>
              <a:spcAft>
                <a:spcPts val="0"/>
              </a:spcAft>
              <a:buNone/>
            </a:pPr>
            <a:r>
              <a:rPr lang="en-US" sz="2000" dirty="0">
                <a:highlight>
                  <a:srgbClr val="FFFFFF"/>
                </a:highlight>
                <a:latin typeface="Arial"/>
                <a:ea typeface="Arial"/>
                <a:cs typeface="Arial"/>
                <a:sym typeface="Arial"/>
              </a:rPr>
              <a:t>The health and safety of all attendees is a concern. To ensure the well-being of all event participants, we have assembled guidelines to provide a safe and enjoyable experience.</a:t>
            </a:r>
            <a:endParaRPr sz="2000" b="1" dirty="0"/>
          </a:p>
          <a:p>
            <a:pPr marL="0" indent="0">
              <a:spcBef>
                <a:spcPts val="203"/>
              </a:spcBef>
              <a:spcAft>
                <a:spcPts val="0"/>
              </a:spcAft>
              <a:buNone/>
            </a:pPr>
            <a:endParaRPr sz="2000" b="1" dirty="0"/>
          </a:p>
          <a:p>
            <a:pPr marL="0" indent="0">
              <a:spcBef>
                <a:spcPts val="203"/>
              </a:spcBef>
              <a:spcAft>
                <a:spcPts val="0"/>
              </a:spcAft>
              <a:buNone/>
            </a:pPr>
            <a:r>
              <a:rPr lang="en-US" sz="2000" b="1" dirty="0"/>
              <a:t>Health &amp; Safety Guidelines and Comprehensive Listing of Nearby Services Online at </a:t>
            </a:r>
            <a:r>
              <a:rPr lang="en-US" sz="2000" u="sng" dirty="0">
                <a:solidFill>
                  <a:srgbClr val="0066FF"/>
                </a:solidFill>
                <a:hlinkClick r:id="rId3">
                  <a:extLst>
                    <a:ext uri="{A12FA001-AC4F-418D-AE19-62706E023703}">
                      <ahyp:hlinkClr xmlns:ahyp="http://schemas.microsoft.com/office/drawing/2018/hyperlinkcolor" val="tx"/>
                    </a:ext>
                  </a:extLst>
                </a:hlinkClick>
              </a:rPr>
              <a:t>https://web.cvent.com/event/5ab3e363-ef4b-45fe-b35d-cd88bf622491/websitePage:22085e89-487f-466f-ab24-c64cbd87aad4</a:t>
            </a:r>
            <a:endParaRPr lang="en-US" sz="2000" u="sng" dirty="0">
              <a:solidFill>
                <a:srgbClr val="0066FF"/>
              </a:solidFill>
            </a:endParaRPr>
          </a:p>
          <a:p>
            <a:pPr marL="0" indent="0">
              <a:spcBef>
                <a:spcPts val="203"/>
              </a:spcBef>
              <a:spcAft>
                <a:spcPts val="0"/>
              </a:spcAft>
              <a:buNone/>
            </a:pPr>
            <a:endParaRPr lang="en-US" sz="2000" u="sng" dirty="0">
              <a:solidFill>
                <a:srgbClr val="0066FF"/>
              </a:solidFill>
            </a:endParaRPr>
          </a:p>
          <a:p>
            <a:pPr marL="0" indent="0">
              <a:spcBef>
                <a:spcPts val="203"/>
              </a:spcBef>
              <a:spcAft>
                <a:spcPts val="0"/>
              </a:spcAft>
              <a:buNone/>
            </a:pPr>
            <a:r>
              <a:rPr lang="en-US" sz="2000" dirty="0"/>
              <a:t>Please be courteous and mindful of others.</a:t>
            </a:r>
          </a:p>
          <a:p>
            <a:pPr marL="0" indent="0">
              <a:spcBef>
                <a:spcPts val="203"/>
              </a:spcBef>
              <a:spcAft>
                <a:spcPts val="0"/>
              </a:spcAft>
              <a:buNone/>
            </a:pPr>
            <a:r>
              <a:rPr lang="en-US" sz="2000" dirty="0"/>
              <a:t>Wash Hands often.</a:t>
            </a:r>
          </a:p>
          <a:p>
            <a:pPr marL="0" indent="0">
              <a:spcBef>
                <a:spcPts val="203"/>
              </a:spcBef>
              <a:spcAft>
                <a:spcPts val="0"/>
              </a:spcAft>
              <a:buNone/>
            </a:pP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368f2b5254_0_10"/>
          <p:cNvSpPr txBox="1">
            <a:spLocks noGrp="1"/>
          </p:cNvSpPr>
          <p:nvPr>
            <p:ph type="title"/>
          </p:nvPr>
        </p:nvSpPr>
        <p:spPr>
          <a:xfrm>
            <a:off x="1981200" y="381000"/>
            <a:ext cx="8229600" cy="857250"/>
          </a:xfrm>
          <a:prstGeom prst="rect">
            <a:avLst/>
          </a:prstGeom>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pPr>
            <a:r>
              <a:rPr lang="en-US" dirty="0"/>
              <a:t>Meeting Planner </a:t>
            </a:r>
            <a:endParaRPr dirty="0"/>
          </a:p>
        </p:txBody>
      </p:sp>
      <p:sp>
        <p:nvSpPr>
          <p:cNvPr id="91" name="Google Shape;91;g1368f2b5254_0_10"/>
          <p:cNvSpPr txBox="1">
            <a:spLocks noGrp="1"/>
          </p:cNvSpPr>
          <p:nvPr>
            <p:ph idx="1"/>
          </p:nvPr>
        </p:nvSpPr>
        <p:spPr>
          <a:xfrm>
            <a:off x="1905000" y="1467853"/>
            <a:ext cx="8382000" cy="5029200"/>
          </a:xfrm>
          <a:prstGeom prst="rect">
            <a:avLst/>
          </a:prstGeom>
        </p:spPr>
        <p:txBody>
          <a:bodyPr spcFirstLastPara="1" vert="horz" wrap="square" lIns="51427" tIns="25706" rIns="51427" bIns="25706" numCol="1" anchor="t" anchorCtr="0" compatLnSpc="1">
            <a:prstTxWarp prst="textNoShape">
              <a:avLst/>
            </a:prstTxWarp>
            <a:noAutofit/>
          </a:bodyPr>
          <a:lstStyle/>
          <a:p>
            <a:pPr marL="0" indent="0">
              <a:lnSpc>
                <a:spcPct val="115000"/>
              </a:lnSpc>
              <a:spcBef>
                <a:spcPts val="0"/>
              </a:spcBef>
              <a:spcAft>
                <a:spcPts val="0"/>
              </a:spcAft>
              <a:buClr>
                <a:schemeClr val="dk1"/>
              </a:buClr>
              <a:buSzPct val="45833"/>
              <a:buNone/>
            </a:pPr>
            <a:r>
              <a:rPr lang="en-US" sz="2000" dirty="0">
                <a:solidFill>
                  <a:srgbClr val="222222"/>
                </a:solidFill>
                <a:highlight>
                  <a:srgbClr val="FFFFFF"/>
                </a:highlight>
                <a:latin typeface="Arial"/>
                <a:ea typeface="Arial"/>
                <a:cs typeface="Arial"/>
                <a:sym typeface="Arial"/>
              </a:rPr>
              <a:t>The July 2022 IEEE 802 Plenary Session Meeting Planner is </a:t>
            </a:r>
          </a:p>
          <a:p>
            <a:pPr marL="0" indent="0" algn="ctr">
              <a:lnSpc>
                <a:spcPct val="115000"/>
              </a:lnSpc>
              <a:spcBef>
                <a:spcPts val="0"/>
              </a:spcBef>
              <a:spcAft>
                <a:spcPts val="0"/>
              </a:spcAft>
              <a:buClr>
                <a:schemeClr val="dk1"/>
              </a:buClr>
              <a:buSzPct val="45833"/>
              <a:buNone/>
            </a:pPr>
            <a:r>
              <a:rPr lang="en-US" sz="2000" b="1" dirty="0">
                <a:solidFill>
                  <a:srgbClr val="222222"/>
                </a:solidFill>
                <a:highlight>
                  <a:srgbClr val="FFFFFF"/>
                </a:highlight>
                <a:latin typeface="Arial"/>
                <a:ea typeface="Arial"/>
                <a:cs typeface="Arial"/>
                <a:sym typeface="Arial"/>
              </a:rPr>
              <a:t>Face to Face Events.</a:t>
            </a:r>
          </a:p>
          <a:p>
            <a:pPr marL="0" indent="0">
              <a:lnSpc>
                <a:spcPct val="115000"/>
              </a:lnSpc>
              <a:spcBef>
                <a:spcPts val="0"/>
              </a:spcBef>
              <a:spcAft>
                <a:spcPts val="0"/>
              </a:spcAft>
              <a:buClr>
                <a:schemeClr val="dk1"/>
              </a:buClr>
              <a:buSzPct val="45833"/>
              <a:buNone/>
            </a:pPr>
            <a:endParaRPr sz="2000" dirty="0">
              <a:solidFill>
                <a:srgbClr val="222222"/>
              </a:solidFill>
              <a:highlight>
                <a:srgbClr val="FFFFFF"/>
              </a:highlight>
              <a:latin typeface="Arial"/>
              <a:ea typeface="Arial"/>
              <a:cs typeface="Arial"/>
              <a:sym typeface="Arial"/>
            </a:endParaRPr>
          </a:p>
          <a:p>
            <a:pPr marL="0" indent="0">
              <a:lnSpc>
                <a:spcPct val="115000"/>
              </a:lnSpc>
              <a:spcBef>
                <a:spcPts val="0"/>
              </a:spcBef>
              <a:spcAft>
                <a:spcPts val="0"/>
              </a:spcAft>
              <a:buNone/>
            </a:pPr>
            <a:r>
              <a:rPr lang="en-US" sz="2000" dirty="0">
                <a:solidFill>
                  <a:srgbClr val="222222"/>
                </a:solidFill>
                <a:highlight>
                  <a:srgbClr val="FFFFFF"/>
                </a:highlight>
                <a:latin typeface="Arial"/>
                <a:ea typeface="Arial"/>
                <a:cs typeface="Arial"/>
                <a:sym typeface="Arial"/>
              </a:rPr>
              <a:t>Members of the team will be available as follows:</a:t>
            </a:r>
          </a:p>
          <a:p>
            <a:pPr marL="400050" lvl="1" indent="0">
              <a:lnSpc>
                <a:spcPct val="115000"/>
              </a:lnSpc>
              <a:spcBef>
                <a:spcPts val="506"/>
              </a:spcBef>
              <a:spcAft>
                <a:spcPts val="0"/>
              </a:spcAft>
              <a:buNone/>
            </a:pPr>
            <a:r>
              <a:rPr lang="en-US" sz="2000" b="1" dirty="0">
                <a:solidFill>
                  <a:srgbClr val="1A2026"/>
                </a:solidFill>
                <a:highlight>
                  <a:srgbClr val="FFFFFF"/>
                </a:highlight>
                <a:latin typeface="Arial"/>
                <a:ea typeface="Arial"/>
                <a:cs typeface="Arial"/>
                <a:sym typeface="Arial"/>
              </a:rPr>
              <a:t>Office Hours (Eastern Time Zone, GMT-5):</a:t>
            </a:r>
          </a:p>
          <a:p>
            <a:pPr marL="800100" lvl="2" indent="0">
              <a:lnSpc>
                <a:spcPct val="115000"/>
              </a:lnSpc>
              <a:spcBef>
                <a:spcPts val="506"/>
              </a:spcBef>
              <a:spcAft>
                <a:spcPts val="0"/>
              </a:spcAft>
              <a:buNone/>
            </a:pPr>
            <a:r>
              <a:rPr lang="en-US" sz="2000" dirty="0">
                <a:solidFill>
                  <a:srgbClr val="1A2026"/>
                </a:solidFill>
                <a:highlight>
                  <a:srgbClr val="FFFFFF"/>
                </a:highlight>
                <a:latin typeface="Arial"/>
                <a:ea typeface="Arial"/>
                <a:cs typeface="Arial"/>
                <a:sym typeface="Arial"/>
              </a:rPr>
              <a:t>Sunday July 10th 1:00 PM - 7:00 PM</a:t>
            </a:r>
          </a:p>
          <a:p>
            <a:pPr marL="800100" lvl="2" indent="0">
              <a:lnSpc>
                <a:spcPct val="115000"/>
              </a:lnSpc>
              <a:spcBef>
                <a:spcPts val="506"/>
              </a:spcBef>
              <a:spcAft>
                <a:spcPts val="0"/>
              </a:spcAft>
              <a:buNone/>
            </a:pPr>
            <a:r>
              <a:rPr lang="en-US" sz="2000" dirty="0">
                <a:solidFill>
                  <a:srgbClr val="1A2026"/>
                </a:solidFill>
                <a:highlight>
                  <a:srgbClr val="FFFFFF"/>
                </a:highlight>
                <a:latin typeface="Arial"/>
                <a:ea typeface="Arial"/>
                <a:cs typeface="Arial"/>
                <a:sym typeface="Arial"/>
              </a:rPr>
              <a:t>Monday July 11th to Friday July 15th 7:30 AM to 5:00 PM</a:t>
            </a:r>
          </a:p>
          <a:p>
            <a:pPr marL="400050" lvl="1" indent="0">
              <a:lnSpc>
                <a:spcPct val="115000"/>
              </a:lnSpc>
              <a:spcBef>
                <a:spcPts val="506"/>
              </a:spcBef>
              <a:spcAft>
                <a:spcPts val="0"/>
              </a:spcAft>
              <a:buNone/>
            </a:pPr>
            <a:r>
              <a:rPr lang="en-US" sz="2000" b="1" dirty="0">
                <a:solidFill>
                  <a:srgbClr val="1A2026"/>
                </a:solidFill>
                <a:highlight>
                  <a:srgbClr val="FFFFFF"/>
                </a:highlight>
                <a:latin typeface="Arial"/>
                <a:ea typeface="Arial"/>
                <a:cs typeface="Arial"/>
                <a:sym typeface="Arial"/>
              </a:rPr>
              <a:t>General Information Desk Location: </a:t>
            </a:r>
            <a:r>
              <a:rPr lang="en-US" sz="2000" dirty="0">
                <a:solidFill>
                  <a:srgbClr val="1A2026"/>
                </a:solidFill>
                <a:highlight>
                  <a:srgbClr val="FFFFFF"/>
                </a:highlight>
                <a:latin typeface="Arial"/>
                <a:ea typeface="Arial"/>
                <a:cs typeface="Arial"/>
                <a:sym typeface="Arial"/>
              </a:rPr>
              <a:t>East Ballroom Foyer – Level 4</a:t>
            </a:r>
            <a:endParaRPr sz="2000" dirty="0">
              <a:solidFill>
                <a:srgbClr val="1A2026"/>
              </a:solidFill>
              <a:highlight>
                <a:srgbClr val="FFFFFF"/>
              </a:highlight>
              <a:latin typeface="Arial"/>
              <a:ea typeface="Arial"/>
              <a:cs typeface="Arial"/>
              <a:sym typeface="Arial"/>
            </a:endParaRPr>
          </a:p>
          <a:p>
            <a:pPr marL="400050" lvl="1" indent="0">
              <a:lnSpc>
                <a:spcPct val="115000"/>
              </a:lnSpc>
              <a:spcBef>
                <a:spcPts val="506"/>
              </a:spcBef>
              <a:spcAft>
                <a:spcPts val="0"/>
              </a:spcAft>
              <a:buNone/>
            </a:pPr>
            <a:r>
              <a:rPr lang="en-US" sz="2000" b="1" dirty="0">
                <a:solidFill>
                  <a:srgbClr val="1A2026"/>
                </a:solidFill>
                <a:highlight>
                  <a:srgbClr val="FFFFFF"/>
                </a:highlight>
                <a:latin typeface="Arial"/>
                <a:ea typeface="Arial"/>
                <a:cs typeface="Arial"/>
                <a:sym typeface="Arial"/>
              </a:rPr>
              <a:t>Event Office:</a:t>
            </a:r>
            <a:r>
              <a:rPr lang="en-US" sz="2000" dirty="0">
                <a:solidFill>
                  <a:srgbClr val="1A2026"/>
                </a:solidFill>
                <a:highlight>
                  <a:srgbClr val="FFFFFF"/>
                </a:highlight>
                <a:latin typeface="Arial"/>
                <a:ea typeface="Arial"/>
                <a:cs typeface="Arial"/>
                <a:sym typeface="Arial"/>
              </a:rPr>
              <a:t> Salon 8 -Level 4</a:t>
            </a:r>
          </a:p>
          <a:p>
            <a:pPr marL="0" indent="0">
              <a:lnSpc>
                <a:spcPct val="115000"/>
              </a:lnSpc>
              <a:spcBef>
                <a:spcPts val="506"/>
              </a:spcBef>
              <a:spcAft>
                <a:spcPts val="0"/>
              </a:spcAft>
              <a:buNone/>
            </a:pPr>
            <a:endParaRPr sz="2000" b="1" dirty="0">
              <a:solidFill>
                <a:srgbClr val="1A2026"/>
              </a:solidFill>
              <a:highlight>
                <a:srgbClr val="FFFFFF"/>
              </a:highlight>
              <a:latin typeface="Arial"/>
              <a:ea typeface="Arial"/>
              <a:cs typeface="Arial"/>
              <a:sym typeface="Arial"/>
            </a:endParaRPr>
          </a:p>
          <a:p>
            <a:pPr marL="0" indent="0">
              <a:lnSpc>
                <a:spcPct val="115000"/>
              </a:lnSpc>
              <a:spcBef>
                <a:spcPts val="506"/>
              </a:spcBef>
              <a:spcAft>
                <a:spcPts val="0"/>
              </a:spcAft>
              <a:buNone/>
            </a:pPr>
            <a:r>
              <a:rPr lang="en-US" sz="2000" b="1" dirty="0">
                <a:solidFill>
                  <a:srgbClr val="1A2026"/>
                </a:solidFill>
                <a:highlight>
                  <a:srgbClr val="FFFFFF"/>
                </a:highlight>
                <a:latin typeface="Arial"/>
                <a:ea typeface="Arial"/>
                <a:cs typeface="Arial"/>
                <a:sym typeface="Arial"/>
              </a:rPr>
              <a:t>Meeting Planner Email: </a:t>
            </a:r>
            <a:r>
              <a:rPr lang="en-US" sz="2000" dirty="0">
                <a:solidFill>
                  <a:srgbClr val="006AE1"/>
                </a:solidFill>
                <a:highlight>
                  <a:srgbClr val="FFFFFF"/>
                </a:highlight>
                <a:latin typeface="Arial"/>
                <a:ea typeface="Arial"/>
                <a:cs typeface="Arial"/>
                <a:sym typeface="Arial"/>
              </a:rPr>
              <a:t>802info@facetoface-events.com</a:t>
            </a:r>
            <a:endParaRPr sz="2000" dirty="0">
              <a:solidFill>
                <a:srgbClr val="006AE1"/>
              </a:solidFill>
              <a:highlight>
                <a:srgbClr val="FFFFFF"/>
              </a:highlight>
              <a:latin typeface="Arial"/>
              <a:ea typeface="Arial"/>
              <a:cs typeface="Arial"/>
              <a:sym typeface="Arial"/>
            </a:endParaRPr>
          </a:p>
          <a:p>
            <a:pPr marL="0" indent="0">
              <a:spcBef>
                <a:spcPts val="506"/>
              </a:spcBef>
              <a:spcAft>
                <a:spcPts val="0"/>
              </a:spcAft>
              <a:buNone/>
            </a:pPr>
            <a:endParaRPr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1611A-31B7-EF99-FBE3-4D7376C5520A}"/>
              </a:ext>
            </a:extLst>
          </p:cNvPr>
          <p:cNvSpPr>
            <a:spLocks noGrp="1"/>
          </p:cNvSpPr>
          <p:nvPr>
            <p:ph type="title"/>
          </p:nvPr>
        </p:nvSpPr>
        <p:spPr/>
        <p:txBody>
          <a:bodyPr/>
          <a:lstStyle/>
          <a:p>
            <a:r>
              <a:rPr lang="en-US" altLang="en-US" dirty="0"/>
              <a:t>Registration Reminder</a:t>
            </a:r>
            <a:endParaRPr lang="en-US" dirty="0"/>
          </a:p>
        </p:txBody>
      </p:sp>
      <p:sp>
        <p:nvSpPr>
          <p:cNvPr id="3" name="Content Placeholder 2">
            <a:extLst>
              <a:ext uri="{FF2B5EF4-FFF2-40B4-BE49-F238E27FC236}">
                <a16:creationId xmlns:a16="http://schemas.microsoft.com/office/drawing/2014/main" id="{3D7F27DD-019B-2B4F-B176-8288E3CB2061}"/>
              </a:ext>
            </a:extLst>
          </p:cNvPr>
          <p:cNvSpPr>
            <a:spLocks noGrp="1"/>
          </p:cNvSpPr>
          <p:nvPr>
            <p:ph idx="1"/>
          </p:nvPr>
        </p:nvSpPr>
        <p:spPr/>
        <p:txBody>
          <a:bodyPr/>
          <a:lstStyle/>
          <a:p>
            <a:r>
              <a:rPr lang="en-US" sz="2000" dirty="0"/>
              <a:t>This meeting is part of the 2022 July IEEE 802 Mixed Mode Plenary session</a:t>
            </a:r>
          </a:p>
          <a:p>
            <a:endParaRPr lang="en-US" sz="2000" dirty="0"/>
          </a:p>
          <a:p>
            <a:r>
              <a:rPr lang="en-US" sz="2000" dirty="0"/>
              <a:t>You must pay the registration fee whether attending in-person or remotely any of the 802 meetings (WG/TG/TF/SG/SC).</a:t>
            </a:r>
          </a:p>
          <a:p>
            <a:endParaRPr lang="en-US" sz="2000" dirty="0"/>
          </a:p>
          <a:p>
            <a:r>
              <a:rPr lang="en-US" sz="2000" dirty="0"/>
              <a:t>If you have not already done so, you can register here:</a:t>
            </a:r>
          </a:p>
          <a:p>
            <a:pPr marL="400050" lvl="1" indent="0">
              <a:buNone/>
            </a:pPr>
            <a:r>
              <a:rPr lang="en-US" sz="2000" dirty="0">
                <a:solidFill>
                  <a:schemeClr val="accent2"/>
                </a:solidFill>
                <a:hlinkClick r:id="rId2">
                  <a:extLst>
                    <a:ext uri="{A12FA001-AC4F-418D-AE19-62706E023703}">
                      <ahyp:hlinkClr xmlns:ahyp="http://schemas.microsoft.com/office/drawing/2018/hyperlinkcolor" val="tx"/>
                    </a:ext>
                  </a:extLst>
                </a:hlinkClick>
              </a:rPr>
              <a:t>https://web.cvent.com/event/5ab3e363-ef4b-45fe-b35d-cd88bf622491/summary</a:t>
            </a:r>
            <a:r>
              <a:rPr lang="en-US" sz="2000" dirty="0">
                <a:solidFill>
                  <a:schemeClr val="accent2"/>
                </a:solidFill>
              </a:rPr>
              <a:t> </a:t>
            </a:r>
          </a:p>
          <a:p>
            <a:pPr marL="400050" lvl="1" indent="0">
              <a:buNone/>
            </a:pPr>
            <a:endParaRPr lang="en-US" sz="2000" dirty="0">
              <a:solidFill>
                <a:schemeClr val="accent2"/>
              </a:solidFill>
            </a:endParaRPr>
          </a:p>
          <a:p>
            <a:pPr algn="l"/>
            <a:r>
              <a:rPr lang="en-US" sz="2000" b="1" i="0" dirty="0">
                <a:solidFill>
                  <a:srgbClr val="1A2026"/>
                </a:solidFill>
                <a:effectLst/>
              </a:rPr>
              <a:t>Late/Onsite Registration Fee: </a:t>
            </a:r>
            <a:r>
              <a:rPr lang="en-US" sz="2000" b="0" i="0" dirty="0">
                <a:solidFill>
                  <a:srgbClr val="1A2026"/>
                </a:solidFill>
                <a:effectLst/>
              </a:rPr>
              <a:t>$US900.00 After June 24, 2022</a:t>
            </a:r>
            <a:endParaRPr lang="en-US" sz="2000" b="0" i="0" dirty="0">
              <a:solidFill>
                <a:srgbClr val="000000"/>
              </a:solidFill>
              <a:effectLst/>
            </a:endParaRPr>
          </a:p>
          <a:p>
            <a:pPr marL="400050" lvl="1" indent="0">
              <a:buNone/>
            </a:pPr>
            <a:endParaRPr lang="en-US" sz="2000" dirty="0">
              <a:solidFill>
                <a:schemeClr val="accent2"/>
              </a:solidFill>
            </a:endParaRPr>
          </a:p>
        </p:txBody>
      </p:sp>
    </p:spTree>
    <p:extLst>
      <p:ext uri="{BB962C8B-B14F-4D97-AF65-F5344CB8AC3E}">
        <p14:creationId xmlns:p14="http://schemas.microsoft.com/office/powerpoint/2010/main" val="387982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E429-8CBB-47AA-A76C-53DEE065DAB6}"/>
              </a:ext>
            </a:extLst>
          </p:cNvPr>
          <p:cNvSpPr>
            <a:spLocks noGrp="1"/>
          </p:cNvSpPr>
          <p:nvPr>
            <p:ph type="title"/>
          </p:nvPr>
        </p:nvSpPr>
        <p:spPr/>
        <p:txBody>
          <a:bodyPr/>
          <a:lstStyle/>
          <a:p>
            <a:r>
              <a:rPr lang="en-US" dirty="0"/>
              <a:t>Event Conduct and Safety Statement </a:t>
            </a:r>
          </a:p>
        </p:txBody>
      </p:sp>
      <p:sp>
        <p:nvSpPr>
          <p:cNvPr id="3" name="Content Placeholder 2">
            <a:extLst>
              <a:ext uri="{FF2B5EF4-FFF2-40B4-BE49-F238E27FC236}">
                <a16:creationId xmlns:a16="http://schemas.microsoft.com/office/drawing/2014/main" id="{B89D95A9-3AFC-4A69-B066-4CBB6E9E0CAF}"/>
              </a:ext>
            </a:extLst>
          </p:cNvPr>
          <p:cNvSpPr>
            <a:spLocks noGrp="1"/>
          </p:cNvSpPr>
          <p:nvPr>
            <p:ph idx="1"/>
          </p:nvPr>
        </p:nvSpPr>
        <p:spPr>
          <a:xfrm>
            <a:off x="609599" y="1341438"/>
            <a:ext cx="10972800" cy="4525962"/>
          </a:xfrm>
        </p:spPr>
        <p:txBody>
          <a:bodyPr/>
          <a:lstStyle/>
          <a:p>
            <a:r>
              <a:rPr lang="en-US" sz="24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Tree>
    <p:extLst>
      <p:ext uri="{BB962C8B-B14F-4D97-AF65-F5344CB8AC3E}">
        <p14:creationId xmlns:p14="http://schemas.microsoft.com/office/powerpoint/2010/main" val="3101734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971AA-38D0-4010-8C09-DA2982B39DF7}"/>
              </a:ext>
            </a:extLst>
          </p:cNvPr>
          <p:cNvSpPr>
            <a:spLocks noGrp="1"/>
          </p:cNvSpPr>
          <p:nvPr>
            <p:ph type="title"/>
          </p:nvPr>
        </p:nvSpPr>
        <p:spPr/>
        <p:txBody>
          <a:bodyPr/>
          <a:lstStyle/>
          <a:p>
            <a:r>
              <a:rPr lang="en-US" dirty="0"/>
              <a:t>Request for 802 WG Straw Polls</a:t>
            </a:r>
          </a:p>
        </p:txBody>
      </p:sp>
      <p:sp>
        <p:nvSpPr>
          <p:cNvPr id="3" name="Content Placeholder 2">
            <a:extLst>
              <a:ext uri="{FF2B5EF4-FFF2-40B4-BE49-F238E27FC236}">
                <a16:creationId xmlns:a16="http://schemas.microsoft.com/office/drawing/2014/main" id="{BC86539C-A47B-4496-8F6C-68136BCFE6C3}"/>
              </a:ext>
            </a:extLst>
          </p:cNvPr>
          <p:cNvSpPr>
            <a:spLocks noGrp="1"/>
          </p:cNvSpPr>
          <p:nvPr>
            <p:ph idx="1"/>
          </p:nvPr>
        </p:nvSpPr>
        <p:spPr>
          <a:xfrm>
            <a:off x="1066800" y="1295400"/>
            <a:ext cx="9982200" cy="5356224"/>
          </a:xfrm>
        </p:spPr>
        <p:txBody>
          <a:bodyPr/>
          <a:lstStyle/>
          <a:p>
            <a:r>
              <a:rPr lang="en-US" sz="2000" b="1" dirty="0"/>
              <a:t>802 WG Chairs, Please Straw Poll your membership:</a:t>
            </a:r>
          </a:p>
          <a:p>
            <a:pPr marL="400050" lvl="1" indent="0">
              <a:buNone/>
            </a:pPr>
            <a:r>
              <a:rPr lang="en-US" sz="2000" dirty="0"/>
              <a:t>1. If the 2022 November Plenary Session is held in Bangkok, Thailand as an in-person only session, will you attend?</a:t>
            </a:r>
          </a:p>
          <a:p>
            <a:pPr lvl="2"/>
            <a:r>
              <a:rPr lang="en-US" sz="2000" dirty="0"/>
              <a:t>Yes/No</a:t>
            </a:r>
          </a:p>
          <a:p>
            <a:pPr marL="457200" lvl="1" indent="0">
              <a:buNone/>
            </a:pPr>
            <a:r>
              <a:rPr lang="en-US" sz="2000" dirty="0"/>
              <a:t>2. If the 2022 November Plenary Session is held in Bangkok, Thailand as a mixed-mode session, will you attend:</a:t>
            </a:r>
          </a:p>
          <a:p>
            <a:pPr lvl="2"/>
            <a:r>
              <a:rPr lang="en-US" sz="2000" dirty="0"/>
              <a:t>Attend In-person</a:t>
            </a:r>
          </a:p>
          <a:p>
            <a:pPr lvl="2"/>
            <a:r>
              <a:rPr lang="en-US" sz="2000" dirty="0"/>
              <a:t>Attend Virtually (remotely)</a:t>
            </a:r>
          </a:p>
          <a:p>
            <a:pPr lvl="2"/>
            <a:r>
              <a:rPr lang="en-US" sz="2000" dirty="0"/>
              <a:t>Will not attend plenary </a:t>
            </a:r>
          </a:p>
          <a:p>
            <a:pPr marL="914400" lvl="2" indent="0">
              <a:buNone/>
            </a:pPr>
            <a:endParaRPr lang="en-US" sz="2000" dirty="0"/>
          </a:p>
          <a:p>
            <a:r>
              <a:rPr lang="en-US" sz="2000" b="1" dirty="0"/>
              <a:t>802 Wireless WGs are asked to ask similar question for the 2022 Sept 802 Wireless Interim in Waikoloa:</a:t>
            </a:r>
          </a:p>
          <a:p>
            <a:pPr marL="400050" lvl="1" indent="0">
              <a:buNone/>
            </a:pPr>
            <a:r>
              <a:rPr lang="en-US" sz="2000" dirty="0"/>
              <a:t>3. If the 2022 September Interim Session is held in Waikoloa, Hawaii as a mixed-mode session, will you attend:</a:t>
            </a:r>
          </a:p>
          <a:p>
            <a:endParaRPr lang="en-US" sz="2000" dirty="0"/>
          </a:p>
        </p:txBody>
      </p:sp>
    </p:spTree>
    <p:extLst>
      <p:ext uri="{BB962C8B-B14F-4D97-AF65-F5344CB8AC3E}">
        <p14:creationId xmlns:p14="http://schemas.microsoft.com/office/powerpoint/2010/main" val="302269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24CE6-4087-496B-88B7-AB7F112E60F9}"/>
              </a:ext>
            </a:extLst>
          </p:cNvPr>
          <p:cNvSpPr>
            <a:spLocks noGrp="1"/>
          </p:cNvSpPr>
          <p:nvPr>
            <p:ph type="title"/>
          </p:nvPr>
        </p:nvSpPr>
        <p:spPr/>
        <p:txBody>
          <a:bodyPr/>
          <a:lstStyle/>
          <a:p>
            <a:r>
              <a:rPr lang="en-US" altLang="en-US" dirty="0"/>
              <a:t>Future Venue Contract Status</a:t>
            </a:r>
            <a:endParaRPr lang="en-US" dirty="0"/>
          </a:p>
        </p:txBody>
      </p:sp>
      <p:sp>
        <p:nvSpPr>
          <p:cNvPr id="3" name="Content Placeholder 2">
            <a:extLst>
              <a:ext uri="{FF2B5EF4-FFF2-40B4-BE49-F238E27FC236}">
                <a16:creationId xmlns:a16="http://schemas.microsoft.com/office/drawing/2014/main" id="{06C2C8B8-206C-4A99-8624-93A2C2F3839F}"/>
              </a:ext>
            </a:extLst>
          </p:cNvPr>
          <p:cNvSpPr>
            <a:spLocks noGrp="1"/>
          </p:cNvSpPr>
          <p:nvPr>
            <p:ph idx="1"/>
          </p:nvPr>
        </p:nvSpPr>
        <p:spPr>
          <a:xfrm>
            <a:off x="800100" y="1371600"/>
            <a:ext cx="10591800" cy="4648197"/>
          </a:xfrm>
        </p:spPr>
        <p:txBody>
          <a:bodyPr/>
          <a:lstStyle/>
          <a:p>
            <a:r>
              <a:rPr lang="en-US" sz="1600" dirty="0"/>
              <a:t>2022 – July 10-15 – Sheraton Le Centre Montreal, Montreal, Quebec, Canada</a:t>
            </a:r>
          </a:p>
          <a:p>
            <a:r>
              <a:rPr lang="en-US" sz="1600" dirty="0">
                <a:highlight>
                  <a:srgbClr val="33CCFF"/>
                </a:highlight>
              </a:rPr>
              <a:t>2022 – Nov 13-18 – Marriott Marquis Queen’s Park, Bangkok, Thailand (Nov 2020)</a:t>
            </a:r>
          </a:p>
          <a:p>
            <a:r>
              <a:rPr lang="en-US" sz="1600" dirty="0">
                <a:highlight>
                  <a:srgbClr val="33CCFF"/>
                </a:highlight>
              </a:rPr>
              <a:t>2023 – March 12-17 –Hilton Atlanta, Atlanta, GA, United States (1 of 2 – March 2020)</a:t>
            </a:r>
          </a:p>
          <a:p>
            <a:r>
              <a:rPr lang="en-US" sz="1600" dirty="0"/>
              <a:t>2023 – July 9-14 – </a:t>
            </a:r>
            <a:r>
              <a:rPr lang="en-US" sz="1600" dirty="0" err="1"/>
              <a:t>Estrel</a:t>
            </a:r>
            <a:r>
              <a:rPr lang="en-US" sz="1600" dirty="0"/>
              <a:t> Berlin, Berlin, Germany</a:t>
            </a:r>
          </a:p>
          <a:p>
            <a:r>
              <a:rPr lang="en-US" sz="1600" dirty="0"/>
              <a:t>2023 – Nov 12-17 – Hawaiian Village, Oahu, Hawaii, United States</a:t>
            </a:r>
          </a:p>
          <a:p>
            <a:r>
              <a:rPr lang="en-US" sz="1600" dirty="0">
                <a:highlight>
                  <a:srgbClr val="33CCFF"/>
                </a:highlight>
              </a:rPr>
              <a:t>2024 – March 10-15 – Hyatt Regency Denver at Colorado Convention Center, Denver, CO, United States (March 2021)</a:t>
            </a:r>
          </a:p>
          <a:p>
            <a:r>
              <a:rPr lang="en-US" sz="1600" dirty="0">
                <a:highlight>
                  <a:srgbClr val="33CCFF"/>
                </a:highlight>
              </a:rPr>
              <a:t>2024 – July 14-19 – Sheraton Le Centre Montreal, Montreal, Quebec, Canada (July 2020)</a:t>
            </a:r>
          </a:p>
          <a:p>
            <a:r>
              <a:rPr lang="en-US" sz="1600" dirty="0">
                <a:highlight>
                  <a:srgbClr val="33CCFF"/>
                </a:highlight>
              </a:rPr>
              <a:t>2024 – Nov 10-15 –Hyatt Regency Vancouver, Vancouver, Canada (Nov 2021)</a:t>
            </a:r>
          </a:p>
          <a:p>
            <a:r>
              <a:rPr lang="en-US" sz="1600" dirty="0">
                <a:highlight>
                  <a:srgbClr val="33CCFF"/>
                </a:highlight>
              </a:rPr>
              <a:t>2025 – March 9-14 –Hilton Atlanta, Atlanta, GA, United States (2 of 2 – March 2020).</a:t>
            </a:r>
          </a:p>
          <a:p>
            <a:r>
              <a:rPr lang="en-US" sz="1600" dirty="0">
                <a:highlight>
                  <a:srgbClr val="33CCFF"/>
                </a:highlight>
              </a:rPr>
              <a:t>2025 – July 13-18 –Marriott Madrid Auditorium, Madrid, Spain (July 2021)</a:t>
            </a:r>
          </a:p>
          <a:p>
            <a:r>
              <a:rPr lang="en-US" sz="1600" dirty="0">
                <a:highlight>
                  <a:srgbClr val="99FF99"/>
                </a:highlight>
              </a:rPr>
              <a:t>2025 – Nov 9-24 – Possible need for penalty offset-  Le Centre Sheraton Montreal, Montreal (July 2022)</a:t>
            </a:r>
          </a:p>
          <a:p>
            <a:r>
              <a:rPr lang="en-US" sz="1600" dirty="0">
                <a:highlight>
                  <a:srgbClr val="33CCFF"/>
                </a:highlight>
              </a:rPr>
              <a:t>2026 March 8-13 - Hyatt Regency Chicago, Chicago, IL, United States (March 2024) – (Contract pending)</a:t>
            </a:r>
          </a:p>
          <a:p>
            <a:r>
              <a:rPr lang="en-US" sz="1600" dirty="0"/>
              <a:t>2027 – Nov 14-19 – Hawaiian Village, Oahu, Hawaii, United States</a:t>
            </a:r>
          </a:p>
          <a:p>
            <a:pPr marL="800100" lvl="2" indent="0">
              <a:buNone/>
            </a:pPr>
            <a:endParaRPr lang="en-US" sz="1600" dirty="0">
              <a:highlight>
                <a:srgbClr val="99FF99"/>
              </a:highlight>
            </a:endParaRPr>
          </a:p>
          <a:p>
            <a:r>
              <a:rPr lang="en-US" sz="1200" dirty="0">
                <a:solidFill>
                  <a:srgbClr val="0070C0"/>
                </a:solidFill>
                <a:hlinkClick r:id="rId3">
                  <a:extLst>
                    <a:ext uri="{A12FA001-AC4F-418D-AE19-62706E023703}">
                      <ahyp:hlinkClr xmlns:ahyp="http://schemas.microsoft.com/office/drawing/2018/hyperlinkcolor" val="tx"/>
                    </a:ext>
                  </a:extLst>
                </a:hlinkClick>
              </a:rPr>
              <a:t>https://mentor.ieee.org/802-ec/dcn/20/ec-20-0001-05-00EC-802-plenary-future-venue-contract-status.xlsx</a:t>
            </a:r>
            <a:endParaRPr lang="en-US" sz="1200" dirty="0">
              <a:solidFill>
                <a:srgbClr val="0070C0"/>
              </a:solidFill>
            </a:endParaRPr>
          </a:p>
        </p:txBody>
      </p:sp>
    </p:spTree>
    <p:extLst>
      <p:ext uri="{BB962C8B-B14F-4D97-AF65-F5344CB8AC3E}">
        <p14:creationId xmlns:p14="http://schemas.microsoft.com/office/powerpoint/2010/main" val="2306598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3365C-92B4-6D1B-CE6E-3EEE168F3388}"/>
              </a:ext>
            </a:extLst>
          </p:cNvPr>
          <p:cNvSpPr>
            <a:spLocks noGrp="1"/>
          </p:cNvSpPr>
          <p:nvPr>
            <p:ph type="title"/>
          </p:nvPr>
        </p:nvSpPr>
        <p:spPr>
          <a:xfrm>
            <a:off x="243416" y="517192"/>
            <a:ext cx="11705167" cy="792162"/>
          </a:xfrm>
        </p:spPr>
        <p:txBody>
          <a:bodyPr/>
          <a:lstStyle/>
          <a:p>
            <a:r>
              <a:rPr lang="en-US" sz="2800" b="1" dirty="0"/>
              <a:t>2022 Nov 13-18 – Marriott Marquis Queen’s Park, Bangkok, Thailand</a:t>
            </a:r>
          </a:p>
        </p:txBody>
      </p:sp>
      <p:sp>
        <p:nvSpPr>
          <p:cNvPr id="3" name="Content Placeholder 2">
            <a:extLst>
              <a:ext uri="{FF2B5EF4-FFF2-40B4-BE49-F238E27FC236}">
                <a16:creationId xmlns:a16="http://schemas.microsoft.com/office/drawing/2014/main" id="{360E52E6-777D-0F5D-79A6-D485B1EAE955}"/>
              </a:ext>
            </a:extLst>
          </p:cNvPr>
          <p:cNvSpPr>
            <a:spLocks noGrp="1"/>
          </p:cNvSpPr>
          <p:nvPr>
            <p:ph idx="1"/>
          </p:nvPr>
        </p:nvSpPr>
        <p:spPr/>
        <p:txBody>
          <a:bodyPr/>
          <a:lstStyle/>
          <a:p>
            <a:r>
              <a:rPr lang="en-US" sz="3200" dirty="0"/>
              <a:t>2022 Nov 13-18 – Marriott Marquis Queen’s Park, Bangkok, Thailand </a:t>
            </a:r>
            <a:r>
              <a:rPr lang="en-US" dirty="0"/>
              <a:t>rebooked from </a:t>
            </a:r>
            <a:r>
              <a:rPr lang="en-US" sz="3200" dirty="0"/>
              <a:t>Nov 2020.</a:t>
            </a:r>
          </a:p>
          <a:p>
            <a:r>
              <a:rPr lang="en-US" dirty="0"/>
              <a:t>Expectations:</a:t>
            </a:r>
          </a:p>
          <a:p>
            <a:pPr lvl="1"/>
            <a:r>
              <a:rPr lang="en-US" dirty="0"/>
              <a:t> Meeting Fees to be confirmed this week (July 15).</a:t>
            </a:r>
          </a:p>
          <a:p>
            <a:pPr lvl="1"/>
            <a:r>
              <a:rPr lang="en-US" dirty="0"/>
              <a:t>nominal rate: $400+$100+100 = $600 (Early-bird rate)</a:t>
            </a:r>
          </a:p>
          <a:p>
            <a:pPr lvl="1"/>
            <a:r>
              <a:rPr lang="en-US" dirty="0"/>
              <a:t>open Registration first week of August.</a:t>
            </a:r>
          </a:p>
          <a:p>
            <a:r>
              <a:rPr lang="en-US" dirty="0"/>
              <a:t>Treasurer/Mtg Planner/Exec Sec to have proposal for Closing plenary.</a:t>
            </a:r>
          </a:p>
          <a:p>
            <a:endParaRPr lang="en-US" sz="3200" dirty="0"/>
          </a:p>
          <a:p>
            <a:endParaRPr lang="en-US" dirty="0"/>
          </a:p>
        </p:txBody>
      </p:sp>
    </p:spTree>
    <p:extLst>
      <p:ext uri="{BB962C8B-B14F-4D97-AF65-F5344CB8AC3E}">
        <p14:creationId xmlns:p14="http://schemas.microsoft.com/office/powerpoint/2010/main" val="357376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286A-735B-4EAB-B47B-955D713EC1B9}"/>
              </a:ext>
            </a:extLst>
          </p:cNvPr>
          <p:cNvSpPr>
            <a:spLocks noGrp="1"/>
          </p:cNvSpPr>
          <p:nvPr>
            <p:ph type="title"/>
          </p:nvPr>
        </p:nvSpPr>
        <p:spPr/>
        <p:txBody>
          <a:bodyPr/>
          <a:lstStyle/>
          <a:p>
            <a:r>
              <a:rPr lang="en-US" dirty="0"/>
              <a:t>Future Session </a:t>
            </a:r>
            <a:r>
              <a:rPr lang="en-US" dirty="0" err="1"/>
              <a:t>AdHocs</a:t>
            </a:r>
            <a:endParaRPr lang="en-US" dirty="0"/>
          </a:p>
        </p:txBody>
      </p:sp>
      <p:sp>
        <p:nvSpPr>
          <p:cNvPr id="3" name="Content Placeholder 2">
            <a:extLst>
              <a:ext uri="{FF2B5EF4-FFF2-40B4-BE49-F238E27FC236}">
                <a16:creationId xmlns:a16="http://schemas.microsoft.com/office/drawing/2014/main" id="{F9657F8A-5834-4BD7-8DBC-9537F96B52F6}"/>
              </a:ext>
            </a:extLst>
          </p:cNvPr>
          <p:cNvSpPr>
            <a:spLocks noGrp="1"/>
          </p:cNvSpPr>
          <p:nvPr>
            <p:ph idx="1"/>
          </p:nvPr>
        </p:nvSpPr>
        <p:spPr>
          <a:xfrm>
            <a:off x="609600" y="1341440"/>
            <a:ext cx="11049000" cy="5111749"/>
          </a:xfrm>
        </p:spPr>
        <p:txBody>
          <a:bodyPr/>
          <a:lstStyle/>
          <a:p>
            <a:r>
              <a:rPr lang="en-US" sz="2400" dirty="0"/>
              <a:t>All potential New Future Venues not already approved are on hold.</a:t>
            </a:r>
          </a:p>
          <a:p>
            <a:r>
              <a:rPr lang="en-US" sz="2400" dirty="0"/>
              <a:t>Negotiations on Madrid (2025 July) and Chicago (2026 March) on hold.</a:t>
            </a:r>
          </a:p>
          <a:p>
            <a:endParaRPr lang="en-US" sz="2400" dirty="0"/>
          </a:p>
          <a:p>
            <a:r>
              <a:rPr lang="en-US" sz="2400" dirty="0"/>
              <a:t>Future Venue </a:t>
            </a:r>
            <a:r>
              <a:rPr lang="en-US" sz="2400" dirty="0" err="1"/>
              <a:t>AdHoc</a:t>
            </a:r>
            <a:r>
              <a:rPr lang="en-US" sz="2400" dirty="0"/>
              <a:t>: Next Plenary </a:t>
            </a:r>
          </a:p>
          <a:p>
            <a:pPr lvl="1"/>
            <a:r>
              <a:rPr lang="en-US" sz="2400" dirty="0"/>
              <a:t>Thursday 14 July 2022 7:30am Salon 5 level 2 </a:t>
            </a:r>
          </a:p>
          <a:p>
            <a:pPr lvl="2"/>
            <a:r>
              <a:rPr lang="en-US" dirty="0"/>
              <a:t>Review Resources for 2022 November Plenary</a:t>
            </a:r>
          </a:p>
          <a:p>
            <a:pPr lvl="2"/>
            <a:endParaRPr lang="en-US" dirty="0"/>
          </a:p>
          <a:p>
            <a:r>
              <a:rPr lang="en-US" sz="2400" dirty="0"/>
              <a:t>Future Venue Ad-Hoc: Futures</a:t>
            </a:r>
          </a:p>
          <a:p>
            <a:pPr lvl="1"/>
            <a:r>
              <a:rPr lang="en-US" sz="2400" dirty="0"/>
              <a:t>Thursday 14 July 2022 8:00 am Salon 5 Level 2</a:t>
            </a:r>
          </a:p>
          <a:p>
            <a:pPr lvl="2"/>
            <a:r>
              <a:rPr lang="en-US" dirty="0"/>
              <a:t>Review requirements for future sessions.</a:t>
            </a:r>
          </a:p>
          <a:p>
            <a:pPr lvl="2"/>
            <a:r>
              <a:rPr lang="en-US" dirty="0"/>
              <a:t>Review requirement expectations/actuals for this week.</a:t>
            </a:r>
          </a:p>
          <a:p>
            <a:endParaRPr lang="en-US" sz="2400" dirty="0"/>
          </a:p>
        </p:txBody>
      </p:sp>
    </p:spTree>
    <p:extLst>
      <p:ext uri="{BB962C8B-B14F-4D97-AF65-F5344CB8AC3E}">
        <p14:creationId xmlns:p14="http://schemas.microsoft.com/office/powerpoint/2010/main" val="2843269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C3E9-A7B3-474D-A76C-34AAA84B1BE0}"/>
              </a:ext>
            </a:extLst>
          </p:cNvPr>
          <p:cNvSpPr>
            <a:spLocks noGrp="1"/>
          </p:cNvSpPr>
          <p:nvPr>
            <p:ph type="title"/>
          </p:nvPr>
        </p:nvSpPr>
        <p:spPr/>
        <p:txBody>
          <a:bodyPr/>
          <a:lstStyle/>
          <a:p>
            <a:pPr lvl="0"/>
            <a:r>
              <a:rPr lang="en-US" dirty="0"/>
              <a:t>Event Conduct and Safety Statement</a:t>
            </a:r>
          </a:p>
        </p:txBody>
      </p:sp>
      <p:sp>
        <p:nvSpPr>
          <p:cNvPr id="3" name="Content Placeholder 2">
            <a:extLst>
              <a:ext uri="{FF2B5EF4-FFF2-40B4-BE49-F238E27FC236}">
                <a16:creationId xmlns:a16="http://schemas.microsoft.com/office/drawing/2014/main" id="{50C8884F-93AC-457D-910C-DF265A5F553A}"/>
              </a:ext>
            </a:extLst>
          </p:cNvPr>
          <p:cNvSpPr>
            <a:spLocks noGrp="1"/>
          </p:cNvSpPr>
          <p:nvPr>
            <p:ph idx="1"/>
          </p:nvPr>
        </p:nvSpPr>
        <p:spPr>
          <a:xfrm>
            <a:off x="1981200" y="1447802"/>
            <a:ext cx="8229600" cy="5005387"/>
          </a:xfrm>
        </p:spPr>
        <p:txBody>
          <a:bodyPr/>
          <a:lstStyle/>
          <a:p>
            <a:pPr lvl="0"/>
            <a:r>
              <a:rPr lang="en-US" sz="24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400" dirty="0"/>
              <a:t>IEEE seeks to provide a secure environment at its events. Participants should report any behavior inconsistent with the principles outlined here, to onsite staff, security or venue personnel, or toeventconduct@ieee.org.</a:t>
            </a:r>
          </a:p>
        </p:txBody>
      </p:sp>
    </p:spTree>
    <p:extLst>
      <p:ext uri="{BB962C8B-B14F-4D97-AF65-F5344CB8AC3E}">
        <p14:creationId xmlns:p14="http://schemas.microsoft.com/office/powerpoint/2010/main" val="3903587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3" name="Rectangle 5">
            <a:extLst>
              <a:ext uri="{FF2B5EF4-FFF2-40B4-BE49-F238E27FC236}">
                <a16:creationId xmlns:a16="http://schemas.microsoft.com/office/drawing/2014/main" id="{F9A6CCE4-BC0A-4194-9F6C-63D8359E4152}"/>
              </a:ext>
            </a:extLst>
          </p:cNvPr>
          <p:cNvSpPr>
            <a:spLocks noGrp="1" noChangeArrowheads="1"/>
          </p:cNvSpPr>
          <p:nvPr>
            <p:ph type="title"/>
          </p:nvPr>
        </p:nvSpPr>
        <p:spPr/>
        <p:txBody>
          <a:bodyPr/>
          <a:lstStyle/>
          <a:p>
            <a:r>
              <a:rPr lang="en-US" altLang="en-US" sz="3200" dirty="0"/>
              <a:t>IEEE 802 Opening EC Mtg – July 10</a:t>
            </a:r>
          </a:p>
        </p:txBody>
      </p:sp>
      <p:sp>
        <p:nvSpPr>
          <p:cNvPr id="273414" name="Rectangle 6">
            <a:extLst>
              <a:ext uri="{FF2B5EF4-FFF2-40B4-BE49-F238E27FC236}">
                <a16:creationId xmlns:a16="http://schemas.microsoft.com/office/drawing/2014/main" id="{A8DD74F1-78FD-43C5-92B7-9C87A242921B}"/>
              </a:ext>
            </a:extLst>
          </p:cNvPr>
          <p:cNvSpPr>
            <a:spLocks noGrp="1" noChangeArrowheads="1"/>
          </p:cNvSpPr>
          <p:nvPr>
            <p:ph idx="1"/>
          </p:nvPr>
        </p:nvSpPr>
        <p:spPr>
          <a:xfrm>
            <a:off x="609599" y="1341438"/>
            <a:ext cx="10972800" cy="4525962"/>
          </a:xfrm>
        </p:spPr>
        <p:txBody>
          <a:bodyPr/>
          <a:lstStyle/>
          <a:p>
            <a:r>
              <a:rPr lang="en-US" altLang="en-US" sz="2800" dirty="0"/>
              <a:t>Agenda Item 6.02 - II</a:t>
            </a:r>
          </a:p>
          <a:p>
            <a:pPr lvl="1"/>
            <a:r>
              <a:rPr lang="en-US" altLang="en-US" dirty="0"/>
              <a:t>Current / Future venues</a:t>
            </a:r>
          </a:p>
          <a:p>
            <a:pPr marL="1371600" lvl="2" indent="-514350">
              <a:buAutoNum type="alphaLcPeriod"/>
            </a:pPr>
            <a:r>
              <a:rPr lang="en-US" altLang="en-US" dirty="0"/>
              <a:t>Things to know about this week!</a:t>
            </a:r>
          </a:p>
          <a:p>
            <a:pPr marL="1371600" lvl="2" indent="-514350">
              <a:buAutoNum type="alphaLcPeriod"/>
            </a:pPr>
            <a:r>
              <a:rPr lang="en-US" altLang="en-US" dirty="0"/>
              <a:t>Registration Reminder</a:t>
            </a:r>
          </a:p>
          <a:p>
            <a:pPr marL="1371600" lvl="2" indent="-514350">
              <a:buAutoNum type="alphaLcPeriod"/>
            </a:pPr>
            <a:r>
              <a:rPr lang="en-US" dirty="0"/>
              <a:t>Straw Poll for WGs</a:t>
            </a:r>
          </a:p>
          <a:p>
            <a:pPr marL="1371600" lvl="2" indent="-514350">
              <a:buFontTx/>
              <a:buAutoNum type="alphaLcPeriod"/>
            </a:pPr>
            <a:r>
              <a:rPr lang="en-US" altLang="en-US" dirty="0"/>
              <a:t>Future Venue Contract Status</a:t>
            </a:r>
            <a:endParaRPr lang="en-US" dirty="0"/>
          </a:p>
          <a:p>
            <a:pPr marL="1371600" lvl="2" indent="-514350">
              <a:buAutoNum type="alphaLcPeriod"/>
            </a:pPr>
            <a:r>
              <a:rPr lang="en-US" dirty="0"/>
              <a:t>Nov 2022 – Bangkok, Thailand</a:t>
            </a:r>
          </a:p>
          <a:p>
            <a:pPr marL="1371600" lvl="2" indent="-514350">
              <a:buAutoNum type="alphaLcPeriod"/>
            </a:pPr>
            <a:r>
              <a:rPr lang="en-US" dirty="0"/>
              <a:t>Other Future Sessions</a:t>
            </a:r>
          </a:p>
          <a:p>
            <a:pPr marL="971550" lvl="1" indent="-514350">
              <a:buAutoNum type="alphaLcPeriod"/>
            </a:pPr>
            <a:endParaRPr lang="en-US" dirty="0"/>
          </a:p>
          <a:p>
            <a:pPr marL="971550" lvl="1" indent="-514350">
              <a:buAutoNum type="alphaLcPeriod"/>
            </a:pPr>
            <a:endParaRPr lang="en-US" dirty="0"/>
          </a:p>
          <a:p>
            <a:pPr marL="971550" lvl="1" indent="-514350">
              <a:buAutoNum type="alphaLcPeriod"/>
            </a:pPr>
            <a:endParaRPr lang="en-US" altLang="en-US" dirty="0"/>
          </a:p>
          <a:p>
            <a:pPr marL="971550" lvl="1" indent="-514350">
              <a:buAutoNum type="alphaLcPeriod"/>
            </a:pPr>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2209800" y="2455073"/>
            <a:ext cx="7772400" cy="1102519"/>
          </a:xfrm>
          <a:prstGeom prst="rect">
            <a:avLst/>
          </a:prstGeom>
          <a:noFill/>
          <a:ln>
            <a:noFill/>
          </a:ln>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buClr>
                <a:schemeClr val="dk1"/>
              </a:buClr>
              <a:buSzPts val="10400"/>
            </a:pPr>
            <a:r>
              <a:rPr lang="en-US" dirty="0"/>
              <a:t>Things to Know about this week!</a:t>
            </a:r>
            <a:endParaRPr dirty="0"/>
          </a:p>
        </p:txBody>
      </p:sp>
      <p:sp>
        <p:nvSpPr>
          <p:cNvPr id="85" name="Google Shape;85;p1"/>
          <p:cNvSpPr txBox="1">
            <a:spLocks noGrp="1"/>
          </p:cNvSpPr>
          <p:nvPr>
            <p:ph type="subTitle" idx="1"/>
          </p:nvPr>
        </p:nvSpPr>
        <p:spPr>
          <a:xfrm>
            <a:off x="2895600" y="3771900"/>
            <a:ext cx="6400800" cy="1314450"/>
          </a:xfrm>
          <a:prstGeom prst="rect">
            <a:avLst/>
          </a:prstGeom>
          <a:noFill/>
          <a:ln>
            <a:noFill/>
          </a:ln>
        </p:spPr>
        <p:txBody>
          <a:bodyPr spcFirstLastPara="1" vert="horz" wrap="square" lIns="51427" tIns="25706" rIns="51427" bIns="25706" numCol="1" anchor="t" anchorCtr="0" compatLnSpc="1">
            <a:prstTxWarp prst="textNoShape">
              <a:avLst/>
            </a:prstTxWarp>
            <a:normAutofit fontScale="92500" lnSpcReduction="10000"/>
          </a:bodyPr>
          <a:lstStyle/>
          <a:p>
            <a:pPr>
              <a:spcBef>
                <a:spcPts val="0"/>
              </a:spcBef>
              <a:spcAft>
                <a:spcPts val="0"/>
              </a:spcAft>
              <a:buClr>
                <a:srgbClr val="888888"/>
              </a:buClr>
              <a:buSzPct val="98879"/>
            </a:pPr>
            <a:r>
              <a:rPr lang="en-US"/>
              <a:t>2022 July IEEE 802 </a:t>
            </a:r>
            <a:endParaRPr/>
          </a:p>
          <a:p>
            <a:pPr>
              <a:spcBef>
                <a:spcPts val="0"/>
              </a:spcBef>
              <a:spcAft>
                <a:spcPts val="0"/>
              </a:spcAft>
              <a:buClr>
                <a:srgbClr val="888888"/>
              </a:buClr>
              <a:buSzPct val="98879"/>
            </a:pPr>
            <a:r>
              <a:rPr lang="en-US"/>
              <a:t>Mixed Mode Plenary </a:t>
            </a:r>
            <a:endParaRPr/>
          </a:p>
          <a:p>
            <a:pPr>
              <a:spcBef>
                <a:spcPts val="0"/>
              </a:spcBef>
              <a:spcAft>
                <a:spcPts val="0"/>
              </a:spcAft>
              <a:buClr>
                <a:srgbClr val="888888"/>
              </a:buClr>
              <a:buSzPct val="98879"/>
            </a:pPr>
            <a:r>
              <a:rPr lang="en-US"/>
              <a:t>Montreal, QC Canada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1368f2b5254_0_20"/>
          <p:cNvSpPr txBox="1">
            <a:spLocks noGrp="1"/>
          </p:cNvSpPr>
          <p:nvPr>
            <p:ph type="title"/>
          </p:nvPr>
        </p:nvSpPr>
        <p:spPr>
          <a:xfrm>
            <a:off x="1981200" y="409578"/>
            <a:ext cx="8229600" cy="809625"/>
          </a:xfrm>
          <a:prstGeom prst="rect">
            <a:avLst/>
          </a:prstGeom>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pPr>
            <a:r>
              <a:rPr lang="en-US" dirty="0"/>
              <a:t>Meeting Information</a:t>
            </a:r>
            <a:endParaRPr dirty="0"/>
          </a:p>
        </p:txBody>
      </p:sp>
      <p:sp>
        <p:nvSpPr>
          <p:cNvPr id="97" name="Google Shape;97;g1368f2b5254_0_20"/>
          <p:cNvSpPr txBox="1">
            <a:spLocks noGrp="1"/>
          </p:cNvSpPr>
          <p:nvPr>
            <p:ph idx="1"/>
          </p:nvPr>
        </p:nvSpPr>
        <p:spPr>
          <a:xfrm>
            <a:off x="1866900" y="1371595"/>
            <a:ext cx="8458200" cy="5076827"/>
          </a:xfrm>
          <a:prstGeom prst="rect">
            <a:avLst/>
          </a:prstGeom>
        </p:spPr>
        <p:txBody>
          <a:bodyPr spcFirstLastPara="1" vert="horz" wrap="square" lIns="51427" tIns="25706" rIns="51427" bIns="25706" numCol="1" anchor="t" anchorCtr="0" compatLnSpc="1">
            <a:prstTxWarp prst="textNoShape">
              <a:avLst/>
            </a:prstTxWarp>
            <a:noAutofit/>
          </a:bodyPr>
          <a:lstStyle/>
          <a:p>
            <a:pPr marL="0" indent="0">
              <a:spcBef>
                <a:spcPts val="416"/>
              </a:spcBef>
              <a:spcAft>
                <a:spcPts val="0"/>
              </a:spcAft>
              <a:buNone/>
            </a:pPr>
            <a:r>
              <a:rPr lang="en-US" sz="2000" b="1" dirty="0"/>
              <a:t>In-Person Schedule of Meeting Times and Rooms:</a:t>
            </a:r>
            <a:endParaRPr sz="2000" b="1" dirty="0"/>
          </a:p>
          <a:p>
            <a:pPr marL="257175" indent="0">
              <a:spcBef>
                <a:spcPts val="416"/>
              </a:spcBef>
              <a:spcAft>
                <a:spcPts val="0"/>
              </a:spcAft>
              <a:buNone/>
            </a:pPr>
            <a:r>
              <a:rPr lang="en-US" sz="2000" u="sng" dirty="0">
                <a:solidFill>
                  <a:srgbClr val="0066FF"/>
                </a:solidFill>
                <a:hlinkClick r:id="rId3">
                  <a:extLst>
                    <a:ext uri="{A12FA001-AC4F-418D-AE19-62706E023703}">
                      <ahyp:hlinkClr xmlns:ahyp="http://schemas.microsoft.com/office/drawing/2018/hyperlinkcolor" val="tx"/>
                    </a:ext>
                  </a:extLst>
                </a:hlinkClick>
              </a:rPr>
              <a:t>https://schedule.802world.com/schedule/schedule/show</a:t>
            </a:r>
            <a:r>
              <a:rPr lang="en-US" sz="2000" u="sng" dirty="0">
                <a:solidFill>
                  <a:srgbClr val="0066FF"/>
                </a:solidFill>
              </a:rPr>
              <a:t> </a:t>
            </a:r>
            <a:endParaRPr sz="2000" dirty="0">
              <a:solidFill>
                <a:srgbClr val="0066FF"/>
              </a:solidFill>
            </a:endParaRPr>
          </a:p>
          <a:p>
            <a:pPr marL="514350" indent="0">
              <a:spcBef>
                <a:spcPts val="416"/>
              </a:spcBef>
              <a:spcAft>
                <a:spcPts val="0"/>
              </a:spcAft>
              <a:buNone/>
            </a:pPr>
            <a:endParaRPr sz="2000" dirty="0"/>
          </a:p>
          <a:p>
            <a:pPr marL="0" indent="0">
              <a:spcBef>
                <a:spcPts val="416"/>
              </a:spcBef>
              <a:spcAft>
                <a:spcPts val="0"/>
              </a:spcAft>
              <a:buNone/>
            </a:pPr>
            <a:r>
              <a:rPr lang="en-US" sz="2000" b="1" dirty="0"/>
              <a:t>802 LAN/MAN Standards Committee - composite calendar:</a:t>
            </a:r>
            <a:endParaRPr sz="2000" b="1" dirty="0"/>
          </a:p>
          <a:p>
            <a:pPr marL="257175" indent="0">
              <a:spcBef>
                <a:spcPts val="416"/>
              </a:spcBef>
              <a:spcAft>
                <a:spcPts val="0"/>
              </a:spcAft>
              <a:buNone/>
            </a:pPr>
            <a:r>
              <a:rPr lang="en-US" sz="2000" u="sng" dirty="0">
                <a:solidFill>
                  <a:srgbClr val="0066FF"/>
                </a:solidFill>
                <a:hlinkClick r:id="rId4">
                  <a:extLst>
                    <a:ext uri="{A12FA001-AC4F-418D-AE19-62706E023703}">
                      <ahyp:hlinkClr xmlns:ahyp="http://schemas.microsoft.com/office/drawing/2018/hyperlinkcolor" val="tx"/>
                    </a:ext>
                  </a:extLst>
                </a:hlinkClick>
              </a:rPr>
              <a:t>https://www.ieee802.org/802tele_calendar.html</a:t>
            </a:r>
            <a:r>
              <a:rPr lang="en-US" sz="2000" u="sng" dirty="0">
                <a:solidFill>
                  <a:srgbClr val="0066FF"/>
                </a:solidFill>
              </a:rPr>
              <a:t> </a:t>
            </a:r>
            <a:endParaRPr sz="2000" dirty="0">
              <a:solidFill>
                <a:srgbClr val="0066FF"/>
              </a:solidFill>
            </a:endParaRPr>
          </a:p>
          <a:p>
            <a:pPr marL="514350" indent="0">
              <a:spcBef>
                <a:spcPts val="416"/>
              </a:spcBef>
              <a:spcAft>
                <a:spcPts val="0"/>
              </a:spcAft>
              <a:buNone/>
            </a:pPr>
            <a:endParaRPr sz="2000" dirty="0"/>
          </a:p>
          <a:p>
            <a:pPr marL="0" indent="0">
              <a:spcBef>
                <a:spcPts val="416"/>
              </a:spcBef>
              <a:spcAft>
                <a:spcPts val="0"/>
              </a:spcAft>
              <a:buNone/>
            </a:pPr>
            <a:r>
              <a:rPr lang="en-US" sz="2000" b="1" dirty="0"/>
              <a:t>Le Center Montreal Meeting Space Map</a:t>
            </a:r>
            <a:endParaRPr sz="2000" b="1" dirty="0"/>
          </a:p>
          <a:p>
            <a:pPr marL="257175" indent="0">
              <a:spcBef>
                <a:spcPts val="416"/>
              </a:spcBef>
              <a:spcAft>
                <a:spcPts val="0"/>
              </a:spcAft>
              <a:buNone/>
            </a:pPr>
            <a:r>
              <a:rPr lang="en-US" sz="2000" u="sng" dirty="0">
                <a:solidFill>
                  <a:srgbClr val="0000FF"/>
                </a:solidFill>
                <a:highlight>
                  <a:srgbClr val="FFFFFF"/>
                </a:highlight>
                <a:ea typeface="Arial"/>
                <a:cs typeface="Arial"/>
                <a:sym typeface="Arial"/>
                <a:hlinkClick r:id="rId5">
                  <a:extLst>
                    <a:ext uri="{A12FA001-AC4F-418D-AE19-62706E023703}">
                      <ahyp:hlinkClr xmlns:ahyp="http://schemas.microsoft.com/office/drawing/2018/hyperlinkcolor" val="tx"/>
                    </a:ext>
                  </a:extLst>
                </a:hlinkClick>
              </a:rPr>
              <a:t>http://802world.org/plenary/meeting-map</a:t>
            </a:r>
            <a:endParaRPr sz="2000" b="1" dirty="0">
              <a:solidFill>
                <a:srgbClr val="0000FF"/>
              </a:solidFill>
            </a:endParaRPr>
          </a:p>
          <a:p>
            <a:pPr marL="0" indent="0">
              <a:spcBef>
                <a:spcPts val="416"/>
              </a:spcBef>
              <a:spcAft>
                <a:spcPts val="0"/>
              </a:spcAft>
              <a:buNone/>
            </a:pPr>
            <a:endParaRPr sz="2000" dirty="0"/>
          </a:p>
          <a:p>
            <a:pPr marL="0" indent="0">
              <a:spcBef>
                <a:spcPts val="416"/>
              </a:spcBef>
              <a:spcAft>
                <a:spcPts val="0"/>
              </a:spcAft>
              <a:buNone/>
            </a:pPr>
            <a:r>
              <a:rPr lang="en-US" sz="2000" b="1" dirty="0"/>
              <a:t>Opening EC Meeting: </a:t>
            </a:r>
            <a:endParaRPr sz="2000" b="1" dirty="0"/>
          </a:p>
          <a:p>
            <a:pPr marL="257175" indent="0">
              <a:spcBef>
                <a:spcPts val="416"/>
              </a:spcBef>
              <a:spcAft>
                <a:spcPts val="0"/>
              </a:spcAft>
              <a:buNone/>
            </a:pPr>
            <a:r>
              <a:rPr lang="en-US" sz="2000" dirty="0"/>
              <a:t>Monday July 11th 8:00 AM Drummond Ouest L3</a:t>
            </a:r>
            <a:endParaRPr sz="2000" dirty="0"/>
          </a:p>
          <a:p>
            <a:pPr marL="257175" indent="0">
              <a:spcBef>
                <a:spcPts val="416"/>
              </a:spcBef>
              <a:spcAft>
                <a:spcPts val="0"/>
              </a:spcAft>
              <a:buNone/>
            </a:pPr>
            <a:endParaRPr sz="2000" dirty="0"/>
          </a:p>
          <a:p>
            <a:pPr marL="0" indent="0">
              <a:spcBef>
                <a:spcPts val="416"/>
              </a:spcBef>
              <a:spcAft>
                <a:spcPts val="0"/>
              </a:spcAft>
              <a:buNone/>
            </a:pPr>
            <a:r>
              <a:rPr lang="en-US" sz="2000" b="1" dirty="0"/>
              <a:t>Closing EC Meeting: </a:t>
            </a:r>
            <a:endParaRPr sz="2000" b="1" dirty="0"/>
          </a:p>
          <a:p>
            <a:pPr marL="257175" indent="0">
              <a:spcBef>
                <a:spcPts val="416"/>
              </a:spcBef>
              <a:spcAft>
                <a:spcPts val="0"/>
              </a:spcAft>
              <a:buNone/>
            </a:pPr>
            <a:r>
              <a:rPr lang="en-US" sz="2000" dirty="0"/>
              <a:t>Friday July 15th 1:00 PM Drummond Ouest L3</a:t>
            </a:r>
            <a:endParaRP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1368f2b5254_0_25"/>
          <p:cNvSpPr txBox="1">
            <a:spLocks noGrp="1"/>
          </p:cNvSpPr>
          <p:nvPr>
            <p:ph type="title"/>
          </p:nvPr>
        </p:nvSpPr>
        <p:spPr>
          <a:xfrm>
            <a:off x="1981200" y="304800"/>
            <a:ext cx="8229600" cy="857250"/>
          </a:xfrm>
          <a:prstGeom prst="rect">
            <a:avLst/>
          </a:prstGeom>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pPr>
            <a:r>
              <a:rPr lang="en-US" dirty="0"/>
              <a:t>Local Attendee Food &amp; Beverage</a:t>
            </a:r>
            <a:endParaRPr dirty="0"/>
          </a:p>
        </p:txBody>
      </p:sp>
      <p:sp>
        <p:nvSpPr>
          <p:cNvPr id="103" name="Google Shape;103;g1368f2b5254_0_25"/>
          <p:cNvSpPr txBox="1">
            <a:spLocks noGrp="1"/>
          </p:cNvSpPr>
          <p:nvPr>
            <p:ph idx="1"/>
          </p:nvPr>
        </p:nvSpPr>
        <p:spPr>
          <a:xfrm>
            <a:off x="3581400" y="1524000"/>
            <a:ext cx="5029200" cy="4600074"/>
          </a:xfrm>
          <a:prstGeom prst="rect">
            <a:avLst/>
          </a:prstGeom>
        </p:spPr>
        <p:txBody>
          <a:bodyPr spcFirstLastPara="1" vert="horz" wrap="square" lIns="51427" tIns="25706" rIns="51427" bIns="25706" numCol="1" anchor="t" anchorCtr="0" compatLnSpc="1">
            <a:prstTxWarp prst="textNoShape">
              <a:avLst/>
            </a:prstTxWarp>
            <a:noAutofit/>
          </a:bodyPr>
          <a:lstStyle/>
          <a:p>
            <a:pPr marL="0" indent="0">
              <a:lnSpc>
                <a:spcPct val="120000"/>
              </a:lnSpc>
              <a:spcBef>
                <a:spcPts val="0"/>
              </a:spcBef>
              <a:spcAft>
                <a:spcPts val="0"/>
              </a:spcAft>
              <a:buClr>
                <a:schemeClr val="dk1"/>
              </a:buClr>
              <a:buSzPts val="4400"/>
              <a:buNone/>
            </a:pPr>
            <a:r>
              <a:rPr lang="en-US" sz="2000" b="1" dirty="0">
                <a:highlight>
                  <a:srgbClr val="FFFFFF"/>
                </a:highlight>
                <a:ea typeface="Arial"/>
                <a:cs typeface="Arial"/>
                <a:sym typeface="Arial"/>
              </a:rPr>
              <a:t>Light Breakfast</a:t>
            </a:r>
          </a:p>
          <a:p>
            <a:pPr marL="400050" lvl="1" indent="0">
              <a:lnSpc>
                <a:spcPct val="120000"/>
              </a:lnSpc>
              <a:spcBef>
                <a:spcPts val="0"/>
              </a:spcBef>
              <a:spcAft>
                <a:spcPts val="0"/>
              </a:spcAft>
              <a:buClr>
                <a:schemeClr val="dk1"/>
              </a:buClr>
              <a:buSzPts val="4400"/>
              <a:buNone/>
            </a:pPr>
            <a:r>
              <a:rPr lang="en-US" sz="2000" dirty="0">
                <a:highlight>
                  <a:srgbClr val="FFFFFF"/>
                </a:highlight>
                <a:ea typeface="Arial"/>
                <a:cs typeface="Arial"/>
                <a:sym typeface="Arial"/>
              </a:rPr>
              <a:t>7:30 AM - 8:30 AM</a:t>
            </a:r>
          </a:p>
          <a:p>
            <a:pPr marL="0" indent="0">
              <a:lnSpc>
                <a:spcPct val="120000"/>
              </a:lnSpc>
              <a:spcBef>
                <a:spcPts val="0"/>
              </a:spcBef>
              <a:spcAft>
                <a:spcPts val="0"/>
              </a:spcAft>
              <a:buClr>
                <a:schemeClr val="dk1"/>
              </a:buClr>
              <a:buSzPts val="4400"/>
              <a:buNone/>
            </a:pPr>
            <a:r>
              <a:rPr lang="en-US" sz="2000" b="1" dirty="0">
                <a:highlight>
                  <a:srgbClr val="FFFFFF"/>
                </a:highlight>
                <a:ea typeface="Arial"/>
                <a:cs typeface="Arial"/>
                <a:sym typeface="Arial"/>
              </a:rPr>
              <a:t>AM Coffee and Tea</a:t>
            </a:r>
          </a:p>
          <a:p>
            <a:pPr marL="400050" lvl="1" indent="0">
              <a:lnSpc>
                <a:spcPct val="120000"/>
              </a:lnSpc>
              <a:spcBef>
                <a:spcPts val="0"/>
              </a:spcBef>
              <a:spcAft>
                <a:spcPts val="0"/>
              </a:spcAft>
              <a:buClr>
                <a:schemeClr val="dk1"/>
              </a:buClr>
              <a:buSzPts val="4400"/>
              <a:buNone/>
            </a:pPr>
            <a:r>
              <a:rPr lang="en-US" sz="2000" dirty="0">
                <a:highlight>
                  <a:srgbClr val="FFFFFF"/>
                </a:highlight>
                <a:ea typeface="Arial"/>
                <a:cs typeface="Arial"/>
                <a:sym typeface="Arial"/>
              </a:rPr>
              <a:t>10:00 AM - 11:00 AM</a:t>
            </a:r>
          </a:p>
          <a:p>
            <a:pPr marL="0" indent="0">
              <a:lnSpc>
                <a:spcPct val="120000"/>
              </a:lnSpc>
              <a:spcBef>
                <a:spcPts val="0"/>
              </a:spcBef>
              <a:spcAft>
                <a:spcPts val="0"/>
              </a:spcAft>
              <a:buClr>
                <a:schemeClr val="dk1"/>
              </a:buClr>
              <a:buSzPts val="4400"/>
              <a:buNone/>
            </a:pPr>
            <a:r>
              <a:rPr lang="en-US" sz="2000" b="1" dirty="0">
                <a:highlight>
                  <a:srgbClr val="FFFFFF"/>
                </a:highlight>
                <a:ea typeface="Arial"/>
                <a:cs typeface="Arial"/>
                <a:sym typeface="Arial"/>
              </a:rPr>
              <a:t>PM Coffee and Tea and Snacks</a:t>
            </a:r>
            <a:endParaRPr sz="2000" b="1" dirty="0">
              <a:highlight>
                <a:srgbClr val="FFFFFF"/>
              </a:highlight>
              <a:ea typeface="Arial"/>
              <a:cs typeface="Arial"/>
              <a:sym typeface="Arial"/>
            </a:endParaRPr>
          </a:p>
          <a:p>
            <a:pPr marL="400050" lvl="2" indent="0">
              <a:lnSpc>
                <a:spcPct val="115000"/>
              </a:lnSpc>
              <a:spcBef>
                <a:spcPts val="0"/>
              </a:spcBef>
              <a:spcAft>
                <a:spcPts val="0"/>
              </a:spcAft>
              <a:buNone/>
            </a:pPr>
            <a:r>
              <a:rPr lang="en-US" sz="2000" dirty="0">
                <a:highlight>
                  <a:srgbClr val="FFFFFF"/>
                </a:highlight>
                <a:ea typeface="Arial"/>
                <a:cs typeface="Arial"/>
                <a:sym typeface="Arial"/>
              </a:rPr>
              <a:t>3:00 PM - 4:00 PM</a:t>
            </a:r>
          </a:p>
          <a:p>
            <a:pPr marL="400050" lvl="2" indent="0">
              <a:lnSpc>
                <a:spcPct val="115000"/>
              </a:lnSpc>
              <a:spcBef>
                <a:spcPts val="0"/>
              </a:spcBef>
              <a:spcAft>
                <a:spcPts val="0"/>
              </a:spcAft>
              <a:buNone/>
            </a:pPr>
            <a:endParaRPr lang="en-US" sz="2000" dirty="0">
              <a:highlight>
                <a:srgbClr val="FFFFFF"/>
              </a:highlight>
              <a:ea typeface="Arial"/>
              <a:cs typeface="Arial"/>
              <a:sym typeface="Arial"/>
            </a:endParaRPr>
          </a:p>
          <a:p>
            <a:pPr marL="0" indent="-400050">
              <a:lnSpc>
                <a:spcPct val="115000"/>
              </a:lnSpc>
              <a:spcBef>
                <a:spcPts val="0"/>
              </a:spcBef>
              <a:spcAft>
                <a:spcPts val="0"/>
              </a:spcAft>
              <a:buNone/>
            </a:pPr>
            <a:r>
              <a:rPr lang="en-US" sz="2000" b="1" dirty="0"/>
              <a:t>Monday – Thursday:</a:t>
            </a:r>
          </a:p>
          <a:p>
            <a:pPr marL="400050" lvl="2" indent="0">
              <a:lnSpc>
                <a:spcPct val="120000"/>
              </a:lnSpc>
              <a:spcBef>
                <a:spcPts val="0"/>
              </a:spcBef>
              <a:spcAft>
                <a:spcPts val="0"/>
              </a:spcAft>
              <a:buNone/>
            </a:pPr>
            <a:r>
              <a:rPr lang="en-US" sz="2000" b="1" dirty="0"/>
              <a:t>Served in the Ballroom Foyer, Level 4</a:t>
            </a:r>
          </a:p>
          <a:p>
            <a:pPr marL="0" indent="0">
              <a:lnSpc>
                <a:spcPct val="120000"/>
              </a:lnSpc>
              <a:spcBef>
                <a:spcPts val="0"/>
              </a:spcBef>
              <a:spcAft>
                <a:spcPts val="0"/>
              </a:spcAft>
              <a:buNone/>
            </a:pPr>
            <a:endParaRPr sz="2000" b="1" dirty="0"/>
          </a:p>
          <a:p>
            <a:pPr marL="0" indent="0">
              <a:lnSpc>
                <a:spcPct val="120000"/>
              </a:lnSpc>
              <a:spcBef>
                <a:spcPts val="0"/>
              </a:spcBef>
              <a:spcAft>
                <a:spcPts val="0"/>
              </a:spcAft>
              <a:buClr>
                <a:schemeClr val="dk1"/>
              </a:buClr>
              <a:buSzPts val="1100"/>
              <a:buNone/>
            </a:pPr>
            <a:r>
              <a:rPr lang="en-US" sz="2000" b="1" dirty="0"/>
              <a:t>   Friday Service Location:</a:t>
            </a:r>
          </a:p>
          <a:p>
            <a:pPr marL="400050" lvl="1" indent="0">
              <a:lnSpc>
                <a:spcPct val="120000"/>
              </a:lnSpc>
              <a:spcBef>
                <a:spcPts val="0"/>
              </a:spcBef>
              <a:spcAft>
                <a:spcPts val="0"/>
              </a:spcAft>
              <a:buClr>
                <a:schemeClr val="dk1"/>
              </a:buClr>
              <a:buSzPts val="1100"/>
              <a:buNone/>
            </a:pPr>
            <a:r>
              <a:rPr lang="en-US" sz="2000" b="1" dirty="0"/>
              <a:t>TBC</a:t>
            </a:r>
            <a:endParaRPr sz="2000" dirty="0">
              <a:highlight>
                <a:srgbClr val="FFFFFF"/>
              </a:highlight>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1368f2b5254_0_60"/>
          <p:cNvSpPr txBox="1">
            <a:spLocks noGrp="1"/>
          </p:cNvSpPr>
          <p:nvPr>
            <p:ph type="title"/>
          </p:nvPr>
        </p:nvSpPr>
        <p:spPr>
          <a:xfrm>
            <a:off x="1981200" y="544932"/>
            <a:ext cx="8229600" cy="857250"/>
          </a:xfrm>
          <a:prstGeom prst="rect">
            <a:avLst/>
          </a:prstGeom>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pPr>
            <a:r>
              <a:rPr lang="en-US" dirty="0"/>
              <a:t>Social Networking Event</a:t>
            </a:r>
            <a:endParaRPr dirty="0"/>
          </a:p>
        </p:txBody>
      </p:sp>
      <p:sp>
        <p:nvSpPr>
          <p:cNvPr id="139" name="Google Shape;139;g1368f2b5254_0_60"/>
          <p:cNvSpPr txBox="1">
            <a:spLocks noGrp="1"/>
          </p:cNvSpPr>
          <p:nvPr>
            <p:ph idx="1"/>
          </p:nvPr>
        </p:nvSpPr>
        <p:spPr>
          <a:xfrm>
            <a:off x="1981200" y="1600203"/>
            <a:ext cx="8229600" cy="3851607"/>
          </a:xfrm>
          <a:prstGeom prst="rect">
            <a:avLst/>
          </a:prstGeom>
        </p:spPr>
        <p:txBody>
          <a:bodyPr spcFirstLastPara="1" vert="horz" wrap="square" lIns="51427" tIns="25706" rIns="51427" bIns="25706" numCol="1" anchor="t" anchorCtr="0" compatLnSpc="1">
            <a:prstTxWarp prst="textNoShape">
              <a:avLst/>
            </a:prstTxWarp>
            <a:normAutofit/>
          </a:bodyPr>
          <a:lstStyle/>
          <a:p>
            <a:pPr marL="0" indent="0" algn="ctr">
              <a:spcBef>
                <a:spcPts val="203"/>
              </a:spcBef>
              <a:spcAft>
                <a:spcPts val="0"/>
              </a:spcAft>
              <a:buNone/>
            </a:pPr>
            <a:r>
              <a:rPr lang="en-US" dirty="0"/>
              <a:t>Wednesday July 13, 2022</a:t>
            </a:r>
            <a:endParaRPr dirty="0"/>
          </a:p>
          <a:p>
            <a:pPr marL="0" indent="0" algn="ctr">
              <a:spcBef>
                <a:spcPts val="203"/>
              </a:spcBef>
              <a:spcAft>
                <a:spcPts val="0"/>
              </a:spcAft>
              <a:buNone/>
            </a:pPr>
            <a:r>
              <a:rPr lang="en-US" dirty="0"/>
              <a:t>6:30 - 8:30 PM</a:t>
            </a:r>
            <a:endParaRPr dirty="0"/>
          </a:p>
          <a:p>
            <a:pPr marL="0" indent="0" algn="ctr">
              <a:spcBef>
                <a:spcPts val="203"/>
              </a:spcBef>
              <a:spcAft>
                <a:spcPts val="0"/>
              </a:spcAft>
              <a:buNone/>
            </a:pPr>
            <a:r>
              <a:rPr lang="en-US" dirty="0"/>
              <a:t>Ballroom Foyer</a:t>
            </a:r>
          </a:p>
          <a:p>
            <a:pPr marL="0" indent="0" algn="ctr">
              <a:spcBef>
                <a:spcPts val="203"/>
              </a:spcBef>
              <a:spcAft>
                <a:spcPts val="0"/>
              </a:spcAft>
              <a:buNone/>
            </a:pPr>
            <a:endParaRPr dirty="0"/>
          </a:p>
          <a:p>
            <a:pPr marL="0" indent="0" algn="ctr">
              <a:spcBef>
                <a:spcPts val="203"/>
              </a:spcBef>
              <a:spcAft>
                <a:spcPts val="0"/>
              </a:spcAft>
              <a:buNone/>
            </a:pPr>
            <a:r>
              <a:rPr lang="en-US" dirty="0"/>
              <a:t>Refreshments, Bar Service, Music</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368f2b5254_0_30"/>
          <p:cNvSpPr txBox="1">
            <a:spLocks noGrp="1"/>
          </p:cNvSpPr>
          <p:nvPr>
            <p:ph type="title"/>
          </p:nvPr>
        </p:nvSpPr>
        <p:spPr>
          <a:xfrm>
            <a:off x="1981200" y="304800"/>
            <a:ext cx="8229600" cy="857250"/>
          </a:xfrm>
          <a:prstGeom prst="rect">
            <a:avLst/>
          </a:prstGeom>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pPr>
            <a:r>
              <a:rPr lang="en-US" dirty="0"/>
              <a:t>Lunch Options</a:t>
            </a:r>
            <a:endParaRPr dirty="0"/>
          </a:p>
        </p:txBody>
      </p:sp>
      <p:sp>
        <p:nvSpPr>
          <p:cNvPr id="109" name="Google Shape;109;g1368f2b5254_0_30"/>
          <p:cNvSpPr txBox="1">
            <a:spLocks noGrp="1"/>
          </p:cNvSpPr>
          <p:nvPr>
            <p:ph idx="1"/>
          </p:nvPr>
        </p:nvSpPr>
        <p:spPr>
          <a:xfrm>
            <a:off x="762000" y="1371600"/>
            <a:ext cx="10668000" cy="5334000"/>
          </a:xfrm>
          <a:prstGeom prst="rect">
            <a:avLst/>
          </a:prstGeom>
        </p:spPr>
        <p:txBody>
          <a:bodyPr spcFirstLastPara="1" vert="horz" wrap="square" lIns="51427" tIns="25706" rIns="51427" bIns="25706" numCol="1" anchor="t" anchorCtr="0" compatLnSpc="1">
            <a:prstTxWarp prst="textNoShape">
              <a:avLst/>
            </a:prstTxWarp>
            <a:normAutofit/>
          </a:bodyPr>
          <a:lstStyle/>
          <a:p>
            <a:pPr marL="0" indent="0">
              <a:lnSpc>
                <a:spcPct val="120000"/>
              </a:lnSpc>
              <a:spcBef>
                <a:spcPts val="0"/>
              </a:spcBef>
              <a:spcAft>
                <a:spcPts val="0"/>
              </a:spcAft>
              <a:buNone/>
            </a:pPr>
            <a:r>
              <a:rPr lang="en-US" sz="1600" dirty="0">
                <a:solidFill>
                  <a:srgbClr val="FF0000"/>
                </a:solidFill>
              </a:rPr>
              <a:t>Cafe Bar</a:t>
            </a:r>
            <a:r>
              <a:rPr lang="en-US" sz="1600" dirty="0"/>
              <a:t>, Lobby Level </a:t>
            </a:r>
          </a:p>
          <a:p>
            <a:pPr marL="0" indent="0">
              <a:lnSpc>
                <a:spcPct val="120000"/>
              </a:lnSpc>
              <a:spcBef>
                <a:spcPts val="0"/>
              </a:spcBef>
              <a:spcAft>
                <a:spcPts val="0"/>
              </a:spcAft>
              <a:buNone/>
            </a:pPr>
            <a:r>
              <a:rPr lang="en-US" sz="1600" dirty="0"/>
              <a:t>	Monday – Thursday 11:30am to 1:30pm. </a:t>
            </a:r>
          </a:p>
          <a:p>
            <a:pPr marL="0" indent="0">
              <a:lnSpc>
                <a:spcPct val="120000"/>
              </a:lnSpc>
              <a:spcBef>
                <a:spcPts val="0"/>
              </a:spcBef>
              <a:spcAft>
                <a:spcPts val="0"/>
              </a:spcAft>
              <a:buNone/>
            </a:pPr>
            <a:r>
              <a:rPr lang="en-US" sz="1600" dirty="0"/>
              <a:t>	Menu changes daily and includes salads, sandwiches items fresh off the grill plus more.</a:t>
            </a:r>
            <a:r>
              <a:rPr sz="1600" dirty="0"/>
              <a:t> </a:t>
            </a:r>
            <a:endParaRPr lang="en-US" sz="1600" dirty="0"/>
          </a:p>
          <a:p>
            <a:pPr marL="0" indent="0">
              <a:lnSpc>
                <a:spcPct val="120000"/>
              </a:lnSpc>
              <a:spcBef>
                <a:spcPts val="0"/>
              </a:spcBef>
              <a:spcAft>
                <a:spcPts val="0"/>
              </a:spcAft>
              <a:buNone/>
            </a:pPr>
            <a:endParaRPr lang="en-US" sz="1600" dirty="0"/>
          </a:p>
          <a:p>
            <a:pPr marL="0" indent="0">
              <a:lnSpc>
                <a:spcPct val="120000"/>
              </a:lnSpc>
              <a:spcBef>
                <a:spcPts val="0"/>
              </a:spcBef>
              <a:spcAft>
                <a:spcPts val="0"/>
              </a:spcAft>
              <a:buNone/>
            </a:pPr>
            <a:r>
              <a:rPr lang="en-US" sz="1600" dirty="0">
                <a:solidFill>
                  <a:srgbClr val="FF0000"/>
                </a:solidFill>
              </a:rPr>
              <a:t>Food Court at CIBC Building (Across the Street from the hotel)</a:t>
            </a:r>
            <a:r>
              <a:rPr lang="en-US" sz="1600" dirty="0"/>
              <a:t>, </a:t>
            </a:r>
          </a:p>
          <a:p>
            <a:pPr marL="0" indent="0">
              <a:lnSpc>
                <a:spcPct val="120000"/>
              </a:lnSpc>
              <a:spcBef>
                <a:spcPts val="0"/>
              </a:spcBef>
              <a:spcAft>
                <a:spcPts val="0"/>
              </a:spcAft>
              <a:buNone/>
            </a:pPr>
            <a:r>
              <a:rPr lang="en-US" sz="1600" dirty="0">
                <a:highlight>
                  <a:srgbClr val="FFFFFF"/>
                </a:highlight>
              </a:rPr>
              <a:t>	1155 Boulevard René-Lévesque O, B1</a:t>
            </a:r>
            <a:r>
              <a:rPr lang="en-US" sz="1600" dirty="0">
                <a:solidFill>
                  <a:srgbClr val="545454"/>
                </a:solidFill>
                <a:highlight>
                  <a:srgbClr val="FFFFFF"/>
                </a:highlight>
                <a:latin typeface="Arial"/>
                <a:ea typeface="Arial"/>
                <a:cs typeface="Arial"/>
                <a:sym typeface="Arial"/>
              </a:rPr>
              <a:t>,</a:t>
            </a:r>
            <a:r>
              <a:rPr lang="en-US" sz="1600" dirty="0"/>
              <a:t>.</a:t>
            </a:r>
          </a:p>
          <a:p>
            <a:pPr marL="0" indent="0">
              <a:lnSpc>
                <a:spcPct val="120000"/>
              </a:lnSpc>
              <a:spcBef>
                <a:spcPts val="0"/>
              </a:spcBef>
              <a:spcAft>
                <a:spcPts val="0"/>
              </a:spcAft>
              <a:buNone/>
            </a:pPr>
            <a:endParaRPr lang="en-US" sz="1600" dirty="0">
              <a:solidFill>
                <a:srgbClr val="FF0000"/>
              </a:solidFill>
            </a:endParaRPr>
          </a:p>
          <a:p>
            <a:pPr marL="0" indent="0">
              <a:lnSpc>
                <a:spcPct val="120000"/>
              </a:lnSpc>
              <a:spcBef>
                <a:spcPts val="0"/>
              </a:spcBef>
              <a:spcAft>
                <a:spcPts val="0"/>
              </a:spcAft>
              <a:buNone/>
            </a:pPr>
            <a:r>
              <a:rPr lang="en-US" sz="1600" dirty="0">
                <a:solidFill>
                  <a:srgbClr val="FF0000"/>
                </a:solidFill>
              </a:rPr>
              <a:t>Food Court located in the VIA Rail train station </a:t>
            </a:r>
          </a:p>
          <a:p>
            <a:pPr marL="257175" indent="0">
              <a:spcBef>
                <a:spcPts val="421"/>
              </a:spcBef>
              <a:spcAft>
                <a:spcPts val="0"/>
              </a:spcAft>
              <a:buNone/>
            </a:pPr>
            <a:r>
              <a:rPr lang="en-US" sz="1600" dirty="0"/>
              <a:t>below the Fairmont Queen Elizabeth hotel.</a:t>
            </a:r>
          </a:p>
          <a:p>
            <a:pPr marL="257175" indent="0">
              <a:spcBef>
                <a:spcPts val="421"/>
              </a:spcBef>
              <a:spcAft>
                <a:spcPts val="0"/>
              </a:spcAft>
              <a:buNone/>
            </a:pPr>
            <a:r>
              <a:rPr lang="en-US" sz="1600" dirty="0"/>
              <a:t>	URL: </a:t>
            </a:r>
            <a:r>
              <a:rPr lang="en-US" sz="1600" dirty="0">
                <a:solidFill>
                  <a:srgbClr val="0066FF"/>
                </a:solidFill>
                <a:hlinkClick r:id="rId3">
                  <a:extLst>
                    <a:ext uri="{A12FA001-AC4F-418D-AE19-62706E023703}">
                      <ahyp:hlinkClr xmlns:ahyp="http://schemas.microsoft.com/office/drawing/2018/hyperlinkcolor" val="tx"/>
                    </a:ext>
                  </a:extLst>
                </a:hlinkClick>
              </a:rPr>
              <a:t>https://garecentrale.ca/en/halles-de-la-gare</a:t>
            </a:r>
            <a:r>
              <a:rPr lang="en-US" sz="1600" dirty="0">
                <a:solidFill>
                  <a:srgbClr val="0066FF"/>
                </a:solidFill>
              </a:rPr>
              <a:t> </a:t>
            </a:r>
          </a:p>
          <a:p>
            <a:pPr marL="257175" indent="0">
              <a:spcBef>
                <a:spcPts val="421"/>
              </a:spcBef>
              <a:spcAft>
                <a:spcPts val="0"/>
              </a:spcAft>
              <a:buNone/>
            </a:pPr>
            <a:endParaRPr sz="1600" dirty="0"/>
          </a:p>
          <a:p>
            <a:pPr marL="0" indent="0">
              <a:lnSpc>
                <a:spcPct val="120000"/>
              </a:lnSpc>
              <a:spcBef>
                <a:spcPts val="0"/>
              </a:spcBef>
              <a:spcAft>
                <a:spcPts val="0"/>
              </a:spcAft>
              <a:buNone/>
            </a:pPr>
            <a:r>
              <a:rPr lang="en-US" sz="1600" dirty="0">
                <a:solidFill>
                  <a:srgbClr val="FF0000"/>
                </a:solidFill>
              </a:rPr>
              <a:t>Time Out (Le Centre Montreal)</a:t>
            </a:r>
            <a:r>
              <a:rPr lang="en-US" sz="1600" dirty="0"/>
              <a:t>, 30 Sainte-Catherine West, Montreal</a:t>
            </a:r>
            <a:endParaRPr sz="1600" dirty="0"/>
          </a:p>
          <a:p>
            <a:pPr marL="514350" indent="0">
              <a:lnSpc>
                <a:spcPct val="120000"/>
              </a:lnSpc>
              <a:spcBef>
                <a:spcPts val="0"/>
              </a:spcBef>
              <a:spcAft>
                <a:spcPts val="0"/>
              </a:spcAft>
              <a:buNone/>
            </a:pPr>
            <a:r>
              <a:rPr lang="en-US" sz="1600" u="sng" dirty="0">
                <a:solidFill>
                  <a:schemeClr val="hlink"/>
                </a:solidFill>
                <a:hlinkClick r:id="rId4"/>
              </a:rPr>
              <a:t>https://lecentral.ca/en/</a:t>
            </a:r>
            <a:endParaRPr lang="en-US" sz="1600" u="sng" dirty="0">
              <a:solidFill>
                <a:schemeClr val="hlink"/>
              </a:solidFill>
            </a:endParaRPr>
          </a:p>
          <a:p>
            <a:pPr marL="0" indent="0">
              <a:spcBef>
                <a:spcPts val="0"/>
              </a:spcBef>
              <a:spcAft>
                <a:spcPts val="0"/>
              </a:spcAft>
              <a:buNone/>
            </a:pPr>
            <a:endParaRPr lang="en-US" sz="1600" dirty="0">
              <a:solidFill>
                <a:schemeClr val="hlink"/>
              </a:solidFill>
            </a:endParaRPr>
          </a:p>
          <a:p>
            <a:pPr marL="514350" indent="0">
              <a:lnSpc>
                <a:spcPct val="120000"/>
              </a:lnSpc>
              <a:spcBef>
                <a:spcPts val="0"/>
              </a:spcBef>
              <a:spcAft>
                <a:spcPts val="0"/>
              </a:spcAft>
              <a:buNone/>
            </a:pPr>
            <a:endParaRPr lang="en-US" sz="1600" dirty="0"/>
          </a:p>
          <a:p>
            <a:pPr marL="0" indent="0">
              <a:lnSpc>
                <a:spcPct val="120000"/>
              </a:lnSpc>
              <a:spcBef>
                <a:spcPts val="0"/>
              </a:spcBef>
              <a:spcAft>
                <a:spcPts val="0"/>
              </a:spcAft>
              <a:buNone/>
            </a:pPr>
            <a:r>
              <a:rPr lang="en-US" sz="1600" dirty="0">
                <a:solidFill>
                  <a:srgbClr val="0066FF"/>
                </a:solidFill>
                <a:hlinkClick r:id="rId5">
                  <a:extLst>
                    <a:ext uri="{A12FA001-AC4F-418D-AE19-62706E023703}">
                      <ahyp:hlinkClr xmlns:ahyp="http://schemas.microsoft.com/office/drawing/2018/hyperlinkcolor" val="tx"/>
                    </a:ext>
                  </a:extLst>
                </a:hlinkClick>
              </a:rPr>
              <a:t>Bar and Restaurant near Bell Centre | Le Centre Sheraton Montreal Hotel (marriott.com)</a:t>
            </a:r>
            <a:endParaRPr lang="en-US" sz="1600" dirty="0">
              <a:solidFill>
                <a:srgbClr val="0066FF"/>
              </a:solidFill>
            </a:endParaRPr>
          </a:p>
          <a:p>
            <a:pPr marL="0" indent="0">
              <a:spcBef>
                <a:spcPts val="0"/>
              </a:spcBef>
              <a:spcAft>
                <a:spcPts val="0"/>
              </a:spcAft>
              <a:buNone/>
            </a:pPr>
            <a:endParaRPr lang="en-US" sz="1600" dirty="0">
              <a:solidFill>
                <a:schemeClr val="hlink"/>
              </a:solidFill>
            </a:endParaRPr>
          </a:p>
        </p:txBody>
      </p:sp>
    </p:spTree>
  </p:cSld>
  <p:clrMapOvr>
    <a:masterClrMapping/>
  </p:clrMapOvr>
</p:sld>
</file>

<file path=ppt/theme/theme1.xml><?xml version="1.0" encoding="utf-8"?>
<a:theme xmlns:a="http://schemas.openxmlformats.org/drawingml/2006/main" name="Title slide">
  <a:themeElements>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20890</TotalTime>
  <Words>2068</Words>
  <Application>Microsoft Office PowerPoint</Application>
  <PresentationFormat>Widescreen</PresentationFormat>
  <Paragraphs>248</Paragraphs>
  <Slides>23</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Times New Roman</vt:lpstr>
      <vt:lpstr>Verdana</vt:lpstr>
      <vt:lpstr>Title slide</vt:lpstr>
      <vt:lpstr>Executive Secretary Agenda Items  2022 July Plenary</vt:lpstr>
      <vt:lpstr>Event Conduct and Safety Statement </vt:lpstr>
      <vt:lpstr>Event Conduct and Safety Statement</vt:lpstr>
      <vt:lpstr>IEEE 802 Opening EC Mtg – July 10</vt:lpstr>
      <vt:lpstr>Things to Know about this week!</vt:lpstr>
      <vt:lpstr>Meeting Information</vt:lpstr>
      <vt:lpstr>Local Attendee Food &amp; Beverage</vt:lpstr>
      <vt:lpstr>Social Networking Event</vt:lpstr>
      <vt:lpstr>Lunch Options</vt:lpstr>
      <vt:lpstr>Request for information from local 802 Plenary WG Attendees</vt:lpstr>
      <vt:lpstr>PowerPoint Presentation</vt:lpstr>
      <vt:lpstr>Sample IEEE Room Drawing</vt:lpstr>
      <vt:lpstr>Suggested best practices</vt:lpstr>
      <vt:lpstr>Audio Visual</vt:lpstr>
      <vt:lpstr>Network Access</vt:lpstr>
      <vt:lpstr>Tourism Montreal</vt:lpstr>
      <vt:lpstr>Health &amp; Safety</vt:lpstr>
      <vt:lpstr>Meeting Planner </vt:lpstr>
      <vt:lpstr>Registration Reminder</vt:lpstr>
      <vt:lpstr>Request for 802 WG Straw Polls</vt:lpstr>
      <vt:lpstr>Future Venue Contract Status</vt:lpstr>
      <vt:lpstr>2022 Nov 13-18 – Marriott Marquis Queen’s Park, Bangkok, Thailand</vt:lpstr>
      <vt:lpstr>Future Session AdHocs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Secretary Report for 2022 July MixedMode Plenary</dc:title>
  <dc:subject>2022 July IEEE 802 Mixed Mode Plenary</dc:subject>
  <dc:creator>Jon Rosdahl</dc:creator>
  <cp:keywords>Electronic Plenary</cp:keywords>
  <dc:description>Jon Rosdahl, Qualcomm</dc:description>
  <cp:lastModifiedBy>Jon Rosdahl</cp:lastModifiedBy>
  <cp:revision>13</cp:revision>
  <dcterms:created xsi:type="dcterms:W3CDTF">2021-09-07T16:57:28Z</dcterms:created>
  <dcterms:modified xsi:type="dcterms:W3CDTF">2022-07-11T14:21:52Z</dcterms:modified>
  <cp:category>March 2022</cp:category>
</cp:coreProperties>
</file>