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handoutMasterIdLst>
    <p:handoutMasterId r:id="rId10"/>
  </p:handoutMasterIdLst>
  <p:sldIdLst>
    <p:sldId id="268" r:id="rId2"/>
    <p:sldId id="718" r:id="rId3"/>
    <p:sldId id="269" r:id="rId4"/>
    <p:sldId id="273" r:id="rId5"/>
    <p:sldId id="278" r:id="rId6"/>
    <p:sldId id="716" r:id="rId7"/>
    <p:sldId id="717" r:id="rId8"/>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D1C"/>
    <a:srgbClr val="0066A1"/>
    <a:srgbClr val="004578"/>
    <a:srgbClr val="CC0033"/>
    <a:srgbClr val="017277"/>
    <a:srgbClr val="007452"/>
    <a:srgbClr val="658D1B"/>
    <a:srgbClr val="EE7422"/>
    <a:srgbClr val="843380"/>
    <a:srgbClr val="6C10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25"/>
    <p:restoredTop sz="94658"/>
  </p:normalViewPr>
  <p:slideViewPr>
    <p:cSldViewPr snapToGrid="0" snapToObjects="1">
      <p:cViewPr varScale="1">
        <p:scale>
          <a:sx n="109" d="100"/>
          <a:sy n="109" d="100"/>
        </p:scale>
        <p:origin x="126" y="636"/>
      </p:cViewPr>
      <p:guideLst/>
    </p:cSldViewPr>
  </p:slideViewPr>
  <p:notesTextViewPr>
    <p:cViewPr>
      <p:scale>
        <a:sx n="1" d="1"/>
        <a:sy n="1" d="1"/>
      </p:scale>
      <p:origin x="0" y="0"/>
    </p:cViewPr>
  </p:notesTextViewPr>
  <p:notesViewPr>
    <p:cSldViewPr snapToGrid="0" snapToObjects="1">
      <p:cViewPr varScale="1">
        <p:scale>
          <a:sx n="139" d="100"/>
          <a:sy n="139" d="100"/>
        </p:scale>
        <p:origin x="5496"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21D6AE-66C3-AF41-B51C-A46017F81AE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A4BE8A59-2964-2546-BBDF-F34090D8856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654EAFB-B641-E849-8FE7-3A230DD72114}" type="datetimeFigureOut">
              <a:rPr lang="en-US" smtClean="0"/>
              <a:t>2/24/2022</a:t>
            </a:fld>
            <a:endParaRPr lang="en-US"/>
          </a:p>
        </p:txBody>
      </p:sp>
      <p:sp>
        <p:nvSpPr>
          <p:cNvPr id="4" name="Footer Placeholder 3">
            <a:extLst>
              <a:ext uri="{FF2B5EF4-FFF2-40B4-BE49-F238E27FC236}">
                <a16:creationId xmlns:a16="http://schemas.microsoft.com/office/drawing/2014/main" id="{4E6C77E2-1EFD-AE4F-B656-D3CB5500425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1CCF70F-415E-4C46-9A55-13D34EC6C3E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8428C2B-CFA7-E34A-988A-599AB938E114}" type="slidenum">
              <a:rPr lang="en-US" smtClean="0"/>
              <a:t>‹#›</a:t>
            </a:fld>
            <a:endParaRPr lang="en-US"/>
          </a:p>
        </p:txBody>
      </p:sp>
    </p:spTree>
    <p:extLst>
      <p:ext uri="{BB962C8B-B14F-4D97-AF65-F5344CB8AC3E}">
        <p14:creationId xmlns:p14="http://schemas.microsoft.com/office/powerpoint/2010/main" val="2919182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0328D45-CD78-E946-97C3-593DC6155472}" type="datetimeFigureOut">
              <a:rPr lang="en-US" smtClean="0"/>
              <a:t>2/24/2022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FF362D4-5DD5-1441-A093-8EF5773AF7CF}" type="slidenum">
              <a:rPr lang="en-US" smtClean="0"/>
              <a:t>‹#›</a:t>
            </a:fld>
            <a:endParaRPr lang="en-US"/>
          </a:p>
        </p:txBody>
      </p:sp>
    </p:spTree>
    <p:extLst>
      <p:ext uri="{BB962C8B-B14F-4D97-AF65-F5344CB8AC3E}">
        <p14:creationId xmlns:p14="http://schemas.microsoft.com/office/powerpoint/2010/main" val="54318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gif"/><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368 Lime">
    <p:spTree>
      <p:nvGrpSpPr>
        <p:cNvPr id="1" name=""/>
        <p:cNvGrpSpPr/>
        <p:nvPr/>
      </p:nvGrpSpPr>
      <p:grpSpPr>
        <a:xfrm>
          <a:off x="0" y="0"/>
          <a:ext cx="0" cy="0"/>
          <a:chOff x="0" y="0"/>
          <a:chExt cx="0" cy="0"/>
        </a:xfrm>
      </p:grpSpPr>
      <p:pic>
        <p:nvPicPr>
          <p:cNvPr id="42" name="Picture 41" descr="shutterstock_123800800_GREEN_368.png">
            <a:extLst>
              <a:ext uri="{FF2B5EF4-FFF2-40B4-BE49-F238E27FC236}">
                <a16:creationId xmlns:a16="http://schemas.microsoft.com/office/drawing/2014/main" id="{6C338820-D3FA-6D4A-94D4-D56BF5D59C2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10" r="1"/>
          <a:stretch/>
        </p:blipFill>
        <p:spPr>
          <a:xfrm>
            <a:off x="-1" y="0"/>
            <a:ext cx="9144001" cy="5143500"/>
          </a:xfrm>
          <a:prstGeom prst="rect">
            <a:avLst/>
          </a:prstGeom>
        </p:spPr>
      </p:pic>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sp>
        <p:nvSpPr>
          <p:cNvPr id="25" name="Title 1"/>
          <p:cNvSpPr>
            <a:spLocks noGrp="1"/>
          </p:cNvSpPr>
          <p:nvPr>
            <p:ph type="ctrTitle" hasCustomPrompt="1"/>
          </p:nvPr>
        </p:nvSpPr>
        <p:spPr>
          <a:xfrm>
            <a:off x="685800" y="3138060"/>
            <a:ext cx="7772400" cy="522983"/>
          </a:xfrm>
        </p:spPr>
        <p:txBody>
          <a:bodyPr anchor="b">
            <a:normAutofit/>
          </a:bodyPr>
          <a:lstStyle>
            <a:lvl1pPr algn="l">
              <a:defRPr sz="3300" i="0">
                <a:solidFill>
                  <a:srgbClr val="75BD1C"/>
                </a:solidFill>
              </a:defRPr>
            </a:lvl1pPr>
          </a:lstStyle>
          <a:p>
            <a:r>
              <a:rPr lang="en-US" dirty="0"/>
              <a:t>Title Here</a:t>
            </a:r>
          </a:p>
        </p:txBody>
      </p:sp>
      <p:sp>
        <p:nvSpPr>
          <p:cNvPr id="26" name="Subtitle 2"/>
          <p:cNvSpPr>
            <a:spLocks noGrp="1"/>
          </p:cNvSpPr>
          <p:nvPr>
            <p:ph type="subTitle" idx="1" hasCustomPrompt="1"/>
          </p:nvPr>
        </p:nvSpPr>
        <p:spPr>
          <a:xfrm>
            <a:off x="685800" y="3730100"/>
            <a:ext cx="7772400" cy="956810"/>
          </a:xfrm>
        </p:spPr>
        <p:txBody>
          <a:bodyPr>
            <a:normAutofit/>
          </a:bodyPr>
          <a:lstStyle>
            <a:lvl1pPr marL="0" marR="0" indent="0" algn="l" defTabSz="685800" rtl="0" eaLnBrk="1" fontAlgn="auto" latinLnBrk="0" hangingPunct="1">
              <a:lnSpc>
                <a:spcPct val="90000"/>
              </a:lnSpc>
              <a:spcBef>
                <a:spcPts val="750"/>
              </a:spcBef>
              <a:spcAft>
                <a:spcPts val="0"/>
              </a:spcAft>
              <a:buClr>
                <a:srgbClr val="0066A1"/>
              </a:buClr>
              <a:buSzTx/>
              <a:buFont typeface="LucidaGrande" charset="0"/>
              <a:buNone/>
              <a:tabLst/>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l" defTabSz="685800" rtl="0" eaLnBrk="1" fontAlgn="auto" latinLnBrk="0" hangingPunct="1">
              <a:lnSpc>
                <a:spcPct val="90000"/>
              </a:lnSpc>
              <a:spcBef>
                <a:spcPts val="750"/>
              </a:spcBef>
              <a:spcAft>
                <a:spcPts val="0"/>
              </a:spcAft>
              <a:buClr>
                <a:srgbClr val="0066A1"/>
              </a:buClr>
              <a:buSzTx/>
              <a:buFont typeface="LucidaGrande" charset="0"/>
              <a:buNone/>
              <a:tabLst/>
              <a:defRPr/>
            </a:pPr>
            <a:r>
              <a:rPr lang="en-US" dirty="0">
                <a:effectLst/>
              </a:rPr>
              <a:t>Subtitle here — Delete this slide and use the next slide shown if you would like to edit the cover slide imagery.</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2500" y="4298205"/>
            <a:ext cx="912799" cy="509469"/>
          </a:xfrm>
          <a:prstGeom prst="rect">
            <a:avLst/>
          </a:prstGeom>
        </p:spPr>
      </p:pic>
      <p:pic>
        <p:nvPicPr>
          <p:cNvPr id="43" name="Picture 42">
            <a:extLst>
              <a:ext uri="{FF2B5EF4-FFF2-40B4-BE49-F238E27FC236}">
                <a16:creationId xmlns:a16="http://schemas.microsoft.com/office/drawing/2014/main" id="{71D72372-CDC5-114F-AD5B-CD3EA809D6BA}"/>
              </a:ext>
            </a:extLst>
          </p:cNvPr>
          <p:cNvPicPr>
            <a:picLocks noChangeAspect="1"/>
          </p:cNvPicPr>
          <p:nvPr userDrawn="1"/>
        </p:nvPicPr>
        <p:blipFill>
          <a:blip r:embed="rId4"/>
          <a:stretch>
            <a:fillRect/>
          </a:stretch>
        </p:blipFill>
        <p:spPr>
          <a:xfrm>
            <a:off x="-1" y="0"/>
            <a:ext cx="9143986" cy="511678"/>
          </a:xfrm>
          <a:prstGeom prst="rect">
            <a:avLst/>
          </a:prstGeom>
        </p:spPr>
      </p:pic>
      <p:pic>
        <p:nvPicPr>
          <p:cNvPr id="44" name="Picture 43">
            <a:extLst>
              <a:ext uri="{FF2B5EF4-FFF2-40B4-BE49-F238E27FC236}">
                <a16:creationId xmlns:a16="http://schemas.microsoft.com/office/drawing/2014/main" id="{452B3998-B65E-F94E-A0B7-7C96CBE87030}"/>
              </a:ext>
            </a:extLst>
          </p:cNvPr>
          <p:cNvPicPr>
            <a:picLocks noChangeAspect="1"/>
          </p:cNvPicPr>
          <p:nvPr userDrawn="1"/>
        </p:nvPicPr>
        <p:blipFill>
          <a:blip r:embed="rId4"/>
          <a:stretch>
            <a:fillRect/>
          </a:stretch>
        </p:blipFill>
        <p:spPr>
          <a:xfrm flipH="1" flipV="1">
            <a:off x="7" y="4631822"/>
            <a:ext cx="9143986" cy="511678"/>
          </a:xfrm>
          <a:prstGeom prst="rect">
            <a:avLst/>
          </a:prstGeom>
        </p:spPr>
      </p:pic>
      <p:pic>
        <p:nvPicPr>
          <p:cNvPr id="3" name="Picture 2">
            <a:extLst>
              <a:ext uri="{FF2B5EF4-FFF2-40B4-BE49-F238E27FC236}">
                <a16:creationId xmlns:a16="http://schemas.microsoft.com/office/drawing/2014/main" id="{558235CF-F17E-F440-9604-9D4BC82C5A3A}"/>
              </a:ext>
            </a:extLst>
          </p:cNvPr>
          <p:cNvPicPr>
            <a:picLocks noChangeAspect="1"/>
          </p:cNvPicPr>
          <p:nvPr userDrawn="1"/>
        </p:nvPicPr>
        <p:blipFill>
          <a:blip r:embed="rId5"/>
          <a:stretch>
            <a:fillRect/>
          </a:stretch>
        </p:blipFill>
        <p:spPr>
          <a:xfrm>
            <a:off x="0" y="656115"/>
            <a:ext cx="1828800" cy="1828800"/>
          </a:xfrm>
          <a:prstGeom prst="rect">
            <a:avLst/>
          </a:prstGeom>
        </p:spPr>
      </p:pic>
      <p:pic>
        <p:nvPicPr>
          <p:cNvPr id="6" name="Picture 5">
            <a:extLst>
              <a:ext uri="{FF2B5EF4-FFF2-40B4-BE49-F238E27FC236}">
                <a16:creationId xmlns:a16="http://schemas.microsoft.com/office/drawing/2014/main" id="{1172E15C-302D-DF4F-9FA7-9247A98080C7}"/>
              </a:ext>
            </a:extLst>
          </p:cNvPr>
          <p:cNvPicPr>
            <a:picLocks noChangeAspect="1"/>
          </p:cNvPicPr>
          <p:nvPr userDrawn="1"/>
        </p:nvPicPr>
        <p:blipFill>
          <a:blip r:embed="rId6"/>
          <a:stretch>
            <a:fillRect/>
          </a:stretch>
        </p:blipFill>
        <p:spPr>
          <a:xfrm>
            <a:off x="1828800" y="656115"/>
            <a:ext cx="1828800" cy="1828800"/>
          </a:xfrm>
          <a:prstGeom prst="rect">
            <a:avLst/>
          </a:prstGeom>
        </p:spPr>
      </p:pic>
      <p:pic>
        <p:nvPicPr>
          <p:cNvPr id="8" name="Picture 7">
            <a:extLst>
              <a:ext uri="{FF2B5EF4-FFF2-40B4-BE49-F238E27FC236}">
                <a16:creationId xmlns:a16="http://schemas.microsoft.com/office/drawing/2014/main" id="{3602FD71-B245-9947-9AAB-1F58C1C4CC50}"/>
              </a:ext>
            </a:extLst>
          </p:cNvPr>
          <p:cNvPicPr>
            <a:picLocks noChangeAspect="1"/>
          </p:cNvPicPr>
          <p:nvPr userDrawn="1"/>
        </p:nvPicPr>
        <p:blipFill>
          <a:blip r:embed="rId7"/>
          <a:stretch>
            <a:fillRect/>
          </a:stretch>
        </p:blipFill>
        <p:spPr>
          <a:xfrm>
            <a:off x="3657600" y="656115"/>
            <a:ext cx="1828800" cy="1828800"/>
          </a:xfrm>
          <a:prstGeom prst="rect">
            <a:avLst/>
          </a:prstGeom>
        </p:spPr>
      </p:pic>
      <p:pic>
        <p:nvPicPr>
          <p:cNvPr id="11" name="Picture 10">
            <a:extLst>
              <a:ext uri="{FF2B5EF4-FFF2-40B4-BE49-F238E27FC236}">
                <a16:creationId xmlns:a16="http://schemas.microsoft.com/office/drawing/2014/main" id="{4EEA8C12-4057-C542-93D4-F6F53C3F1039}"/>
              </a:ext>
            </a:extLst>
          </p:cNvPr>
          <p:cNvPicPr>
            <a:picLocks noChangeAspect="1"/>
          </p:cNvPicPr>
          <p:nvPr userDrawn="1"/>
        </p:nvPicPr>
        <p:blipFill>
          <a:blip r:embed="rId8"/>
          <a:stretch>
            <a:fillRect/>
          </a:stretch>
        </p:blipFill>
        <p:spPr>
          <a:xfrm>
            <a:off x="5486400" y="656115"/>
            <a:ext cx="1828800" cy="1828800"/>
          </a:xfrm>
          <a:prstGeom prst="rect">
            <a:avLst/>
          </a:prstGeom>
        </p:spPr>
      </p:pic>
      <p:pic>
        <p:nvPicPr>
          <p:cNvPr id="13" name="Picture 12">
            <a:extLst>
              <a:ext uri="{FF2B5EF4-FFF2-40B4-BE49-F238E27FC236}">
                <a16:creationId xmlns:a16="http://schemas.microsoft.com/office/drawing/2014/main" id="{7C1D4447-0975-2543-84FD-737973FAB9D0}"/>
              </a:ext>
            </a:extLst>
          </p:cNvPr>
          <p:cNvPicPr>
            <a:picLocks noChangeAspect="1"/>
          </p:cNvPicPr>
          <p:nvPr userDrawn="1"/>
        </p:nvPicPr>
        <p:blipFill>
          <a:blip r:embed="rId9"/>
          <a:stretch>
            <a:fillRect/>
          </a:stretch>
        </p:blipFill>
        <p:spPr>
          <a:xfrm>
            <a:off x="7315200" y="656115"/>
            <a:ext cx="1828800" cy="1828800"/>
          </a:xfrm>
          <a:prstGeom prst="rect">
            <a:avLst/>
          </a:prstGeom>
        </p:spPr>
      </p:pic>
    </p:spTree>
    <p:extLst>
      <p:ext uri="{BB962C8B-B14F-4D97-AF65-F5344CB8AC3E}">
        <p14:creationId xmlns:p14="http://schemas.microsoft.com/office/powerpoint/2010/main" val="1899102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lvl1pPr>
              <a:defRPr>
                <a:solidFill>
                  <a:srgbClr val="75BD1C"/>
                </a:solidFill>
              </a:defRPr>
            </a:lvl1pPr>
          </a:lstStyle>
          <a:p>
            <a:r>
              <a:rPr lang="en-US" dirty="0"/>
              <a:t>Topic</a:t>
            </a:r>
          </a:p>
        </p:txBody>
      </p:sp>
      <p:sp>
        <p:nvSpPr>
          <p:cNvPr id="11" name="Content Placeholder 3"/>
          <p:cNvSpPr>
            <a:spLocks noGrp="1"/>
          </p:cNvSpPr>
          <p:nvPr>
            <p:ph sz="half" idx="2" hasCustomPrompt="1"/>
          </p:nvPr>
        </p:nvSpPr>
        <p:spPr>
          <a:xfrm>
            <a:off x="4629150" y="2855320"/>
            <a:ext cx="3886200" cy="1358461"/>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628650" y="1369219"/>
            <a:ext cx="3886200" cy="1375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half" idx="14" hasCustomPrompt="1"/>
          </p:nvPr>
        </p:nvSpPr>
        <p:spPr>
          <a:xfrm>
            <a:off x="4629150" y="1385779"/>
            <a:ext cx="3886200" cy="1358461"/>
          </a:xfrm>
        </p:spPr>
        <p:txBody>
          <a:bodyPr/>
          <a:lstStyle>
            <a:lvl1pPr marL="0" indent="0">
              <a:buNone/>
              <a:defRPr sz="900" i="1"/>
            </a:lvl1pPr>
          </a:lstStyle>
          <a:p>
            <a:pPr lvl="0"/>
            <a:r>
              <a:rPr lang="en-US" dirty="0"/>
              <a:t>Insert Object</a:t>
            </a:r>
          </a:p>
        </p:txBody>
      </p:sp>
      <p:sp>
        <p:nvSpPr>
          <p:cNvPr id="16" name="Content Placeholder 3"/>
          <p:cNvSpPr>
            <a:spLocks noGrp="1"/>
          </p:cNvSpPr>
          <p:nvPr>
            <p:ph sz="half" idx="15" hasCustomPrompt="1"/>
          </p:nvPr>
        </p:nvSpPr>
        <p:spPr>
          <a:xfrm>
            <a:off x="628650" y="2855320"/>
            <a:ext cx="3886200" cy="1358461"/>
          </a:xfrm>
        </p:spPr>
        <p:txBody>
          <a:bodyPr/>
          <a:lstStyle>
            <a:lvl1pPr marL="0" indent="0">
              <a:buNone/>
              <a:defRPr sz="900" i="1"/>
            </a:lvl1pPr>
          </a:lstStyle>
          <a:p>
            <a:pPr lvl="0"/>
            <a:r>
              <a:rPr lang="en-US" dirty="0"/>
              <a:t>Insert Object</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596008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75BD1C"/>
                </a:solidFill>
              </a:defRPr>
            </a:lvl1pPr>
          </a:lstStyle>
          <a:p>
            <a:r>
              <a:rPr lang="en-US" dirty="0"/>
              <a:t>Topic</a:t>
            </a:r>
          </a:p>
        </p:txBody>
      </p:sp>
      <p:sp>
        <p:nvSpPr>
          <p:cNvPr id="14" name="Text Placeholder 13"/>
          <p:cNvSpPr>
            <a:spLocks noGrp="1"/>
          </p:cNvSpPr>
          <p:nvPr>
            <p:ph type="body" sz="quarter" idx="13"/>
          </p:nvPr>
        </p:nvSpPr>
        <p:spPr>
          <a:xfrm>
            <a:off x="628651" y="1369219"/>
            <a:ext cx="3019523"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able Placeholder 8"/>
          <p:cNvSpPr>
            <a:spLocks noGrp="1"/>
          </p:cNvSpPr>
          <p:nvPr>
            <p:ph type="tbl" sz="quarter" idx="14" hasCustomPrompt="1"/>
          </p:nvPr>
        </p:nvSpPr>
        <p:spPr>
          <a:xfrm>
            <a:off x="3789576" y="1369219"/>
            <a:ext cx="4725775" cy="2844404"/>
          </a:xfrm>
        </p:spPr>
        <p:txBody>
          <a:bodyPr>
            <a:normAutofit/>
          </a:bodyPr>
          <a:lstStyle>
            <a:lvl1pPr marL="0" indent="0">
              <a:buNone/>
              <a:defRPr sz="900" i="1"/>
            </a:lvl1pPr>
          </a:lstStyle>
          <a:p>
            <a:pPr lvl="0"/>
            <a:r>
              <a:rPr lang="en-US" dirty="0"/>
              <a:t>Insert Object</a:t>
            </a:r>
          </a:p>
        </p:txBody>
      </p:sp>
      <p:sp>
        <p:nvSpPr>
          <p:cNvPr id="10" name="Slide Number Placeholder 9"/>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407724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lvl1pPr>
              <a:defRPr>
                <a:solidFill>
                  <a:srgbClr val="75BD1C"/>
                </a:solidFill>
              </a:defRPr>
            </a:lvl1pPr>
          </a:lstStyle>
          <a:p>
            <a:r>
              <a:rPr lang="en-US" dirty="0"/>
              <a:t>Topic</a:t>
            </a:r>
          </a:p>
        </p:txBody>
      </p:sp>
      <p:sp>
        <p:nvSpPr>
          <p:cNvPr id="13" name="Text Placeholder 13"/>
          <p:cNvSpPr>
            <a:spLocks noGrp="1"/>
          </p:cNvSpPr>
          <p:nvPr>
            <p:ph type="body" sz="quarter" idx="13"/>
          </p:nvPr>
        </p:nvSpPr>
        <p:spPr>
          <a:xfrm>
            <a:off x="4629150"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3591613"/>
            <a:ext cx="3886200" cy="622010"/>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3" name="Picture Placeholder 2"/>
          <p:cNvSpPr>
            <a:spLocks noGrp="1"/>
          </p:cNvSpPr>
          <p:nvPr>
            <p:ph type="pic" sz="quarter" idx="15" hasCustomPrompt="1"/>
          </p:nvPr>
        </p:nvSpPr>
        <p:spPr>
          <a:xfrm>
            <a:off x="628650" y="1369219"/>
            <a:ext cx="3886200" cy="2222393"/>
          </a:xfrm>
        </p:spPr>
        <p:txBody>
          <a:bodyPr>
            <a:normAutofit/>
          </a:bodyPr>
          <a:lstStyle>
            <a:lvl1pPr marL="0" indent="0">
              <a:buNone/>
              <a:defRPr sz="900" i="1" baseline="0"/>
            </a:lvl1pPr>
          </a:lstStyle>
          <a:p>
            <a:r>
              <a:rPr lang="en-US" dirty="0"/>
              <a:t>Insert Photo</a:t>
            </a:r>
          </a:p>
        </p:txBody>
      </p:sp>
      <p:sp>
        <p:nvSpPr>
          <p:cNvPr id="4" name="Slide Number Placeholder 3"/>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38955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84410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lvl1pPr>
              <a:defRPr>
                <a:solidFill>
                  <a:srgbClr val="75BD1C"/>
                </a:solidFill>
              </a:defRPr>
            </a:lvl1pPr>
          </a:lstStyle>
          <a:p>
            <a:r>
              <a:rPr lang="en-US" dirty="0"/>
              <a:t>Topic</a:t>
            </a:r>
          </a:p>
        </p:txBody>
      </p:sp>
      <p:sp>
        <p:nvSpPr>
          <p:cNvPr id="13" name="Text Placeholder 13"/>
          <p:cNvSpPr>
            <a:spLocks noGrp="1"/>
          </p:cNvSpPr>
          <p:nvPr>
            <p:ph type="body" sz="quarter" idx="13"/>
          </p:nvPr>
        </p:nvSpPr>
        <p:spPr>
          <a:xfrm>
            <a:off x="628650" y="2128100"/>
            <a:ext cx="7886700" cy="1604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369219"/>
            <a:ext cx="7886700" cy="758882"/>
          </a:xfrm>
        </p:spPr>
        <p:txBody>
          <a:bodyPr>
            <a:norm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ea</a:t>
            </a:r>
            <a:r>
              <a:rPr lang="en-US" dirty="0"/>
              <a:t> </a:t>
            </a:r>
            <a:r>
              <a:rPr lang="en-US" dirty="0" err="1"/>
              <a:t>consequat</a:t>
            </a:r>
            <a:r>
              <a:rPr lang="en-US" dirty="0"/>
              <a:t>.</a:t>
            </a:r>
          </a:p>
        </p:txBody>
      </p:sp>
      <p:sp>
        <p:nvSpPr>
          <p:cNvPr id="14" name="Text Placeholder 13"/>
          <p:cNvSpPr>
            <a:spLocks noGrp="1"/>
          </p:cNvSpPr>
          <p:nvPr>
            <p:ph type="body" sz="quarter" idx="15" hasCustomPrompt="1"/>
          </p:nvPr>
        </p:nvSpPr>
        <p:spPr>
          <a:xfrm>
            <a:off x="628650" y="3733015"/>
            <a:ext cx="7886700" cy="497168"/>
          </a:xfrm>
        </p:spPr>
        <p:txBody>
          <a:bodyPr>
            <a:normAutofit/>
          </a:bodyPr>
          <a:lstStyle>
            <a:lvl1pPr marL="0" indent="0">
              <a:buNone/>
              <a:defRPr sz="1500" b="1" i="1">
                <a:solidFill>
                  <a:srgbClr val="0066A1"/>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27891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lvl1pPr>
              <a:defRPr>
                <a:solidFill>
                  <a:srgbClr val="75BD1C"/>
                </a:solidFill>
              </a:defRPr>
            </a:lvl1pPr>
          </a:lstStyle>
          <a:p>
            <a:r>
              <a:rPr lang="en-US" dirty="0"/>
              <a:t>Topic</a:t>
            </a:r>
          </a:p>
        </p:txBody>
      </p:sp>
      <p:sp>
        <p:nvSpPr>
          <p:cNvPr id="13" name="Text Placeholder 13"/>
          <p:cNvSpPr>
            <a:spLocks noGrp="1"/>
          </p:cNvSpPr>
          <p:nvPr>
            <p:ph type="body" sz="quarter" idx="13"/>
          </p:nvPr>
        </p:nvSpPr>
        <p:spPr>
          <a:xfrm>
            <a:off x="628650" y="3004794"/>
            <a:ext cx="3886200" cy="1208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369219"/>
            <a:ext cx="7886700" cy="1556426"/>
          </a:xfrm>
        </p:spPr>
        <p:txBody>
          <a:bodyPr numCol="2" spcCol="274320">
            <a:norm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a:t>
            </a:r>
          </a:p>
        </p:txBody>
      </p:sp>
      <p:sp>
        <p:nvSpPr>
          <p:cNvPr id="3" name="Picture Placeholder 2"/>
          <p:cNvSpPr>
            <a:spLocks noGrp="1"/>
          </p:cNvSpPr>
          <p:nvPr>
            <p:ph type="pic" sz="quarter" idx="15" hasCustomPrompt="1"/>
          </p:nvPr>
        </p:nvSpPr>
        <p:spPr>
          <a:xfrm>
            <a:off x="4629150" y="3004793"/>
            <a:ext cx="3886200" cy="1208829"/>
          </a:xfrm>
        </p:spPr>
        <p:txBody>
          <a:bodyPr>
            <a:normAutofit/>
          </a:bodyPr>
          <a:lstStyle>
            <a:lvl1pPr marL="0" indent="0">
              <a:buNone/>
              <a:defRPr sz="9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662224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lvl1pPr>
              <a:defRPr>
                <a:solidFill>
                  <a:srgbClr val="75BD1C"/>
                </a:solidFill>
              </a:defRPr>
            </a:lvl1pPr>
          </a:lstStyle>
          <a:p>
            <a:r>
              <a:rPr lang="en-US" dirty="0"/>
              <a:t>Topic</a:t>
            </a:r>
          </a:p>
        </p:txBody>
      </p:sp>
      <p:sp>
        <p:nvSpPr>
          <p:cNvPr id="13" name="Text Placeholder 13"/>
          <p:cNvSpPr>
            <a:spLocks noGrp="1"/>
          </p:cNvSpPr>
          <p:nvPr>
            <p:ph type="body" sz="quarter" idx="13"/>
          </p:nvPr>
        </p:nvSpPr>
        <p:spPr>
          <a:xfrm>
            <a:off x="628650" y="1369218"/>
            <a:ext cx="4970872" cy="21658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3535051"/>
            <a:ext cx="4970872" cy="678571"/>
          </a:xfrm>
        </p:spPr>
        <p:txBody>
          <a:bodyPr>
            <a:normAutofit/>
          </a:bodyPr>
          <a:lstStyle>
            <a:lvl1pPr marL="0" indent="0">
              <a:buNone/>
              <a:defRPr sz="1500" b="1">
                <a:solidFill>
                  <a:srgbClr val="0066A1"/>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3" name="Picture Placeholder 2"/>
          <p:cNvSpPr>
            <a:spLocks noGrp="1"/>
          </p:cNvSpPr>
          <p:nvPr>
            <p:ph type="pic" sz="quarter" idx="15" hasCustomPrompt="1"/>
          </p:nvPr>
        </p:nvSpPr>
        <p:spPr>
          <a:xfrm>
            <a:off x="5712643" y="1369219"/>
            <a:ext cx="2802707" cy="2844404"/>
          </a:xfrm>
        </p:spPr>
        <p:txBody>
          <a:bodyPr>
            <a:normAutofit/>
          </a:bodyPr>
          <a:lstStyle>
            <a:lvl1pPr marL="0" indent="0">
              <a:buNone/>
              <a:defRPr sz="9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10110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Slide 368 Lime">
    <p:spTree>
      <p:nvGrpSpPr>
        <p:cNvPr id="1" name=""/>
        <p:cNvGrpSpPr/>
        <p:nvPr/>
      </p:nvGrpSpPr>
      <p:grpSpPr>
        <a:xfrm>
          <a:off x="0" y="0"/>
          <a:ext cx="0" cy="0"/>
          <a:chOff x="0" y="0"/>
          <a:chExt cx="0" cy="0"/>
        </a:xfrm>
      </p:grpSpPr>
      <p:pic>
        <p:nvPicPr>
          <p:cNvPr id="6" name="Picture 5" descr="shutterstock_123800800_GREEN_368.png">
            <a:extLst>
              <a:ext uri="{FF2B5EF4-FFF2-40B4-BE49-F238E27FC236}">
                <a16:creationId xmlns:a16="http://schemas.microsoft.com/office/drawing/2014/main" id="{398C72A7-2931-BA42-ADF5-5C94B5F25D8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10" r="1"/>
          <a:stretch/>
        </p:blipFill>
        <p:spPr>
          <a:xfrm>
            <a:off x="-1" y="9523"/>
            <a:ext cx="9144001" cy="5143500"/>
          </a:xfrm>
          <a:prstGeom prst="rect">
            <a:avLst/>
          </a:prstGeom>
        </p:spPr>
      </p:pic>
      <p:pic>
        <p:nvPicPr>
          <p:cNvPr id="7" name="Picture 6">
            <a:extLst>
              <a:ext uri="{FF2B5EF4-FFF2-40B4-BE49-F238E27FC236}">
                <a16:creationId xmlns:a16="http://schemas.microsoft.com/office/drawing/2014/main" id="{06010BDD-A320-EA47-8E8C-F26696CCFB5D}"/>
              </a:ext>
            </a:extLst>
          </p:cNvPr>
          <p:cNvPicPr>
            <a:picLocks noChangeAspect="1"/>
          </p:cNvPicPr>
          <p:nvPr userDrawn="1"/>
        </p:nvPicPr>
        <p:blipFill>
          <a:blip r:embed="rId3"/>
          <a:stretch>
            <a:fillRect/>
          </a:stretch>
        </p:blipFill>
        <p:spPr>
          <a:xfrm>
            <a:off x="7" y="0"/>
            <a:ext cx="9143986" cy="511678"/>
          </a:xfrm>
          <a:prstGeom prst="rect">
            <a:avLst/>
          </a:prstGeom>
        </p:spPr>
      </p:pic>
      <p:pic>
        <p:nvPicPr>
          <p:cNvPr id="8" name="Picture 7">
            <a:extLst>
              <a:ext uri="{FF2B5EF4-FFF2-40B4-BE49-F238E27FC236}">
                <a16:creationId xmlns:a16="http://schemas.microsoft.com/office/drawing/2014/main" id="{8D829E09-0AC7-C348-A146-F34F493B1E4E}"/>
              </a:ext>
            </a:extLst>
          </p:cNvPr>
          <p:cNvPicPr>
            <a:picLocks noChangeAspect="1"/>
          </p:cNvPicPr>
          <p:nvPr userDrawn="1"/>
        </p:nvPicPr>
        <p:blipFill>
          <a:blip r:embed="rId3"/>
          <a:stretch>
            <a:fillRect/>
          </a:stretch>
        </p:blipFill>
        <p:spPr>
          <a:xfrm flipH="1" flipV="1">
            <a:off x="7" y="4631822"/>
            <a:ext cx="9143986" cy="511678"/>
          </a:xfrm>
          <a:prstGeom prst="rect">
            <a:avLst/>
          </a:prstGeom>
        </p:spPr>
      </p:pic>
      <p:sp>
        <p:nvSpPr>
          <p:cNvPr id="14" name="Slide Number Placeholder 13"/>
          <p:cNvSpPr>
            <a:spLocks noGrp="1"/>
          </p:cNvSpPr>
          <p:nvPr>
            <p:ph type="sldNum" sz="quarter" idx="10"/>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0" name="Picture 9">
            <a:extLst>
              <a:ext uri="{FF2B5EF4-FFF2-40B4-BE49-F238E27FC236}">
                <a16:creationId xmlns:a16="http://schemas.microsoft.com/office/drawing/2014/main" id="{3BBA2620-05E1-B341-AB9A-0BDD1E06D3B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4800" y="4554213"/>
            <a:ext cx="904875" cy="264224"/>
          </a:xfrm>
          <a:prstGeom prst="rect">
            <a:avLst/>
          </a:prstGeom>
        </p:spPr>
      </p:pic>
      <p:pic>
        <p:nvPicPr>
          <p:cNvPr id="9" name="Picture 8">
            <a:extLst>
              <a:ext uri="{FF2B5EF4-FFF2-40B4-BE49-F238E27FC236}">
                <a16:creationId xmlns:a16="http://schemas.microsoft.com/office/drawing/2014/main" id="{3224DB69-FA1F-474F-81BD-15B43F3AB016}"/>
              </a:ext>
            </a:extLst>
          </p:cNvPr>
          <p:cNvPicPr>
            <a:picLocks noChangeAspect="1"/>
          </p:cNvPicPr>
          <p:nvPr userDrawn="1"/>
        </p:nvPicPr>
        <p:blipFill>
          <a:blip r:embed="rId5"/>
          <a:stretch>
            <a:fillRect/>
          </a:stretch>
        </p:blipFill>
        <p:spPr>
          <a:xfrm>
            <a:off x="1380393" y="178044"/>
            <a:ext cx="6383214" cy="4787411"/>
          </a:xfrm>
          <a:prstGeom prst="rect">
            <a:avLst/>
          </a:prstGeom>
        </p:spPr>
      </p:pic>
    </p:spTree>
    <p:extLst>
      <p:ext uri="{BB962C8B-B14F-4D97-AF65-F5344CB8AC3E}">
        <p14:creationId xmlns:p14="http://schemas.microsoft.com/office/powerpoint/2010/main" val="619072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910AE4-85DC-4894-8AA6-C2187499416B}" type="slidenum">
              <a:rPr lang="en-US"/>
              <a:pPr>
                <a:defRPr/>
              </a:pPr>
              <a:t>‹#›</a:t>
            </a:fld>
            <a:endParaRPr lang="en-US"/>
          </a:p>
        </p:txBody>
      </p:sp>
    </p:spTree>
    <p:extLst>
      <p:ext uri="{BB962C8B-B14F-4D97-AF65-F5344CB8AC3E}">
        <p14:creationId xmlns:p14="http://schemas.microsoft.com/office/powerpoint/2010/main" val="74217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Editable Imagery 368 Lime">
    <p:spTree>
      <p:nvGrpSpPr>
        <p:cNvPr id="1" name=""/>
        <p:cNvGrpSpPr/>
        <p:nvPr/>
      </p:nvGrpSpPr>
      <p:grpSpPr>
        <a:xfrm>
          <a:off x="0" y="0"/>
          <a:ext cx="0" cy="0"/>
          <a:chOff x="0" y="0"/>
          <a:chExt cx="0" cy="0"/>
        </a:xfrm>
      </p:grpSpPr>
      <p:pic>
        <p:nvPicPr>
          <p:cNvPr id="42" name="Picture 41" descr="shutterstock_123800800_GREEN_368.png">
            <a:extLst>
              <a:ext uri="{FF2B5EF4-FFF2-40B4-BE49-F238E27FC236}">
                <a16:creationId xmlns:a16="http://schemas.microsoft.com/office/drawing/2014/main" id="{6C338820-D3FA-6D4A-94D4-D56BF5D59C2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10" r="1"/>
          <a:stretch/>
        </p:blipFill>
        <p:spPr>
          <a:xfrm>
            <a:off x="-1" y="1"/>
            <a:ext cx="9144001" cy="5143500"/>
          </a:xfrm>
          <a:prstGeom prst="rect">
            <a:avLst/>
          </a:prstGeom>
        </p:spPr>
      </p:pic>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sp>
        <p:nvSpPr>
          <p:cNvPr id="25" name="Title 1"/>
          <p:cNvSpPr>
            <a:spLocks noGrp="1"/>
          </p:cNvSpPr>
          <p:nvPr>
            <p:ph type="ctrTitle" hasCustomPrompt="1"/>
          </p:nvPr>
        </p:nvSpPr>
        <p:spPr>
          <a:xfrm>
            <a:off x="685800" y="3138060"/>
            <a:ext cx="7772400" cy="522983"/>
          </a:xfrm>
        </p:spPr>
        <p:txBody>
          <a:bodyPr anchor="b">
            <a:normAutofit/>
          </a:bodyPr>
          <a:lstStyle>
            <a:lvl1pPr algn="l">
              <a:defRPr sz="3300" i="0">
                <a:solidFill>
                  <a:srgbClr val="75BD1C"/>
                </a:solidFill>
              </a:defRPr>
            </a:lvl1pPr>
          </a:lstStyle>
          <a:p>
            <a:r>
              <a:rPr lang="en-US" dirty="0"/>
              <a:t>Title Here</a:t>
            </a:r>
          </a:p>
        </p:txBody>
      </p:sp>
      <p:sp>
        <p:nvSpPr>
          <p:cNvPr id="26" name="Subtitle 2"/>
          <p:cNvSpPr>
            <a:spLocks noGrp="1"/>
          </p:cNvSpPr>
          <p:nvPr>
            <p:ph type="subTitle" idx="1" hasCustomPrompt="1"/>
          </p:nvPr>
        </p:nvSpPr>
        <p:spPr>
          <a:xfrm>
            <a:off x="685800" y="3730100"/>
            <a:ext cx="7772400" cy="956810"/>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2500" y="4298205"/>
            <a:ext cx="912799" cy="509469"/>
          </a:xfrm>
          <a:prstGeom prst="rect">
            <a:avLst/>
          </a:prstGeom>
        </p:spPr>
      </p:pic>
      <p:sp>
        <p:nvSpPr>
          <p:cNvPr id="5" name="Picture Placeholder 4">
            <a:extLst>
              <a:ext uri="{FF2B5EF4-FFF2-40B4-BE49-F238E27FC236}">
                <a16:creationId xmlns:a16="http://schemas.microsoft.com/office/drawing/2014/main" id="{FEC0097D-5F65-7645-A2BB-015056BB7ED0}"/>
              </a:ext>
            </a:extLst>
          </p:cNvPr>
          <p:cNvSpPr>
            <a:spLocks noGrp="1"/>
          </p:cNvSpPr>
          <p:nvPr>
            <p:ph type="pic" sz="quarter" idx="19" hasCustomPrompt="1"/>
          </p:nvPr>
        </p:nvSpPr>
        <p:spPr>
          <a:xfrm>
            <a:off x="0" y="652463"/>
            <a:ext cx="1828800" cy="1828800"/>
          </a:xfrm>
          <a:blipFill dpi="0" rotWithShape="1">
            <a:blip r:embed="rId4">
              <a:extLst>
                <a:ext uri="{28A0092B-C50C-407E-A947-70E740481C1C}">
                  <a14:useLocalDpi xmlns:a14="http://schemas.microsoft.com/office/drawing/2010/main" val="0"/>
                </a:ext>
              </a:extLst>
            </a:blip>
            <a:srcRect/>
            <a:stretch>
              <a:fillRect/>
            </a:stretch>
          </a:blipFill>
        </p:spPr>
        <p:txBody>
          <a:bodyPr anchor="ctr"/>
          <a:lstStyle>
            <a:lvl1pPr marL="0" indent="0" algn="ctr">
              <a:buNone/>
              <a:defRPr>
                <a:solidFill>
                  <a:schemeClr val="bg1"/>
                </a:solidFill>
              </a:defRPr>
            </a:lvl1pPr>
          </a:lstStyle>
          <a:p>
            <a:r>
              <a:rPr lang="en-US" dirty="0"/>
              <a:t>Insert Picture</a:t>
            </a:r>
          </a:p>
        </p:txBody>
      </p:sp>
      <p:sp>
        <p:nvSpPr>
          <p:cNvPr id="29" name="Picture Placeholder 4">
            <a:extLst>
              <a:ext uri="{FF2B5EF4-FFF2-40B4-BE49-F238E27FC236}">
                <a16:creationId xmlns:a16="http://schemas.microsoft.com/office/drawing/2014/main" id="{2C259DA1-93DC-574F-861E-628F6AC00D08}"/>
              </a:ext>
            </a:extLst>
          </p:cNvPr>
          <p:cNvSpPr>
            <a:spLocks noGrp="1"/>
          </p:cNvSpPr>
          <p:nvPr>
            <p:ph type="pic" sz="quarter" idx="21" hasCustomPrompt="1"/>
          </p:nvPr>
        </p:nvSpPr>
        <p:spPr>
          <a:xfrm>
            <a:off x="3657600" y="652463"/>
            <a:ext cx="1828800" cy="1828800"/>
          </a:xfrm>
          <a:blipFill dpi="0" rotWithShape="1">
            <a:blip r:embed="rId5">
              <a:extLst>
                <a:ext uri="{28A0092B-C50C-407E-A947-70E740481C1C}">
                  <a14:useLocalDpi xmlns:a14="http://schemas.microsoft.com/office/drawing/2010/main" val="0"/>
                </a:ext>
              </a:extLst>
            </a:blip>
            <a:srcRect/>
            <a:stretch>
              <a:fillRect/>
            </a:stretch>
          </a:blipFill>
        </p:spPr>
        <p:txBody>
          <a:bodyPr anchor="ctr"/>
          <a:lstStyle>
            <a:lvl1pPr marL="0" indent="0" algn="ctr">
              <a:buNone/>
              <a:defRPr>
                <a:solidFill>
                  <a:schemeClr val="bg1"/>
                </a:solidFill>
              </a:defRPr>
            </a:lvl1pPr>
          </a:lstStyle>
          <a:p>
            <a:r>
              <a:rPr lang="en-US" dirty="0"/>
              <a:t>Insert Picture</a:t>
            </a:r>
          </a:p>
        </p:txBody>
      </p:sp>
      <p:sp>
        <p:nvSpPr>
          <p:cNvPr id="30" name="Picture Placeholder 4">
            <a:extLst>
              <a:ext uri="{FF2B5EF4-FFF2-40B4-BE49-F238E27FC236}">
                <a16:creationId xmlns:a16="http://schemas.microsoft.com/office/drawing/2014/main" id="{003A422B-25BA-C842-827B-4326025CE40B}"/>
              </a:ext>
            </a:extLst>
          </p:cNvPr>
          <p:cNvSpPr>
            <a:spLocks noGrp="1"/>
          </p:cNvSpPr>
          <p:nvPr>
            <p:ph type="pic" sz="quarter" idx="22" hasCustomPrompt="1"/>
          </p:nvPr>
        </p:nvSpPr>
        <p:spPr>
          <a:xfrm>
            <a:off x="5486400" y="652463"/>
            <a:ext cx="1828800" cy="1828800"/>
          </a:xfrm>
          <a:blipFill dpi="0" rotWithShape="1">
            <a:blip r:embed="rId6">
              <a:extLst>
                <a:ext uri="{28A0092B-C50C-407E-A947-70E740481C1C}">
                  <a14:useLocalDpi xmlns:a14="http://schemas.microsoft.com/office/drawing/2010/main" val="0"/>
                </a:ext>
              </a:extLst>
            </a:blip>
            <a:srcRect/>
            <a:stretch>
              <a:fillRect/>
            </a:stretch>
          </a:blipFill>
        </p:spPr>
        <p:txBody>
          <a:bodyPr anchor="ctr"/>
          <a:lstStyle>
            <a:lvl1pPr marL="0" indent="0" algn="ctr">
              <a:buNone/>
              <a:defRPr>
                <a:solidFill>
                  <a:schemeClr val="bg1"/>
                </a:solidFill>
              </a:defRPr>
            </a:lvl1pPr>
          </a:lstStyle>
          <a:p>
            <a:r>
              <a:rPr lang="en-US" dirty="0"/>
              <a:t>Insert Picture</a:t>
            </a:r>
          </a:p>
        </p:txBody>
      </p:sp>
      <p:sp>
        <p:nvSpPr>
          <p:cNvPr id="31" name="Picture Placeholder 4">
            <a:extLst>
              <a:ext uri="{FF2B5EF4-FFF2-40B4-BE49-F238E27FC236}">
                <a16:creationId xmlns:a16="http://schemas.microsoft.com/office/drawing/2014/main" id="{82A4746B-00E8-BB49-8136-B20C952F6CEF}"/>
              </a:ext>
            </a:extLst>
          </p:cNvPr>
          <p:cNvSpPr>
            <a:spLocks noGrp="1"/>
          </p:cNvSpPr>
          <p:nvPr>
            <p:ph type="pic" sz="quarter" idx="23" hasCustomPrompt="1"/>
          </p:nvPr>
        </p:nvSpPr>
        <p:spPr>
          <a:xfrm>
            <a:off x="7315200" y="652463"/>
            <a:ext cx="1828800" cy="1828800"/>
          </a:xfrm>
          <a:blipFill dpi="0" rotWithShape="1">
            <a:blip r:embed="rId7">
              <a:extLst>
                <a:ext uri="{28A0092B-C50C-407E-A947-70E740481C1C}">
                  <a14:useLocalDpi xmlns:a14="http://schemas.microsoft.com/office/drawing/2010/main" val="0"/>
                </a:ext>
              </a:extLst>
            </a:blip>
            <a:srcRect/>
            <a:stretch>
              <a:fillRect/>
            </a:stretch>
          </a:blipFill>
        </p:spPr>
        <p:txBody>
          <a:bodyPr anchor="ctr"/>
          <a:lstStyle>
            <a:lvl1pPr marL="0" indent="0" algn="ctr">
              <a:buNone/>
              <a:defRPr>
                <a:solidFill>
                  <a:schemeClr val="bg1"/>
                </a:solidFill>
              </a:defRPr>
            </a:lvl1pPr>
          </a:lstStyle>
          <a:p>
            <a:r>
              <a:rPr lang="en-US" dirty="0"/>
              <a:t>Insert Picture</a:t>
            </a:r>
          </a:p>
        </p:txBody>
      </p:sp>
      <p:pic>
        <p:nvPicPr>
          <p:cNvPr id="43" name="Picture 42">
            <a:extLst>
              <a:ext uri="{FF2B5EF4-FFF2-40B4-BE49-F238E27FC236}">
                <a16:creationId xmlns:a16="http://schemas.microsoft.com/office/drawing/2014/main" id="{71D72372-CDC5-114F-AD5B-CD3EA809D6BA}"/>
              </a:ext>
            </a:extLst>
          </p:cNvPr>
          <p:cNvPicPr>
            <a:picLocks noChangeAspect="1"/>
          </p:cNvPicPr>
          <p:nvPr userDrawn="1"/>
        </p:nvPicPr>
        <p:blipFill>
          <a:blip r:embed="rId8"/>
          <a:stretch>
            <a:fillRect/>
          </a:stretch>
        </p:blipFill>
        <p:spPr>
          <a:xfrm>
            <a:off x="7" y="0"/>
            <a:ext cx="9143986" cy="511678"/>
          </a:xfrm>
          <a:prstGeom prst="rect">
            <a:avLst/>
          </a:prstGeom>
        </p:spPr>
      </p:pic>
      <p:pic>
        <p:nvPicPr>
          <p:cNvPr id="44" name="Picture 43">
            <a:extLst>
              <a:ext uri="{FF2B5EF4-FFF2-40B4-BE49-F238E27FC236}">
                <a16:creationId xmlns:a16="http://schemas.microsoft.com/office/drawing/2014/main" id="{452B3998-B65E-F94E-A0B7-7C96CBE87030}"/>
              </a:ext>
            </a:extLst>
          </p:cNvPr>
          <p:cNvPicPr>
            <a:picLocks noChangeAspect="1"/>
          </p:cNvPicPr>
          <p:nvPr userDrawn="1"/>
        </p:nvPicPr>
        <p:blipFill>
          <a:blip r:embed="rId8"/>
          <a:stretch>
            <a:fillRect/>
          </a:stretch>
        </p:blipFill>
        <p:spPr>
          <a:xfrm flipH="1" flipV="1">
            <a:off x="7" y="4631822"/>
            <a:ext cx="9143986" cy="511678"/>
          </a:xfrm>
          <a:prstGeom prst="rect">
            <a:avLst/>
          </a:prstGeom>
        </p:spPr>
      </p:pic>
      <p:sp>
        <p:nvSpPr>
          <p:cNvPr id="15" name="Picture Placeholder 4">
            <a:extLst>
              <a:ext uri="{FF2B5EF4-FFF2-40B4-BE49-F238E27FC236}">
                <a16:creationId xmlns:a16="http://schemas.microsoft.com/office/drawing/2014/main" id="{61F2E1AB-3350-C44E-A040-52CB35DF2B98}"/>
              </a:ext>
            </a:extLst>
          </p:cNvPr>
          <p:cNvSpPr>
            <a:spLocks noGrp="1"/>
          </p:cNvSpPr>
          <p:nvPr>
            <p:ph type="pic" sz="quarter" idx="24" hasCustomPrompt="1"/>
          </p:nvPr>
        </p:nvSpPr>
        <p:spPr>
          <a:xfrm>
            <a:off x="1828800" y="652463"/>
            <a:ext cx="1828800" cy="1828800"/>
          </a:xfrm>
          <a:blipFill dpi="0" rotWithShape="1">
            <a:blip r:embed="rId9">
              <a:extLst>
                <a:ext uri="{28A0092B-C50C-407E-A947-70E740481C1C}">
                  <a14:useLocalDpi xmlns:a14="http://schemas.microsoft.com/office/drawing/2010/main" val="0"/>
                </a:ext>
              </a:extLst>
            </a:blip>
            <a:srcRect/>
            <a:stretch>
              <a:fillRect/>
            </a:stretch>
          </a:blipFill>
        </p:spPr>
        <p:txBody>
          <a:bodyPr anchor="ctr"/>
          <a:lstStyle>
            <a:lvl1pPr marL="0" indent="0" algn="ctr">
              <a:buNone/>
              <a:defRPr>
                <a:solidFill>
                  <a:schemeClr val="bg1"/>
                </a:solidFill>
              </a:defRPr>
            </a:lvl1pPr>
          </a:lstStyle>
          <a:p>
            <a:r>
              <a:rPr lang="en-US" dirty="0"/>
              <a:t>Insert Picture</a:t>
            </a:r>
          </a:p>
        </p:txBody>
      </p:sp>
    </p:spTree>
    <p:extLst>
      <p:ext uri="{BB962C8B-B14F-4D97-AF65-F5344CB8AC3E}">
        <p14:creationId xmlns:p14="http://schemas.microsoft.com/office/powerpoint/2010/main" val="154769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ivider Slide 368 Lime">
    <p:spTree>
      <p:nvGrpSpPr>
        <p:cNvPr id="1" name=""/>
        <p:cNvGrpSpPr/>
        <p:nvPr/>
      </p:nvGrpSpPr>
      <p:grpSpPr>
        <a:xfrm>
          <a:off x="0" y="0"/>
          <a:ext cx="0" cy="0"/>
          <a:chOff x="0" y="0"/>
          <a:chExt cx="0" cy="0"/>
        </a:xfrm>
      </p:grpSpPr>
      <p:pic>
        <p:nvPicPr>
          <p:cNvPr id="6" name="Picture 5" descr="shutterstock_123800800_GREEN_368.png">
            <a:extLst>
              <a:ext uri="{FF2B5EF4-FFF2-40B4-BE49-F238E27FC236}">
                <a16:creationId xmlns:a16="http://schemas.microsoft.com/office/drawing/2014/main" id="{398C72A7-2931-BA42-ADF5-5C94B5F25D8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10" r="1"/>
          <a:stretch/>
        </p:blipFill>
        <p:spPr>
          <a:xfrm>
            <a:off x="-1" y="1"/>
            <a:ext cx="9144001" cy="5143500"/>
          </a:xfrm>
          <a:prstGeom prst="rect">
            <a:avLst/>
          </a:prstGeom>
        </p:spPr>
      </p:pic>
      <p:pic>
        <p:nvPicPr>
          <p:cNvPr id="7" name="Picture 6">
            <a:extLst>
              <a:ext uri="{FF2B5EF4-FFF2-40B4-BE49-F238E27FC236}">
                <a16:creationId xmlns:a16="http://schemas.microsoft.com/office/drawing/2014/main" id="{06010BDD-A320-EA47-8E8C-F26696CCFB5D}"/>
              </a:ext>
            </a:extLst>
          </p:cNvPr>
          <p:cNvPicPr>
            <a:picLocks noChangeAspect="1"/>
          </p:cNvPicPr>
          <p:nvPr userDrawn="1"/>
        </p:nvPicPr>
        <p:blipFill>
          <a:blip r:embed="rId3"/>
          <a:stretch>
            <a:fillRect/>
          </a:stretch>
        </p:blipFill>
        <p:spPr>
          <a:xfrm>
            <a:off x="7" y="0"/>
            <a:ext cx="9143986" cy="511678"/>
          </a:xfrm>
          <a:prstGeom prst="rect">
            <a:avLst/>
          </a:prstGeom>
        </p:spPr>
      </p:pic>
      <p:pic>
        <p:nvPicPr>
          <p:cNvPr id="8" name="Picture 7">
            <a:extLst>
              <a:ext uri="{FF2B5EF4-FFF2-40B4-BE49-F238E27FC236}">
                <a16:creationId xmlns:a16="http://schemas.microsoft.com/office/drawing/2014/main" id="{8D829E09-0AC7-C348-A146-F34F493B1E4E}"/>
              </a:ext>
            </a:extLst>
          </p:cNvPr>
          <p:cNvPicPr>
            <a:picLocks noChangeAspect="1"/>
          </p:cNvPicPr>
          <p:nvPr userDrawn="1"/>
        </p:nvPicPr>
        <p:blipFill>
          <a:blip r:embed="rId3"/>
          <a:stretch>
            <a:fillRect/>
          </a:stretch>
        </p:blipFill>
        <p:spPr>
          <a:xfrm flipH="1" flipV="1">
            <a:off x="7" y="4631822"/>
            <a:ext cx="9143986" cy="511678"/>
          </a:xfrm>
          <a:prstGeom prst="rect">
            <a:avLst/>
          </a:prstGeom>
        </p:spPr>
      </p:pic>
      <p:sp>
        <p:nvSpPr>
          <p:cNvPr id="2" name="Title 1"/>
          <p:cNvSpPr>
            <a:spLocks noGrp="1"/>
          </p:cNvSpPr>
          <p:nvPr>
            <p:ph type="title" hasCustomPrompt="1"/>
          </p:nvPr>
        </p:nvSpPr>
        <p:spPr>
          <a:xfrm>
            <a:off x="623888" y="2447123"/>
            <a:ext cx="7886700" cy="620819"/>
          </a:xfrm>
        </p:spPr>
        <p:txBody>
          <a:bodyPr anchor="b">
            <a:normAutofit/>
          </a:bodyPr>
          <a:lstStyle>
            <a:lvl1pPr>
              <a:defRPr sz="3300" i="0">
                <a:solidFill>
                  <a:srgbClr val="75BD1C"/>
                </a:solidFill>
              </a:defRPr>
            </a:lvl1pPr>
          </a:lstStyle>
          <a:p>
            <a:r>
              <a:rPr lang="en-US" dirty="0"/>
              <a:t>Divider Title</a:t>
            </a:r>
          </a:p>
        </p:txBody>
      </p:sp>
      <p:sp>
        <p:nvSpPr>
          <p:cNvPr id="3" name="Text Placeholder 2"/>
          <p:cNvSpPr>
            <a:spLocks noGrp="1"/>
          </p:cNvSpPr>
          <p:nvPr>
            <p:ph type="body" idx="1" hasCustomPrompt="1"/>
          </p:nvPr>
        </p:nvSpPr>
        <p:spPr>
          <a:xfrm>
            <a:off x="623888" y="3088183"/>
            <a:ext cx="7886700" cy="504338"/>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0" name="Picture 9">
            <a:extLst>
              <a:ext uri="{FF2B5EF4-FFF2-40B4-BE49-F238E27FC236}">
                <a16:creationId xmlns:a16="http://schemas.microsoft.com/office/drawing/2014/main" id="{3BBA2620-05E1-B341-AB9A-0BDD1E06D3B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4800" y="4554213"/>
            <a:ext cx="904875" cy="264224"/>
          </a:xfrm>
          <a:prstGeom prst="rect">
            <a:avLst/>
          </a:prstGeom>
        </p:spPr>
      </p:pic>
    </p:spTree>
    <p:extLst>
      <p:ext uri="{BB962C8B-B14F-4D97-AF65-F5344CB8AC3E}">
        <p14:creationId xmlns:p14="http://schemas.microsoft.com/office/powerpoint/2010/main" val="423847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75BD1C"/>
                </a:solidFill>
              </a:defRPr>
            </a:lvl1pPr>
          </a:lstStyle>
          <a:p>
            <a:r>
              <a:rPr lang="en-US" dirty="0"/>
              <a:t>Topic</a:t>
            </a:r>
          </a:p>
        </p:txBody>
      </p:sp>
      <p:sp>
        <p:nvSpPr>
          <p:cNvPr id="10" name="Text Placeholder 9"/>
          <p:cNvSpPr>
            <a:spLocks noGrp="1"/>
          </p:cNvSpPr>
          <p:nvPr>
            <p:ph type="body" sz="quarter" idx="13"/>
          </p:nvPr>
        </p:nvSpPr>
        <p:spPr>
          <a:xfrm>
            <a:off x="628650" y="1369219"/>
            <a:ext cx="7886700" cy="2957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4" name="Text Placeholder 3"/>
          <p:cNvSpPr>
            <a:spLocks noGrp="1"/>
          </p:cNvSpPr>
          <p:nvPr>
            <p:ph type="body" sz="quarter" idx="15" hasCustomPrompt="1"/>
          </p:nvPr>
        </p:nvSpPr>
        <p:spPr>
          <a:xfrm>
            <a:off x="628650" y="829648"/>
            <a:ext cx="7886700" cy="267632"/>
          </a:xfrm>
        </p:spPr>
        <p:txBody>
          <a:bodyPr>
            <a:norm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85341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75BD1C"/>
                </a:solidFill>
              </a:defRPr>
            </a:lvl1pPr>
          </a:lstStyle>
          <a:p>
            <a:r>
              <a:rPr lang="en-US" dirty="0"/>
              <a:t>Topic</a:t>
            </a:r>
          </a:p>
        </p:txBody>
      </p:sp>
      <p:sp>
        <p:nvSpPr>
          <p:cNvPr id="14" name="Text Placeholder 13"/>
          <p:cNvSpPr>
            <a:spLocks noGrp="1"/>
          </p:cNvSpPr>
          <p:nvPr>
            <p:ph type="body" sz="quarter" idx="13"/>
          </p:nvPr>
        </p:nvSpPr>
        <p:spPr>
          <a:xfrm>
            <a:off x="628650"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3"/>
          <p:cNvSpPr>
            <a:spLocks noGrp="1"/>
          </p:cNvSpPr>
          <p:nvPr>
            <p:ph type="body" sz="quarter" idx="14"/>
          </p:nvPr>
        </p:nvSpPr>
        <p:spPr>
          <a:xfrm>
            <a:off x="4629150"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829648"/>
            <a:ext cx="7886700" cy="267632"/>
          </a:xfrm>
        </p:spPr>
        <p:txBody>
          <a:bodyPr>
            <a:norm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73585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75BD1C"/>
                </a:solidFill>
              </a:defRPr>
            </a:lvl1pPr>
          </a:lstStyle>
          <a:p>
            <a:r>
              <a:rPr lang="en-US" dirty="0"/>
              <a:t>Topic</a:t>
            </a:r>
          </a:p>
        </p:txBody>
      </p:sp>
      <p:sp>
        <p:nvSpPr>
          <p:cNvPr id="4" name="Content Placeholder 3"/>
          <p:cNvSpPr>
            <a:spLocks noGrp="1"/>
          </p:cNvSpPr>
          <p:nvPr>
            <p:ph sz="half" idx="2" hasCustomPrompt="1"/>
          </p:nvPr>
        </p:nvSpPr>
        <p:spPr>
          <a:xfrm>
            <a:off x="4629150" y="1369219"/>
            <a:ext cx="3886200" cy="2844563"/>
          </a:xfrm>
        </p:spPr>
        <p:txBody>
          <a:bodyPr/>
          <a:lstStyle>
            <a:lvl1pPr marL="0" indent="0">
              <a:buNone/>
              <a:defRPr sz="900" i="1"/>
            </a:lvl1pPr>
          </a:lstStyle>
          <a:p>
            <a:pPr lvl="0"/>
            <a:r>
              <a:rPr lang="en-US" dirty="0"/>
              <a:t>Insert Object</a:t>
            </a:r>
          </a:p>
        </p:txBody>
      </p:sp>
      <p:sp>
        <p:nvSpPr>
          <p:cNvPr id="14" name="Text Placeholder 13"/>
          <p:cNvSpPr>
            <a:spLocks noGrp="1"/>
          </p:cNvSpPr>
          <p:nvPr>
            <p:ph type="body" sz="quarter" idx="13"/>
          </p:nvPr>
        </p:nvSpPr>
        <p:spPr>
          <a:xfrm>
            <a:off x="628650"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17"/>
          <p:cNvSpPr>
            <a:spLocks noGrp="1"/>
          </p:cNvSpPr>
          <p:nvPr>
            <p:ph type="sldNum" sz="quarter" idx="14"/>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5"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407120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75BD1C"/>
                </a:solidFill>
              </a:defRPr>
            </a:lvl1pPr>
          </a:lstStyle>
          <a:p>
            <a:r>
              <a:rPr lang="en-US" dirty="0"/>
              <a:t>Topic</a:t>
            </a:r>
          </a:p>
        </p:txBody>
      </p:sp>
      <p:sp>
        <p:nvSpPr>
          <p:cNvPr id="4" name="Content Placeholder 3"/>
          <p:cNvSpPr>
            <a:spLocks noGrp="1"/>
          </p:cNvSpPr>
          <p:nvPr>
            <p:ph sz="half" idx="2" hasCustomPrompt="1"/>
          </p:nvPr>
        </p:nvSpPr>
        <p:spPr>
          <a:xfrm>
            <a:off x="4629150" y="2844601"/>
            <a:ext cx="3886200" cy="1369180"/>
          </a:xfrm>
        </p:spPr>
        <p:txBody>
          <a:bodyPr/>
          <a:lstStyle>
            <a:lvl1pPr marL="0" indent="0">
              <a:buNone/>
              <a:defRPr sz="900" i="1"/>
            </a:lvl1pPr>
          </a:lstStyle>
          <a:p>
            <a:pPr lvl="0"/>
            <a:r>
              <a:rPr lang="en-US" dirty="0"/>
              <a:t>Insert Object</a:t>
            </a:r>
          </a:p>
        </p:txBody>
      </p:sp>
      <p:sp>
        <p:nvSpPr>
          <p:cNvPr id="14" name="Text Placeholder 13"/>
          <p:cNvSpPr>
            <a:spLocks noGrp="1"/>
          </p:cNvSpPr>
          <p:nvPr>
            <p:ph type="body" sz="quarter" idx="13"/>
          </p:nvPr>
        </p:nvSpPr>
        <p:spPr>
          <a:xfrm>
            <a:off x="628650"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4" hasCustomPrompt="1"/>
          </p:nvPr>
        </p:nvSpPr>
        <p:spPr>
          <a:xfrm>
            <a:off x="4629150" y="1369219"/>
            <a:ext cx="3886200" cy="1369180"/>
          </a:xfrm>
        </p:spPr>
        <p:txBody>
          <a:bodyPr/>
          <a:lstStyle>
            <a:lvl1pPr marL="0" indent="0">
              <a:buNone/>
              <a:defRPr sz="900" i="1"/>
            </a:lvl1pPr>
          </a:lstStyle>
          <a:p>
            <a:pPr lvl="0"/>
            <a:r>
              <a:rPr lang="en-US" dirty="0"/>
              <a:t>Insert Object</a:t>
            </a:r>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0"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55144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lvl1pPr>
              <a:defRPr>
                <a:solidFill>
                  <a:srgbClr val="75BD1C"/>
                </a:solidFill>
              </a:defRPr>
            </a:lvl1pPr>
          </a:lstStyle>
          <a:p>
            <a:r>
              <a:rPr lang="en-US" dirty="0"/>
              <a:t>Topic</a:t>
            </a:r>
          </a:p>
        </p:txBody>
      </p:sp>
      <p:sp>
        <p:nvSpPr>
          <p:cNvPr id="11" name="Content Placeholder 3"/>
          <p:cNvSpPr>
            <a:spLocks noGrp="1"/>
          </p:cNvSpPr>
          <p:nvPr>
            <p:ph sz="half" idx="2" hasCustomPrompt="1"/>
          </p:nvPr>
        </p:nvSpPr>
        <p:spPr>
          <a:xfrm>
            <a:off x="4629150" y="2128102"/>
            <a:ext cx="3886200" cy="2085680"/>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628650"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4629150" y="1369219"/>
            <a:ext cx="3886200" cy="758882"/>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6" name="Slide Number Placeholder 15"/>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597545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lvl1pPr>
              <a:defRPr>
                <a:solidFill>
                  <a:srgbClr val="75BD1C"/>
                </a:solidFill>
              </a:defRPr>
            </a:lvl1pPr>
          </a:lstStyle>
          <a:p>
            <a:r>
              <a:rPr lang="en-US" dirty="0"/>
              <a:t>Topic</a:t>
            </a:r>
          </a:p>
        </p:txBody>
      </p:sp>
      <p:sp>
        <p:nvSpPr>
          <p:cNvPr id="11" name="Content Placeholder 3"/>
          <p:cNvSpPr>
            <a:spLocks noGrp="1"/>
          </p:cNvSpPr>
          <p:nvPr>
            <p:ph sz="half" idx="2" hasCustomPrompt="1"/>
          </p:nvPr>
        </p:nvSpPr>
        <p:spPr>
          <a:xfrm>
            <a:off x="628650" y="1361923"/>
            <a:ext cx="3886200" cy="2851699"/>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4629150" y="2128101"/>
            <a:ext cx="3886200" cy="20855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4629150" y="1369219"/>
            <a:ext cx="3886200" cy="758882"/>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2" name="Slide Number Placeholder 1"/>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67751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gi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17136"/>
            <a:ext cx="7886700" cy="415002"/>
          </a:xfrm>
          <a:prstGeom prst="rect">
            <a:avLst/>
          </a:prstGeom>
        </p:spPr>
        <p:txBody>
          <a:bodyPr vert="horz" lIns="91440" tIns="45720" rIns="91440" bIns="45720" rtlCol="0" anchor="b">
            <a:noAutofit/>
          </a:bodyPr>
          <a:lstStyle/>
          <a:p>
            <a:r>
              <a:rPr lang="en-US" dirty="0"/>
              <a:t>Topic</a:t>
            </a:r>
          </a:p>
        </p:txBody>
      </p:sp>
      <p:sp>
        <p:nvSpPr>
          <p:cNvPr id="3" name="Text Placeholder 2"/>
          <p:cNvSpPr>
            <a:spLocks noGrp="1"/>
          </p:cNvSpPr>
          <p:nvPr>
            <p:ph type="body" idx="1"/>
          </p:nvPr>
        </p:nvSpPr>
        <p:spPr>
          <a:xfrm>
            <a:off x="628650" y="10716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lide Number Placeholder 25"/>
          <p:cNvSpPr>
            <a:spLocks noGrp="1"/>
          </p:cNvSpPr>
          <p:nvPr>
            <p:ph type="sldNum" sz="quarter" idx="4"/>
          </p:nvPr>
        </p:nvSpPr>
        <p:spPr>
          <a:xfrm>
            <a:off x="385321" y="4654044"/>
            <a:ext cx="486659" cy="273844"/>
          </a:xfrm>
          <a:prstGeom prst="rect">
            <a:avLst/>
          </a:prstGeom>
        </p:spPr>
        <p:txBody>
          <a:bodyPr vert="horz" lIns="91440" tIns="45720" rIns="91440" bIns="45720" rtlCol="0" anchor="ctr"/>
          <a:lstStyle>
            <a:lvl1pPr algn="l">
              <a:defRPr sz="900">
                <a:solidFill>
                  <a:srgbClr val="0066A1"/>
                </a:solidFill>
              </a:defRPr>
            </a:lvl1pPr>
          </a:lstStyle>
          <a:p>
            <a:fld id="{3DD97BEB-BAEF-0344-9D5C-EC73E478698A}" type="slidenum">
              <a:rPr lang="en-US" smtClean="0"/>
              <a:pPr/>
              <a:t>‹#›</a:t>
            </a:fld>
            <a:endParaRPr lang="en-US"/>
          </a:p>
        </p:txBody>
      </p:sp>
      <p:pic>
        <p:nvPicPr>
          <p:cNvPr id="11" name="Picture 10"/>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924800" y="4554213"/>
            <a:ext cx="904875" cy="264224"/>
          </a:xfrm>
          <a:prstGeom prst="rect">
            <a:avLst/>
          </a:prstGeom>
        </p:spPr>
      </p:pic>
      <p:pic>
        <p:nvPicPr>
          <p:cNvPr id="17" name="Picture 16">
            <a:extLst>
              <a:ext uri="{FF2B5EF4-FFF2-40B4-BE49-F238E27FC236}">
                <a16:creationId xmlns:a16="http://schemas.microsoft.com/office/drawing/2014/main" id="{2E478475-AE14-4B46-8296-D5861B598855}"/>
              </a:ext>
            </a:extLst>
          </p:cNvPr>
          <p:cNvPicPr>
            <a:picLocks noChangeAspect="1"/>
          </p:cNvPicPr>
          <p:nvPr userDrawn="1"/>
        </p:nvPicPr>
        <p:blipFill>
          <a:blip r:embed="rId21"/>
          <a:stretch>
            <a:fillRect/>
          </a:stretch>
        </p:blipFill>
        <p:spPr>
          <a:xfrm>
            <a:off x="0" y="0"/>
            <a:ext cx="9143986" cy="511678"/>
          </a:xfrm>
          <a:prstGeom prst="rect">
            <a:avLst/>
          </a:prstGeom>
        </p:spPr>
      </p:pic>
      <p:pic>
        <p:nvPicPr>
          <p:cNvPr id="18" name="Picture 17">
            <a:extLst>
              <a:ext uri="{FF2B5EF4-FFF2-40B4-BE49-F238E27FC236}">
                <a16:creationId xmlns:a16="http://schemas.microsoft.com/office/drawing/2014/main" id="{ACDE4C00-AD3D-C74A-B448-1B3B2873C2BE}"/>
              </a:ext>
            </a:extLst>
          </p:cNvPr>
          <p:cNvPicPr>
            <a:picLocks noChangeAspect="1"/>
          </p:cNvPicPr>
          <p:nvPr userDrawn="1"/>
        </p:nvPicPr>
        <p:blipFill>
          <a:blip r:embed="rId21"/>
          <a:stretch>
            <a:fillRect/>
          </a:stretch>
        </p:blipFill>
        <p:spPr>
          <a:xfrm flipH="1" flipV="1">
            <a:off x="7" y="4638352"/>
            <a:ext cx="9143986" cy="511678"/>
          </a:xfrm>
          <a:prstGeom prst="rect">
            <a:avLst/>
          </a:prstGeom>
        </p:spPr>
      </p:pic>
    </p:spTree>
    <p:extLst>
      <p:ext uri="{BB962C8B-B14F-4D97-AF65-F5344CB8AC3E}">
        <p14:creationId xmlns:p14="http://schemas.microsoft.com/office/powerpoint/2010/main" val="15109581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3" r:id="rId3"/>
    <p:sldLayoutId id="2147483662" r:id="rId4"/>
    <p:sldLayoutId id="2147483675" r:id="rId5"/>
    <p:sldLayoutId id="2147483664" r:id="rId6"/>
    <p:sldLayoutId id="2147483674" r:id="rId7"/>
    <p:sldLayoutId id="2147483665" r:id="rId8"/>
    <p:sldLayoutId id="2147483676" r:id="rId9"/>
    <p:sldLayoutId id="2147483677" r:id="rId10"/>
    <p:sldLayoutId id="2147483678" r:id="rId11"/>
    <p:sldLayoutId id="2147483679" r:id="rId12"/>
    <p:sldLayoutId id="2147483667" r:id="rId13"/>
    <p:sldLayoutId id="2147483680" r:id="rId14"/>
    <p:sldLayoutId id="2147483682" r:id="rId15"/>
    <p:sldLayoutId id="2147483681" r:id="rId16"/>
    <p:sldLayoutId id="2147483685" r:id="rId17"/>
    <p:sldLayoutId id="2147483686" r:id="rId18"/>
  </p:sldLayoutIdLst>
  <p:hf hdr="0" ftr="0" dt="0"/>
  <p:txStyles>
    <p:titleStyle>
      <a:lvl1pPr algn="l" defTabSz="685800" rtl="0" eaLnBrk="1" latinLnBrk="0" hangingPunct="1">
        <a:lnSpc>
          <a:spcPct val="90000"/>
        </a:lnSpc>
        <a:spcBef>
          <a:spcPct val="0"/>
        </a:spcBef>
        <a:buNone/>
        <a:defRPr sz="2550" b="1" i="0" kern="1200">
          <a:solidFill>
            <a:srgbClr val="75BD1C"/>
          </a:solidFill>
          <a:latin typeface="Calibri" charset="0"/>
          <a:ea typeface="Calibri" charset="0"/>
          <a:cs typeface="Calibri" charset="0"/>
        </a:defRPr>
      </a:lvl1pPr>
    </p:titleStyle>
    <p:bodyStyle>
      <a:lvl1pPr marL="171450" indent="-171450" algn="l" defTabSz="685800" rtl="0" eaLnBrk="1" latinLnBrk="0" hangingPunct="1">
        <a:lnSpc>
          <a:spcPct val="90000"/>
        </a:lnSpc>
        <a:spcBef>
          <a:spcPts val="750"/>
        </a:spcBef>
        <a:buClr>
          <a:srgbClr val="0066A1"/>
        </a:buClr>
        <a:buFont typeface="LucidaGrande"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p.nikolich@ieee.or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9B30C3-C847-6847-AA61-25FBEB4D5442}"/>
              </a:ext>
            </a:extLst>
          </p:cNvPr>
          <p:cNvSpPr>
            <a:spLocks noGrp="1"/>
          </p:cNvSpPr>
          <p:nvPr>
            <p:ph type="sldNum" sz="quarter" idx="18"/>
          </p:nvPr>
        </p:nvSpPr>
        <p:spPr/>
        <p:txBody>
          <a:bodyPr/>
          <a:lstStyle/>
          <a:p>
            <a:fld id="{3DD97BEB-BAEF-0344-9D5C-EC73E478698A}" type="slidenum">
              <a:rPr lang="en-US" smtClean="0"/>
              <a:pPr/>
              <a:t>1</a:t>
            </a:fld>
            <a:endParaRPr lang="en-US"/>
          </a:p>
        </p:txBody>
      </p:sp>
      <p:sp>
        <p:nvSpPr>
          <p:cNvPr id="8" name="Title 7">
            <a:extLst>
              <a:ext uri="{FF2B5EF4-FFF2-40B4-BE49-F238E27FC236}">
                <a16:creationId xmlns:a16="http://schemas.microsoft.com/office/drawing/2014/main" id="{325883C7-C6E2-BE46-98A7-C23AD78B418C}"/>
              </a:ext>
            </a:extLst>
          </p:cNvPr>
          <p:cNvSpPr>
            <a:spLocks noGrp="1"/>
          </p:cNvSpPr>
          <p:nvPr>
            <p:ph type="ctrTitle"/>
          </p:nvPr>
        </p:nvSpPr>
        <p:spPr>
          <a:xfrm>
            <a:off x="685800" y="3021039"/>
            <a:ext cx="8414359" cy="522983"/>
          </a:xfrm>
        </p:spPr>
        <p:txBody>
          <a:bodyPr>
            <a:normAutofit fontScale="90000"/>
          </a:bodyPr>
          <a:lstStyle/>
          <a:p>
            <a:r>
              <a:rPr lang="en-US" dirty="0"/>
              <a:t>IEEE 802 Networking Standards </a:t>
            </a:r>
            <a:br>
              <a:rPr lang="en-US" dirty="0"/>
            </a:br>
            <a:r>
              <a:rPr lang="en-US" dirty="0"/>
              <a:t>– Next Gen Technologies Workshop</a:t>
            </a:r>
          </a:p>
        </p:txBody>
      </p:sp>
      <p:sp>
        <p:nvSpPr>
          <p:cNvPr id="9" name="Subtitle 8">
            <a:extLst>
              <a:ext uri="{FF2B5EF4-FFF2-40B4-BE49-F238E27FC236}">
                <a16:creationId xmlns:a16="http://schemas.microsoft.com/office/drawing/2014/main" id="{7D440080-9C3B-A74F-8BF0-1A010C98883C}"/>
              </a:ext>
            </a:extLst>
          </p:cNvPr>
          <p:cNvSpPr>
            <a:spLocks noGrp="1"/>
          </p:cNvSpPr>
          <p:nvPr>
            <p:ph type="subTitle" idx="1"/>
          </p:nvPr>
        </p:nvSpPr>
        <p:spPr>
          <a:xfrm>
            <a:off x="685800" y="4251960"/>
            <a:ext cx="7772400" cy="434950"/>
          </a:xfrm>
        </p:spPr>
        <p:txBody>
          <a:bodyPr>
            <a:normAutofit/>
          </a:bodyPr>
          <a:lstStyle/>
          <a:p>
            <a:r>
              <a:rPr lang="en-US" dirty="0"/>
              <a:t>02 March 2022             DCN ec-22-0050-00-00EC</a:t>
            </a:r>
          </a:p>
          <a:p>
            <a:endParaRPr lang="en-US" dirty="0"/>
          </a:p>
        </p:txBody>
      </p:sp>
    </p:spTree>
    <p:extLst>
      <p:ext uri="{BB962C8B-B14F-4D97-AF65-F5344CB8AC3E}">
        <p14:creationId xmlns:p14="http://schemas.microsoft.com/office/powerpoint/2010/main" val="1351174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506DF-32C8-460D-99B8-D2F0649B22F6}"/>
              </a:ext>
            </a:extLst>
          </p:cNvPr>
          <p:cNvSpPr>
            <a:spLocks noGrp="1"/>
          </p:cNvSpPr>
          <p:nvPr>
            <p:ph type="title"/>
          </p:nvPr>
        </p:nvSpPr>
        <p:spPr/>
        <p:txBody>
          <a:bodyPr/>
          <a:lstStyle/>
          <a:p>
            <a:r>
              <a:rPr lang="en-US" dirty="0"/>
              <a:t>Housekeeping</a:t>
            </a:r>
          </a:p>
        </p:txBody>
      </p:sp>
      <p:sp>
        <p:nvSpPr>
          <p:cNvPr id="3" name="Text Placeholder 2">
            <a:extLst>
              <a:ext uri="{FF2B5EF4-FFF2-40B4-BE49-F238E27FC236}">
                <a16:creationId xmlns:a16="http://schemas.microsoft.com/office/drawing/2014/main" id="{D0D04F0D-29F3-4005-B0DB-D292C7E1BB8A}"/>
              </a:ext>
            </a:extLst>
          </p:cNvPr>
          <p:cNvSpPr>
            <a:spLocks noGrp="1"/>
          </p:cNvSpPr>
          <p:nvPr>
            <p:ph type="body" sz="quarter" idx="13"/>
          </p:nvPr>
        </p:nvSpPr>
        <p:spPr/>
        <p:txBody>
          <a:bodyPr>
            <a:normAutofit/>
          </a:bodyPr>
          <a:lstStyle/>
          <a:p>
            <a:r>
              <a:rPr lang="en-US" dirty="0"/>
              <a:t>Everyone please go on mute, except for the moderator and recognized speaker.</a:t>
            </a:r>
          </a:p>
          <a:p>
            <a:r>
              <a:rPr lang="en-US" dirty="0"/>
              <a:t>When a participant wants to speak/comment, please use the Chat function to request to be put on the Queue.  Paul </a:t>
            </a:r>
            <a:r>
              <a:rPr lang="en-US" dirty="0" err="1"/>
              <a:t>Nikolich</a:t>
            </a:r>
            <a:r>
              <a:rPr lang="en-US" dirty="0"/>
              <a:t> will monitor the Chat and let you know when to speak.</a:t>
            </a:r>
          </a:p>
          <a:p>
            <a:r>
              <a:rPr lang="en-US" dirty="0"/>
              <a:t> Paul </a:t>
            </a:r>
            <a:r>
              <a:rPr lang="en-US" dirty="0" err="1"/>
              <a:t>Nikolich</a:t>
            </a:r>
            <a:r>
              <a:rPr lang="en-US" dirty="0"/>
              <a:t> will take and publish notes.  However, feel free to send </a:t>
            </a:r>
            <a:r>
              <a:rPr lang="en-US" dirty="0" err="1"/>
              <a:t>Nikolich</a:t>
            </a:r>
            <a:r>
              <a:rPr lang="en-US" dirty="0"/>
              <a:t> your observations and notes, I will incorporate them into the Workshop’s published notes.</a:t>
            </a:r>
          </a:p>
          <a:p>
            <a:endParaRPr lang="en-US" dirty="0"/>
          </a:p>
          <a:p>
            <a:r>
              <a:rPr lang="en-US" dirty="0"/>
              <a:t>In order to know who is participating in the workshop, please send an email with “802 Workshop” in the subject line to </a:t>
            </a:r>
            <a:r>
              <a:rPr lang="en-US" dirty="0">
                <a:hlinkClick r:id="rId2"/>
              </a:rPr>
              <a:t>p.nikolich@ieee.org</a:t>
            </a:r>
            <a:r>
              <a:rPr lang="en-US" dirty="0"/>
              <a:t> indicating your participation</a:t>
            </a:r>
          </a:p>
        </p:txBody>
      </p:sp>
      <p:sp>
        <p:nvSpPr>
          <p:cNvPr id="4" name="Slide Number Placeholder 3">
            <a:extLst>
              <a:ext uri="{FF2B5EF4-FFF2-40B4-BE49-F238E27FC236}">
                <a16:creationId xmlns:a16="http://schemas.microsoft.com/office/drawing/2014/main" id="{8172A4F9-AD3F-4F99-BAE8-84F32F596BF5}"/>
              </a:ext>
            </a:extLst>
          </p:cNvPr>
          <p:cNvSpPr>
            <a:spLocks noGrp="1"/>
          </p:cNvSpPr>
          <p:nvPr>
            <p:ph type="sldNum" sz="quarter" idx="14"/>
          </p:nvPr>
        </p:nvSpPr>
        <p:spPr/>
        <p:txBody>
          <a:bodyPr/>
          <a:lstStyle/>
          <a:p>
            <a:fld id="{3DD97BEB-BAEF-0344-9D5C-EC73E478698A}" type="slidenum">
              <a:rPr lang="en-US" smtClean="0"/>
              <a:pPr/>
              <a:t>2</a:t>
            </a:fld>
            <a:endParaRPr lang="en-US"/>
          </a:p>
        </p:txBody>
      </p:sp>
      <p:sp>
        <p:nvSpPr>
          <p:cNvPr id="5" name="Text Placeholder 4">
            <a:extLst>
              <a:ext uri="{FF2B5EF4-FFF2-40B4-BE49-F238E27FC236}">
                <a16:creationId xmlns:a16="http://schemas.microsoft.com/office/drawing/2014/main" id="{FD515230-9F60-4DB4-BD55-992E25D49C68}"/>
              </a:ext>
            </a:extLst>
          </p:cNvPr>
          <p:cNvSpPr>
            <a:spLocks noGrp="1"/>
          </p:cNvSpPr>
          <p:nvPr>
            <p:ph type="body" sz="quarter" idx="15"/>
          </p:nvPr>
        </p:nvSpPr>
        <p:spPr/>
        <p:txBody>
          <a:bodyPr>
            <a:normAutofit fontScale="85000" lnSpcReduction="20000"/>
          </a:bodyPr>
          <a:lstStyle/>
          <a:p>
            <a:endParaRPr lang="en-US"/>
          </a:p>
        </p:txBody>
      </p:sp>
    </p:spTree>
    <p:extLst>
      <p:ext uri="{BB962C8B-B14F-4D97-AF65-F5344CB8AC3E}">
        <p14:creationId xmlns:p14="http://schemas.microsoft.com/office/powerpoint/2010/main" val="3719500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11F3EF6-DB46-4E5A-A8BB-6B7A922EA45A}"/>
              </a:ext>
            </a:extLst>
          </p:cNvPr>
          <p:cNvSpPr>
            <a:spLocks noGrp="1"/>
          </p:cNvSpPr>
          <p:nvPr>
            <p:ph type="title"/>
          </p:nvPr>
        </p:nvSpPr>
        <p:spPr>
          <a:xfrm>
            <a:off x="628650" y="420130"/>
            <a:ext cx="7886700" cy="815546"/>
          </a:xfrm>
        </p:spPr>
        <p:txBody>
          <a:bodyPr/>
          <a:lstStyle/>
          <a:p>
            <a:r>
              <a:rPr lang="en-US" dirty="0"/>
              <a:t>Per IEEE Standards Association Standards Board Bylaws, Mar 2019</a:t>
            </a:r>
          </a:p>
        </p:txBody>
      </p:sp>
      <p:sp>
        <p:nvSpPr>
          <p:cNvPr id="11" name="Text Placeholder 10">
            <a:extLst>
              <a:ext uri="{FF2B5EF4-FFF2-40B4-BE49-F238E27FC236}">
                <a16:creationId xmlns:a16="http://schemas.microsoft.com/office/drawing/2014/main" id="{2E1BCFB3-7784-4451-A289-B2C1D8A5AA8E}"/>
              </a:ext>
            </a:extLst>
          </p:cNvPr>
          <p:cNvSpPr>
            <a:spLocks noGrp="1"/>
          </p:cNvSpPr>
          <p:nvPr>
            <p:ph type="body" sz="quarter" idx="13"/>
          </p:nvPr>
        </p:nvSpPr>
        <p:spPr/>
        <p:txBody>
          <a:bodyPr>
            <a:normAutofit/>
          </a:bodyPr>
          <a:lstStyle/>
          <a:p>
            <a:pPr marL="0" lvl="1" indent="4763">
              <a:lnSpc>
                <a:spcPct val="120000"/>
              </a:lnSpc>
              <a:spcBef>
                <a:spcPts val="1200"/>
              </a:spcBef>
              <a:buNone/>
            </a:pPr>
            <a:r>
              <a:rPr lang="en-US" sz="2400" dirty="0">
                <a:solidFill>
                  <a:schemeClr val="tx2"/>
                </a:solidFill>
              </a:rPr>
              <a:t>“At lectures, symposia, seminars, or educational courses, an individual presenting information on IEEE standards shall make it clear that his or her views should be considered the personal views of that individual rather than the formal position of IEEE.”</a:t>
            </a:r>
          </a:p>
          <a:p>
            <a:endParaRPr lang="en-US" sz="2400" dirty="0"/>
          </a:p>
        </p:txBody>
      </p:sp>
      <p:sp>
        <p:nvSpPr>
          <p:cNvPr id="2" name="Slide Number Placeholder 1">
            <a:extLst>
              <a:ext uri="{FF2B5EF4-FFF2-40B4-BE49-F238E27FC236}">
                <a16:creationId xmlns:a16="http://schemas.microsoft.com/office/drawing/2014/main" id="{46468832-A183-458F-BD0A-AC3BA0FE9100}"/>
              </a:ext>
            </a:extLst>
          </p:cNvPr>
          <p:cNvSpPr>
            <a:spLocks noGrp="1"/>
          </p:cNvSpPr>
          <p:nvPr>
            <p:ph type="sldNum" sz="quarter" idx="14"/>
          </p:nvPr>
        </p:nvSpPr>
        <p:spPr/>
        <p:txBody>
          <a:bodyPr/>
          <a:lstStyle/>
          <a:p>
            <a:fld id="{3DD97BEB-BAEF-0344-9D5C-EC73E478698A}" type="slidenum">
              <a:rPr lang="en-US" smtClean="0"/>
              <a:pPr/>
              <a:t>3</a:t>
            </a:fld>
            <a:endParaRPr lang="en-US"/>
          </a:p>
        </p:txBody>
      </p:sp>
    </p:spTree>
    <p:extLst>
      <p:ext uri="{BB962C8B-B14F-4D97-AF65-F5344CB8AC3E}">
        <p14:creationId xmlns:p14="http://schemas.microsoft.com/office/powerpoint/2010/main" val="3817016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851" y="417136"/>
            <a:ext cx="8575766" cy="415002"/>
          </a:xfrm>
        </p:spPr>
        <p:txBody>
          <a:bodyPr/>
          <a:lstStyle/>
          <a:p>
            <a:r>
              <a:rPr lang="en-US" dirty="0"/>
              <a:t>IEEE Networking Standards: Next Gen Technology Workshop</a:t>
            </a:r>
          </a:p>
        </p:txBody>
      </p:sp>
      <p:sp>
        <p:nvSpPr>
          <p:cNvPr id="3" name="Text Placeholder 2"/>
          <p:cNvSpPr>
            <a:spLocks noGrp="1"/>
          </p:cNvSpPr>
          <p:nvPr>
            <p:ph type="body" sz="quarter" idx="13"/>
          </p:nvPr>
        </p:nvSpPr>
        <p:spPr>
          <a:xfrm>
            <a:off x="628650" y="927464"/>
            <a:ext cx="7886700" cy="3559476"/>
          </a:xfrm>
        </p:spPr>
        <p:txBody>
          <a:bodyPr>
            <a:normAutofit fontScale="85000" lnSpcReduction="10000"/>
          </a:bodyPr>
          <a:lstStyle/>
          <a:p>
            <a:pPr marL="0" indent="0" fontAlgn="base">
              <a:buNone/>
            </a:pPr>
            <a:r>
              <a:rPr lang="en-US" sz="2000" dirty="0"/>
              <a:t>Goals: </a:t>
            </a:r>
          </a:p>
          <a:p>
            <a:pPr marL="169863" indent="-169863" fontAlgn="base">
              <a:buClr>
                <a:schemeClr val="tx1"/>
              </a:buClr>
              <a:buFont typeface="+mj-lt"/>
              <a:buAutoNum type="alphaLcParenR"/>
            </a:pPr>
            <a:r>
              <a:rPr lang="en-US" sz="2000" dirty="0"/>
              <a:t>Provide a platform for 802 groups to exchange information on their next-gen activities</a:t>
            </a:r>
          </a:p>
          <a:p>
            <a:pPr marL="169863" indent="-169863" fontAlgn="base">
              <a:buClr>
                <a:schemeClr val="tx1"/>
              </a:buClr>
              <a:buFont typeface="+mj-lt"/>
              <a:buAutoNum type="alphaLcParenR"/>
            </a:pPr>
            <a:r>
              <a:rPr lang="en-US" sz="2000" dirty="0"/>
              <a:t>Provide a platform for developers of early-stage technologies (e.g., academic and industrial researchers), to get familiar with early stage 802 activities and introduce their early-stage technologies to the 802 community. </a:t>
            </a:r>
          </a:p>
          <a:p>
            <a:pPr marL="0" indent="0" fontAlgn="base">
              <a:buNone/>
            </a:pPr>
            <a:r>
              <a:rPr lang="en-US" sz="2000" dirty="0"/>
              <a:t>Outcomes: </a:t>
            </a:r>
          </a:p>
          <a:p>
            <a:pPr marL="169863" indent="-169863" fontAlgn="base">
              <a:buClr>
                <a:schemeClr val="tx1"/>
              </a:buClr>
              <a:buFont typeface="+mj-lt"/>
              <a:buAutoNum type="alphaLcParenR"/>
            </a:pPr>
            <a:r>
              <a:rPr lang="en-US" sz="2000" dirty="0"/>
              <a:t>Enable the wider 802 community to become familiar with all 802 next gen activities and identify opportunities for cross-802 collaboration and synergies</a:t>
            </a:r>
          </a:p>
          <a:p>
            <a:pPr marL="169863" indent="-169863" fontAlgn="base">
              <a:buClr>
                <a:schemeClr val="tx1"/>
              </a:buClr>
              <a:buFont typeface="+mj-lt"/>
              <a:buAutoNum type="alphaLcParenR"/>
            </a:pPr>
            <a:r>
              <a:rPr lang="en-US" sz="2000" dirty="0"/>
              <a:t>Familiarize researchers on the 802 process, introduce them to the 802 community and enable them to make their research more relevant to the interests of the 802 community.  Ideally, some of these early-stage technologies could eventually be incorporated in to a relevant 802 standard project.</a:t>
            </a:r>
          </a:p>
          <a:p>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4</a:t>
            </a:fld>
            <a:endParaRPr lang="en-US"/>
          </a:p>
        </p:txBody>
      </p:sp>
    </p:spTree>
    <p:extLst>
      <p:ext uri="{BB962C8B-B14F-4D97-AF65-F5344CB8AC3E}">
        <p14:creationId xmlns:p14="http://schemas.microsoft.com/office/powerpoint/2010/main" val="646171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851" y="417136"/>
            <a:ext cx="8575766" cy="415002"/>
          </a:xfrm>
        </p:spPr>
        <p:txBody>
          <a:bodyPr/>
          <a:lstStyle/>
          <a:p>
            <a:r>
              <a:rPr lang="en-US" dirty="0"/>
              <a:t>IEEE Networking Standards: Next Gen Technology Workshop</a:t>
            </a:r>
          </a:p>
        </p:txBody>
      </p:sp>
      <p:sp>
        <p:nvSpPr>
          <p:cNvPr id="3" name="Text Placeholder 2"/>
          <p:cNvSpPr>
            <a:spLocks noGrp="1"/>
          </p:cNvSpPr>
          <p:nvPr>
            <p:ph type="body" sz="quarter" idx="13"/>
          </p:nvPr>
        </p:nvSpPr>
        <p:spPr>
          <a:xfrm>
            <a:off x="628649" y="992778"/>
            <a:ext cx="8515351" cy="3494162"/>
          </a:xfrm>
        </p:spPr>
        <p:txBody>
          <a:bodyPr>
            <a:normAutofit/>
          </a:bodyPr>
          <a:lstStyle/>
          <a:p>
            <a:pPr marL="0" indent="0" fontAlgn="base">
              <a:buNone/>
            </a:pPr>
            <a:r>
              <a:rPr lang="en-US" sz="1600" dirty="0"/>
              <a:t>Agenda: Introduction, 5 minutes, </a:t>
            </a:r>
            <a:r>
              <a:rPr lang="en-US" sz="1600" dirty="0" err="1"/>
              <a:t>Nikolich</a:t>
            </a:r>
            <a:endParaRPr lang="en-US" sz="1600" dirty="0"/>
          </a:p>
          <a:p>
            <a:pPr marL="0" indent="0" fontAlgn="base">
              <a:buNone/>
            </a:pPr>
            <a:endParaRPr lang="en-US" sz="1600" dirty="0"/>
          </a:p>
          <a:p>
            <a:pPr marL="342900" indent="-342900" fontAlgn="base">
              <a:buFont typeface="+mj-lt"/>
              <a:buAutoNum type="arabicPeriod"/>
            </a:pPr>
            <a:r>
              <a:rPr lang="en-US" sz="1600" dirty="0"/>
              <a:t>Verbal update from 802.1/3/11/15/18/19/24 on new ‘next gen’ activities since November 2021 Workshop (15 minutes)</a:t>
            </a:r>
          </a:p>
          <a:p>
            <a:pPr marL="342900" indent="-342900" fontAlgn="base">
              <a:buFont typeface="+mj-lt"/>
              <a:buAutoNum type="arabicPeriod"/>
            </a:pPr>
            <a:r>
              <a:rPr lang="en-US" sz="1600" dirty="0"/>
              <a:t>Brainstorm with 802 participants and researchers on potential new next gen topics </a:t>
            </a:r>
            <a:br>
              <a:rPr lang="en-US" sz="1600" dirty="0"/>
            </a:br>
            <a:r>
              <a:rPr lang="en-US" sz="1600" dirty="0"/>
              <a:t>(15 minutes, all)</a:t>
            </a:r>
          </a:p>
          <a:p>
            <a:pPr marL="342900" indent="-342900" fontAlgn="base">
              <a:buFont typeface="+mj-lt"/>
              <a:buAutoNum type="arabicPeriod"/>
            </a:pPr>
            <a:r>
              <a:rPr lang="en-US" sz="1600" dirty="0"/>
              <a:t>Open discussion exploring collaborative next-gen opportunities across 802 </a:t>
            </a:r>
            <a:br>
              <a:rPr lang="en-US" sz="1600" dirty="0"/>
            </a:br>
            <a:r>
              <a:rPr lang="en-US" sz="1600" dirty="0"/>
              <a:t>(15 minutes, all)</a:t>
            </a:r>
          </a:p>
          <a:p>
            <a:pPr marL="342900" indent="-342900" fontAlgn="base">
              <a:buFont typeface="+mj-lt"/>
              <a:buAutoNum type="arabicPeriod"/>
            </a:pPr>
            <a:r>
              <a:rPr lang="en-US" sz="1600" dirty="0"/>
              <a:t>Discuss/organize next steps to continue next gen 802 work </a:t>
            </a:r>
            <a:br>
              <a:rPr lang="en-US" sz="1600" dirty="0"/>
            </a:br>
            <a:r>
              <a:rPr lang="en-US" sz="1600" dirty="0"/>
              <a:t>(10 minutes, </a:t>
            </a:r>
            <a:r>
              <a:rPr lang="en-US" sz="1600" dirty="0" err="1"/>
              <a:t>Nikolich</a:t>
            </a:r>
            <a:r>
              <a:rPr lang="en-US" sz="1600" dirty="0"/>
              <a:t>)</a:t>
            </a:r>
          </a:p>
          <a:p>
            <a:endParaRPr lang="en-US" sz="1400"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5</a:t>
            </a:fld>
            <a:endParaRPr lang="en-US"/>
          </a:p>
        </p:txBody>
      </p:sp>
    </p:spTree>
    <p:extLst>
      <p:ext uri="{BB962C8B-B14F-4D97-AF65-F5344CB8AC3E}">
        <p14:creationId xmlns:p14="http://schemas.microsoft.com/office/powerpoint/2010/main" val="2730077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BC9B1-DCF9-4E0B-9567-43B5E18A3B83}"/>
              </a:ext>
            </a:extLst>
          </p:cNvPr>
          <p:cNvSpPr>
            <a:spLocks noGrp="1"/>
          </p:cNvSpPr>
          <p:nvPr>
            <p:ph type="title"/>
          </p:nvPr>
        </p:nvSpPr>
        <p:spPr>
          <a:xfrm>
            <a:off x="685800" y="285750"/>
            <a:ext cx="7772400" cy="857250"/>
          </a:xfrm>
        </p:spPr>
        <p:txBody>
          <a:bodyPr/>
          <a:lstStyle/>
          <a:p>
            <a:r>
              <a:rPr lang="en-US" dirty="0"/>
              <a:t>Potential Brainstorm Topics</a:t>
            </a:r>
          </a:p>
        </p:txBody>
      </p:sp>
      <p:sp>
        <p:nvSpPr>
          <p:cNvPr id="3" name="Content Placeholder 2">
            <a:extLst>
              <a:ext uri="{FF2B5EF4-FFF2-40B4-BE49-F238E27FC236}">
                <a16:creationId xmlns:a16="http://schemas.microsoft.com/office/drawing/2014/main" id="{6F49A544-056E-4415-84E7-50945EBAAF0C}"/>
              </a:ext>
            </a:extLst>
          </p:cNvPr>
          <p:cNvSpPr>
            <a:spLocks noGrp="1"/>
          </p:cNvSpPr>
          <p:nvPr>
            <p:ph idx="1"/>
          </p:nvPr>
        </p:nvSpPr>
        <p:spPr>
          <a:xfrm>
            <a:off x="685800" y="1211579"/>
            <a:ext cx="7772400" cy="3556364"/>
          </a:xfrm>
        </p:spPr>
        <p:txBody>
          <a:bodyPr>
            <a:normAutofit fontScale="85000" lnSpcReduction="20000"/>
          </a:bodyPr>
          <a:lstStyle/>
          <a:p>
            <a:r>
              <a:rPr lang="en-US" sz="1500" dirty="0"/>
              <a:t>Paul: Convergence – wired/wireless/unlicensed/licensed packet data networks – when and how? Spectrum sharing, Machine Learning PHY enhancements, Network Infrastructure Energy Efficiency, Quantum Communication, Human/Machine Communication Interface</a:t>
            </a:r>
          </a:p>
          <a:p>
            <a:r>
              <a:rPr lang="en-US" sz="1500" dirty="0"/>
              <a:t>Dorothy: Full Duplex, AI, IoT, Terahertz, Machine Learning, WLAN evolution, </a:t>
            </a:r>
            <a:r>
              <a:rPr lang="en-US" sz="1500" dirty="0" err="1"/>
              <a:t>mmWave</a:t>
            </a:r>
            <a:r>
              <a:rPr lang="en-US" sz="1500" dirty="0"/>
              <a:t> Beamforming,  private dedicated spectrum networks, coexistence techniques/evolution</a:t>
            </a:r>
          </a:p>
          <a:p>
            <a:r>
              <a:rPr lang="en-US" sz="1500" dirty="0"/>
              <a:t>Ben: Coexistence – leverage learning techniques, challenges of hybrid </a:t>
            </a:r>
            <a:r>
              <a:rPr lang="en-US" sz="1500" dirty="0" err="1"/>
              <a:t>wless</a:t>
            </a:r>
            <a:r>
              <a:rPr lang="en-US" sz="1500" dirty="0"/>
              <a:t> operation, intelligent channel access </a:t>
            </a:r>
          </a:p>
          <a:p>
            <a:r>
              <a:rPr lang="en-US" sz="1500" dirty="0"/>
              <a:t>Tim: High reliability </a:t>
            </a:r>
            <a:r>
              <a:rPr lang="en-US" sz="1500" dirty="0" err="1"/>
              <a:t>wless</a:t>
            </a:r>
            <a:r>
              <a:rPr lang="en-US" sz="1500" dirty="0"/>
              <a:t>, shortage of spectrum, dynamic spectrum, explore leveraging licensed spectrum, coordination of wired and wireless technology for integration</a:t>
            </a:r>
          </a:p>
          <a:p>
            <a:r>
              <a:rPr lang="en-US" sz="1500" dirty="0"/>
              <a:t>Roger: Cut Through Forwarding, TSN—coordinating links is a challenge for </a:t>
            </a:r>
            <a:r>
              <a:rPr lang="en-US" sz="1500" dirty="0" err="1"/>
              <a:t>wless</a:t>
            </a:r>
            <a:r>
              <a:rPr lang="en-US" sz="1500" dirty="0"/>
              <a:t>, e.g. 802.11 represents an opportunity for coordination/management/scheduled/facility control</a:t>
            </a:r>
          </a:p>
          <a:p>
            <a:r>
              <a:rPr lang="en-US" sz="1500" dirty="0"/>
              <a:t>Jim: Unlicensed QoS/</a:t>
            </a:r>
            <a:r>
              <a:rPr lang="en-US" sz="1500" dirty="0" err="1"/>
              <a:t>QoE</a:t>
            </a:r>
            <a:r>
              <a:rPr lang="en-US" sz="1500" dirty="0"/>
              <a:t> challenges </a:t>
            </a:r>
          </a:p>
          <a:p>
            <a:r>
              <a:rPr lang="en-US" sz="1500" dirty="0"/>
              <a:t>George: Return to half-duplex for CSMA/CD networks, automation applications for 802.3</a:t>
            </a:r>
          </a:p>
          <a:p>
            <a:r>
              <a:rPr lang="en-US" sz="1500" dirty="0"/>
              <a:t>Francesco </a:t>
            </a:r>
            <a:r>
              <a:rPr lang="en-US" sz="1500" dirty="0" err="1"/>
              <a:t>Restuccia</a:t>
            </a:r>
            <a:r>
              <a:rPr lang="en-US" sz="1500" dirty="0"/>
              <a:t>/NEU: Can AI-driven Technologies Revolutionize IEEE 802 Standards?</a:t>
            </a:r>
          </a:p>
          <a:p>
            <a:r>
              <a:rPr lang="en-US" sz="1500" dirty="0" err="1"/>
              <a:t>Josep</a:t>
            </a:r>
            <a:r>
              <a:rPr lang="en-US" sz="1500" dirty="0"/>
              <a:t> </a:t>
            </a:r>
            <a:r>
              <a:rPr lang="en-US" sz="1500" dirty="0" err="1"/>
              <a:t>Jornet</a:t>
            </a:r>
            <a:r>
              <a:rPr lang="en-US" sz="1500" dirty="0"/>
              <a:t>/NEU: The Role of the Spectrum Above 100 GHz: Reality Check</a:t>
            </a:r>
          </a:p>
          <a:p>
            <a:endParaRPr lang="en-US" sz="1500" dirty="0"/>
          </a:p>
          <a:p>
            <a:r>
              <a:rPr lang="en-US" sz="1500" dirty="0"/>
              <a:t>Identify topics for a deeper dive during follow on meetings</a:t>
            </a:r>
          </a:p>
        </p:txBody>
      </p:sp>
    </p:spTree>
    <p:extLst>
      <p:ext uri="{BB962C8B-B14F-4D97-AF65-F5344CB8AC3E}">
        <p14:creationId xmlns:p14="http://schemas.microsoft.com/office/powerpoint/2010/main" val="1741267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2A25A-8671-4B3E-8FD7-B20D1ABE7814}"/>
              </a:ext>
            </a:extLst>
          </p:cNvPr>
          <p:cNvSpPr>
            <a:spLocks noGrp="1"/>
          </p:cNvSpPr>
          <p:nvPr>
            <p:ph type="title"/>
          </p:nvPr>
        </p:nvSpPr>
        <p:spPr/>
        <p:txBody>
          <a:bodyPr/>
          <a:lstStyle/>
          <a:p>
            <a:r>
              <a:rPr lang="en-US" dirty="0"/>
              <a:t>Discuss and Organize Next Steps</a:t>
            </a:r>
          </a:p>
        </p:txBody>
      </p:sp>
      <p:sp>
        <p:nvSpPr>
          <p:cNvPr id="3" name="Content Placeholder 2">
            <a:extLst>
              <a:ext uri="{FF2B5EF4-FFF2-40B4-BE49-F238E27FC236}">
                <a16:creationId xmlns:a16="http://schemas.microsoft.com/office/drawing/2014/main" id="{85083DB1-30DF-4440-BB2C-DAF4376C3058}"/>
              </a:ext>
            </a:extLst>
          </p:cNvPr>
          <p:cNvSpPr>
            <a:spLocks noGrp="1"/>
          </p:cNvSpPr>
          <p:nvPr>
            <p:ph idx="1"/>
          </p:nvPr>
        </p:nvSpPr>
        <p:spPr/>
        <p:txBody>
          <a:bodyPr/>
          <a:lstStyle/>
          <a:p>
            <a:r>
              <a:rPr lang="en-US" dirty="0"/>
              <a:t>Identify topics for in depth follow up meeting(s)</a:t>
            </a:r>
          </a:p>
          <a:p>
            <a:pPr lvl="1"/>
            <a:r>
              <a:rPr lang="en-US" dirty="0"/>
              <a:t>Choose a few topics from the brainstorm discussion for follow up</a:t>
            </a:r>
          </a:p>
          <a:p>
            <a:endParaRPr lang="en-US" dirty="0"/>
          </a:p>
          <a:p>
            <a:r>
              <a:rPr lang="en-US" dirty="0"/>
              <a:t>Should we hold similar workshops on a regular basis?</a:t>
            </a:r>
          </a:p>
          <a:p>
            <a:pPr lvl="1"/>
            <a:r>
              <a:rPr lang="en-US" dirty="0"/>
              <a:t>Annually around the November plenary?</a:t>
            </a:r>
          </a:p>
          <a:p>
            <a:pPr lvl="1"/>
            <a:r>
              <a:rPr lang="en-US" dirty="0"/>
              <a:t>More often?</a:t>
            </a:r>
          </a:p>
          <a:p>
            <a:pPr lvl="1"/>
            <a:r>
              <a:rPr lang="en-US" dirty="0"/>
              <a:t>How can we improve the workshop structure and content?</a:t>
            </a:r>
          </a:p>
          <a:p>
            <a:pPr lvl="1"/>
            <a:endParaRPr lang="en-US" dirty="0"/>
          </a:p>
          <a:p>
            <a:pPr lvl="1"/>
            <a:endParaRPr lang="en-US" dirty="0"/>
          </a:p>
          <a:p>
            <a:endParaRPr lang="en-US" dirty="0"/>
          </a:p>
          <a:p>
            <a:endParaRPr lang="en-US" dirty="0"/>
          </a:p>
          <a:p>
            <a:pPr lvl="1"/>
            <a:endParaRPr lang="en-US" dirty="0"/>
          </a:p>
        </p:txBody>
      </p:sp>
      <p:sp>
        <p:nvSpPr>
          <p:cNvPr id="4" name="Slide Number Placeholder 3">
            <a:extLst>
              <a:ext uri="{FF2B5EF4-FFF2-40B4-BE49-F238E27FC236}">
                <a16:creationId xmlns:a16="http://schemas.microsoft.com/office/drawing/2014/main" id="{AADCC474-FD0F-4EEC-B5FB-139A1A265FC9}"/>
              </a:ext>
            </a:extLst>
          </p:cNvPr>
          <p:cNvSpPr>
            <a:spLocks noGrp="1"/>
          </p:cNvSpPr>
          <p:nvPr>
            <p:ph type="sldNum" sz="quarter" idx="12"/>
          </p:nvPr>
        </p:nvSpPr>
        <p:spPr/>
        <p:txBody>
          <a:bodyPr/>
          <a:lstStyle/>
          <a:p>
            <a:pPr>
              <a:defRPr/>
            </a:pPr>
            <a:fld id="{C8910AE4-85DC-4894-8AA6-C2187499416B}" type="slidenum">
              <a:rPr lang="en-US" smtClean="0"/>
              <a:pPr>
                <a:defRPr/>
              </a:pPr>
              <a:t>7</a:t>
            </a:fld>
            <a:endParaRPr lang="en-US"/>
          </a:p>
        </p:txBody>
      </p:sp>
    </p:spTree>
    <p:extLst>
      <p:ext uri="{BB962C8B-B14F-4D97-AF65-F5344CB8AC3E}">
        <p14:creationId xmlns:p14="http://schemas.microsoft.com/office/powerpoint/2010/main" val="4065803638"/>
      </p:ext>
    </p:extLst>
  </p:cSld>
  <p:clrMapOvr>
    <a:masterClrMapping/>
  </p:clrMapOvr>
</p:sld>
</file>

<file path=ppt/theme/theme1.xml><?xml version="1.0" encoding="utf-8"?>
<a:theme xmlns:a="http://schemas.openxmlformats.org/drawingml/2006/main" name="Wedge Bar with Ru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DCI-113_Branded_PPT_Template_B_Final_FullScreen" id="{42F2A728-38A7-F741-8697-F23A46403293}" vid="{291ADA43-C1E7-0449-827C-A2959B3E2C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20523</TotalTime>
  <Words>678</Words>
  <Application>Microsoft Office PowerPoint</Application>
  <PresentationFormat>On-screen Show (16:9)</PresentationFormat>
  <Paragraphs>53</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Courier New</vt:lpstr>
      <vt:lpstr>LucidaGrande</vt:lpstr>
      <vt:lpstr>Wingdings</vt:lpstr>
      <vt:lpstr>Wedge Bar with Rule</vt:lpstr>
      <vt:lpstr>IEEE 802 Networking Standards  – Next Gen Technologies Workshop</vt:lpstr>
      <vt:lpstr>Housekeeping</vt:lpstr>
      <vt:lpstr>Per IEEE Standards Association Standards Board Bylaws, Mar 2019</vt:lpstr>
      <vt:lpstr>IEEE Networking Standards: Next Gen Technology Workshop</vt:lpstr>
      <vt:lpstr>IEEE Networking Standards: Next Gen Technology Workshop</vt:lpstr>
      <vt:lpstr>Potential Brainstorm Topics</vt:lpstr>
      <vt:lpstr>Discuss and Organize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paulnikolich paulnikolich</cp:lastModifiedBy>
  <cp:revision>169</cp:revision>
  <cp:lastPrinted>2021-11-03T19:03:54Z</cp:lastPrinted>
  <dcterms:created xsi:type="dcterms:W3CDTF">2016-10-24T19:40:55Z</dcterms:created>
  <dcterms:modified xsi:type="dcterms:W3CDTF">2022-03-01T20:49:45Z</dcterms:modified>
</cp:coreProperties>
</file>