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4" r:id="rId4"/>
    <p:sldId id="257" r:id="rId5"/>
    <p:sldId id="689" r:id="rId6"/>
    <p:sldId id="691" r:id="rId7"/>
    <p:sldId id="260" r:id="rId8"/>
    <p:sldId id="688" r:id="rId9"/>
    <p:sldId id="690" r:id="rId10"/>
    <p:sldId id="686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64"/>
            <p14:sldId id="257"/>
            <p14:sldId id="689"/>
            <p14:sldId id="691"/>
            <p14:sldId id="260"/>
            <p14:sldId id="688"/>
            <p14:sldId id="690"/>
            <p14:sldId id="6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98" d="100"/>
          <a:sy n="98" d="100"/>
        </p:scale>
        <p:origin x="108" y="414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1A4F8668-3C6B-47F0-8C88-F44947D8FA9B}"/>
    <pc:docChg chg="custSel modSld modMainMaster">
      <pc:chgData name="John DAmbrosia" userId="a76b78698ac40a99" providerId="LiveId" clId="{1A4F8668-3C6B-47F0-8C88-F44947D8FA9B}" dt="2021-11-05T20:57:31.954" v="1" actId="3626"/>
      <pc:docMkLst>
        <pc:docMk/>
      </pc:docMkLst>
      <pc:sldChg chg="modSp mod">
        <pc:chgData name="John DAmbrosia" userId="a76b78698ac40a99" providerId="LiveId" clId="{1A4F8668-3C6B-47F0-8C88-F44947D8FA9B}" dt="2021-11-05T20:57:31.954" v="1" actId="3626"/>
        <pc:sldMkLst>
          <pc:docMk/>
          <pc:sldMk cId="2894432035" sldId="264"/>
        </pc:sldMkLst>
        <pc:spChg chg="mod">
          <ac:chgData name="John DAmbrosia" userId="a76b78698ac40a99" providerId="LiveId" clId="{1A4F8668-3C6B-47F0-8C88-F44947D8FA9B}" dt="2021-11-05T20:57:31.954" v="1" actId="3626"/>
          <ac:spMkLst>
            <pc:docMk/>
            <pc:sldMk cId="2894432035" sldId="264"/>
            <ac:spMk id="2" creationId="{D13657E0-A9BE-4AAA-810A-C759F9B420CF}"/>
          </ac:spMkLst>
        </pc:spChg>
      </pc:sldChg>
      <pc:sldMasterChg chg="modSp mod">
        <pc:chgData name="John DAmbrosia" userId="a76b78698ac40a99" providerId="LiveId" clId="{1A4F8668-3C6B-47F0-8C88-F44947D8FA9B}" dt="2021-11-05T20:52:50.953" v="0" actId="20577"/>
        <pc:sldMasterMkLst>
          <pc:docMk/>
          <pc:sldMasterMk cId="956817549" sldId="2147483719"/>
        </pc:sldMasterMkLst>
        <pc:spChg chg="mod">
          <ac:chgData name="John DAmbrosia" userId="a76b78698ac40a99" providerId="LiveId" clId="{1A4F8668-3C6B-47F0-8C88-F44947D8FA9B}" dt="2021-11-05T20:52:50.953" v="0" actId="20577"/>
          <ac:spMkLst>
            <pc:docMk/>
            <pc:sldMasterMk cId="956817549" sldId="2147483719"/>
            <ac:spMk id="2" creationId="{4F05AFCB-6B6D-457E-983A-F9274F33559E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7EA21-83D2-47D4-8C46-43C733F3C7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ec-21-0270-01-00EC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Nov 2021 Plenary</a:t>
            </a:r>
          </a:p>
          <a:p>
            <a:r>
              <a:rPr lang="en-US" dirty="0"/>
              <a:t>Opening Mtg – 05 Nov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05 Nov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09600"/>
            <a:ext cx="11637817" cy="1143000"/>
          </a:xfrm>
        </p:spPr>
        <p:txBody>
          <a:bodyPr/>
          <a:lstStyle/>
          <a:p>
            <a:r>
              <a:rPr lang="en-US" dirty="0"/>
              <a:t>Agenda – Wed, Nov 17 21</a:t>
            </a:r>
            <a:br>
              <a:rPr lang="en-US" dirty="0"/>
            </a:br>
            <a:r>
              <a:rPr lang="en-US" dirty="0"/>
              <a:t>Time: 3pm to 4:00pm ET, Meeting Info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99"/>
                </a:solidFill>
              </a:rPr>
              <a:t>Agenda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Review of Social Media Stats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802 Webpage Update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Future Tech Talks</a:t>
            </a:r>
          </a:p>
          <a:p>
            <a:pPr lvl="1"/>
            <a:endParaRPr lang="en-US" b="1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>
                <a:solidFill>
                  <a:srgbClr val="006799"/>
                </a:solidFill>
              </a:rPr>
              <a:t>Twitter (@IEEE802)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233 followers 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Last 90 days (Aug 7 – Nov 4)</a:t>
            </a:r>
          </a:p>
          <a:p>
            <a:pPr lvl="2"/>
            <a:r>
              <a:rPr lang="en-US" sz="1600" dirty="0">
                <a:solidFill>
                  <a:srgbClr val="006799"/>
                </a:solidFill>
              </a:rPr>
              <a:t>3.5k impressions</a:t>
            </a:r>
          </a:p>
          <a:p>
            <a:endParaRPr lang="en-US" sz="2000" dirty="0">
              <a:solidFill>
                <a:srgbClr val="006799"/>
              </a:solidFill>
            </a:endParaRPr>
          </a:p>
          <a:p>
            <a:r>
              <a:rPr lang="en-US" sz="2000" dirty="0">
                <a:solidFill>
                  <a:srgbClr val="006799"/>
                </a:solidFill>
              </a:rPr>
              <a:t>LinkedIn</a:t>
            </a:r>
          </a:p>
          <a:p>
            <a:pPr lvl="1"/>
            <a:r>
              <a:rPr lang="en-US" sz="2000" dirty="0">
                <a:solidFill>
                  <a:srgbClr val="006799"/>
                </a:solidFill>
              </a:rPr>
              <a:t>314 followers (+37% since Jul 21)</a:t>
            </a:r>
          </a:p>
          <a:p>
            <a:pPr lvl="2"/>
            <a:endParaRPr lang="en-US" sz="16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  <a:p>
            <a:pPr lvl="1"/>
            <a:endParaRPr lang="en-US" sz="20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6F099C-01A1-4B4B-B33C-B35A464F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303" y="1787313"/>
            <a:ext cx="5966298" cy="171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(Jan 1 – Nov 3, 2021)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75FC1E-1CE1-4067-8072-83A415B8A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69" y="1142714"/>
            <a:ext cx="3818154" cy="25080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0375CD-DF09-4E09-93C2-6544DB867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774" y="1013070"/>
            <a:ext cx="3194881" cy="25969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8D07B4-3E68-4B3D-9183-48FFF11A5C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0511" y="3642723"/>
            <a:ext cx="3090812" cy="27871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7D1BF3-C406-48A3-91F7-B6DA49FDB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0121" y="3610036"/>
            <a:ext cx="2555534" cy="28902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E7A8BCC-BECA-4B33-A107-0FB22635F3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5437" y="1062538"/>
            <a:ext cx="3934421" cy="54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E100-66DC-40EE-920B-6C842B3D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Webpage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37F3-8E24-4421-897A-29A8630C6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“News about IEEE 802” added on 802 Main Page</a:t>
            </a:r>
          </a:p>
          <a:p>
            <a:r>
              <a:rPr lang="en-US" dirty="0">
                <a:solidFill>
                  <a:srgbClr val="006799"/>
                </a:solidFill>
              </a:rPr>
              <a:t>Links to Twitter / LinkedIn only seen on 802.1</a:t>
            </a:r>
          </a:p>
          <a:p>
            <a:r>
              <a:rPr lang="en-US" dirty="0">
                <a:solidFill>
                  <a:srgbClr val="006799"/>
                </a:solidFill>
              </a:rPr>
              <a:t>Has Google Analytics code been added to </a:t>
            </a:r>
            <a:r>
              <a:rPr lang="en-US">
                <a:solidFill>
                  <a:srgbClr val="006799"/>
                </a:solidFill>
              </a:rPr>
              <a:t>all webpages? </a:t>
            </a:r>
            <a:endParaRPr lang="en-US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2A10-C028-4D40-9C61-DECB2CBD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68BC4-0309-4B13-BBCB-58EF597A3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5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IEEE EA Future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45" y="1444487"/>
            <a:ext cx="11429999" cy="4651513"/>
          </a:xfrm>
        </p:spPr>
        <p:txBody>
          <a:bodyPr/>
          <a:lstStyle/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08 Dec 21 - Next Generation of 802 Networking Standards, Nikolich / Gilb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12 Jan 22 – TSN – Nikolich / Parsons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23 F</a:t>
            </a: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eb 22 - 200 GbE, 400 GbE, 800GbE, and 1.6 </a:t>
            </a:r>
            <a:r>
              <a:rPr lang="en-US" sz="2400" dirty="0" err="1">
                <a:solidFill>
                  <a:srgbClr val="006799"/>
                </a:solidFill>
                <a:latin typeface="Arial" panose="020B0604020202020204" pitchFamily="34" charset="0"/>
              </a:rPr>
              <a:t>TbE</a:t>
            </a: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 – Nikolich / D’Ambrosia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30 Mar 22 - Single Pair Ethernet – Nikolich / Zimmerman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27 Apr 22 – 802.15 – Nikolich / Rolfe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6799"/>
                </a:solidFill>
                <a:effectLst/>
                <a:latin typeface="Arial" panose="020B0604020202020204" pitchFamily="34" charset="0"/>
              </a:rPr>
              <a:t>25 May 22 - 802.19.3  - Coexistence of 802.11 and 802.15.4 in Sub-1 GHz frequency bands – Nikolich / Rolfe</a:t>
            </a:r>
          </a:p>
          <a:p>
            <a:pPr lvl="1">
              <a:spcBef>
                <a:spcPts val="1200"/>
              </a:spcBef>
              <a:buClr>
                <a:srgbClr val="0067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799"/>
                </a:solidFill>
                <a:latin typeface="Arial" panose="020B0604020202020204" pitchFamily="34" charset="0"/>
              </a:rPr>
              <a:t>Tentative - 22 Jun 22 – Coexistence – Nikolich / Myles</a:t>
            </a:r>
            <a:endParaRPr lang="en-US" sz="2400" b="0" i="0" dirty="0">
              <a:solidFill>
                <a:srgbClr val="00679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To Be Added </a:t>
            </a:r>
            <a:endParaRPr lang="en-US" sz="180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62AB80-7202-4012-A738-1CF8B4048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DED5C8-2CE4-4889-965F-F6CAA790B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24BD-F5AB-48AF-AC74-872B8E9D1E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DE406-33DB-4D8F-B614-7E9D95EC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1E047-808D-47C5-833D-0D7E1E41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05 Nov 2021</a:t>
            </a:r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11767</TotalTime>
  <Words>465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2021 Public Visibility  Standing Committee Report</vt:lpstr>
      <vt:lpstr>Agenda – Wed, Nov 17 21 Time: 3pm to 4:00pm ET, Meeting Info </vt:lpstr>
      <vt:lpstr>Social Media Related Tools</vt:lpstr>
      <vt:lpstr>Google Analytics 802 (Jan 1 – Nov 3, 2021)</vt:lpstr>
      <vt:lpstr>Webpage Review</vt:lpstr>
      <vt:lpstr>IEEE EA Future Tech Talks </vt:lpstr>
      <vt:lpstr>Closing Report Update</vt:lpstr>
      <vt:lpstr>PowerPoint Presentation</vt:lpstr>
      <vt:lpstr>802 Public Visibility SC Scope, Duties, Membership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162</cp:revision>
  <dcterms:created xsi:type="dcterms:W3CDTF">2012-11-14T18:53:32Z</dcterms:created>
  <dcterms:modified xsi:type="dcterms:W3CDTF">2021-11-05T20:57:58Z</dcterms:modified>
</cp:coreProperties>
</file>