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87" r:id="rId3"/>
    <p:sldId id="1719" r:id="rId4"/>
    <p:sldId id="1722" r:id="rId5"/>
    <p:sldId id="1723" r:id="rId6"/>
    <p:sldId id="1724" r:id="rId7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9" autoAdjust="0"/>
    <p:restoredTop sz="94660" autoAdjust="0"/>
  </p:normalViewPr>
  <p:slideViewPr>
    <p:cSldViewPr>
      <p:cViewPr varScale="1">
        <p:scale>
          <a:sx n="63" d="100"/>
          <a:sy n="63" d="100"/>
        </p:scale>
        <p:origin x="1540" y="5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32371F6-024C-497B-815E-D0E3294E13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43176" y="363379"/>
            <a:ext cx="3802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802</a:t>
            </a:r>
            <a:r>
              <a:rPr lang="en-US" sz="1600" b="1" baseline="0" dirty="0">
                <a:latin typeface="Arial" pitchFamily="34" charset="0"/>
              </a:rPr>
              <a:t> ec</a:t>
            </a:r>
            <a:r>
              <a:rPr lang="en-US" sz="1600" b="1" dirty="0">
                <a:latin typeface="Arial" pitchFamily="34" charset="0"/>
              </a:rPr>
              <a:t>-21-0258-00-00ec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Nov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00-06-0jtc-response-to-comments-on-802-11ax-in-60-day-ballot.docx" TargetMode="External"/><Relationship Id="rId2" Type="http://schemas.openxmlformats.org/officeDocument/2006/relationships/hyperlink" Target="https://mentor.ieee.org/802.11/dcn/21/11-21-1400-05-0jtc-response-to-comments-on-802-11ax-in-60-day-ballo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50-06-0jtc-response-to-n289.docx" TargetMode="Externa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Nov 2021 opening report for EC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2 Nov 2021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45814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590800"/>
            <a:ext cx="25146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Call to Order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Approve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Execute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AU" sz="1600" dirty="0">
                <a:latin typeface="+mj-lt"/>
              </a:rPr>
              <a:t>Adjourn</a:t>
            </a:r>
            <a:endParaRPr lang="en-US" sz="1600" dirty="0">
              <a:latin typeface="+mj-lt"/>
            </a:endParaRPr>
          </a:p>
        </p:txBody>
      </p:sp>
      <p:sp>
        <p:nvSpPr>
          <p:cNvPr id="10244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The IEEE 802 JTC1 SC has one slot at the Nov 2021 virtual plenary meeting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495800" y="1143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AU" sz="1400" b="1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1981200"/>
            <a:ext cx="2514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Tuesday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9 Nov 2021, 4-6 pm 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6477000"/>
            <a:ext cx="65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Slide </a:t>
            </a:r>
            <a:fld id="{CE9E285F-F601-43F1-B60E-9449BADFF5FA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/>
          <a:lstStyle/>
          <a:p>
            <a:r>
              <a:rPr lang="en-AU" dirty="0"/>
              <a:t>High level agenda:</a:t>
            </a:r>
          </a:p>
          <a:p>
            <a:pPr lvl="1"/>
            <a:r>
              <a:rPr lang="en-AU" dirty="0"/>
              <a:t>Approve minutes</a:t>
            </a:r>
          </a:p>
          <a:p>
            <a:pPr lvl="2"/>
            <a:r>
              <a:rPr lang="en-AU" dirty="0"/>
              <a:t>From wireless interim meeting in Sept 2021</a:t>
            </a:r>
          </a:p>
          <a:p>
            <a:pPr lvl="1"/>
            <a:r>
              <a:rPr lang="en-AU" dirty="0"/>
              <a:t>Review extended goals</a:t>
            </a:r>
          </a:p>
          <a:p>
            <a:pPr lvl="2"/>
            <a:r>
              <a:rPr lang="en-AU" dirty="0"/>
              <a:t>From reaffirmation of status as SC in Nov 2020</a:t>
            </a:r>
          </a:p>
          <a:p>
            <a:pPr lvl="1"/>
            <a:r>
              <a:rPr lang="en-AU" dirty="0"/>
              <a:t>Review status of SC6 interactions</a:t>
            </a:r>
          </a:p>
          <a:p>
            <a:pPr lvl="2"/>
            <a:r>
              <a:rPr lang="en-AU" dirty="0"/>
              <a:t>Review liaisons of drafts to SC6</a:t>
            </a:r>
          </a:p>
          <a:p>
            <a:pPr lvl="2"/>
            <a:r>
              <a:rPr lang="en-AU" dirty="0"/>
              <a:t>Review notifications of projects to SC6</a:t>
            </a:r>
          </a:p>
          <a:p>
            <a:pPr lvl="2"/>
            <a:r>
              <a:rPr lang="en-AU" dirty="0"/>
              <a:t>Review status of ballots</a:t>
            </a:r>
          </a:p>
          <a:p>
            <a:pPr lvl="1"/>
            <a:r>
              <a:rPr lang="en-AU" dirty="0"/>
              <a:t>Review SC6 activities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has sent 73 standards through to PSDO ratification with 42 in-process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48A27-67E1-4913-B2DA-09E254BFE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82686"/>
              </p:ext>
            </p:extLst>
          </p:nvPr>
        </p:nvGraphicFramePr>
        <p:xfrm>
          <a:off x="1714500" y="214884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5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690F96-F50F-4421-ACF9-7FBC8ADE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large number of IEEE 802 submissions are in the PSDO balloting &amp;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78BB-E25B-4A8F-8964-0094B65B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2590800" cy="4114800"/>
          </a:xfrm>
        </p:spPr>
        <p:txBody>
          <a:bodyPr/>
          <a:lstStyle/>
          <a:p>
            <a:pPr lvl="1"/>
            <a:r>
              <a:rPr lang="en-AU" dirty="0"/>
              <a:t>Waiting for 60-day ballot</a:t>
            </a:r>
          </a:p>
          <a:p>
            <a:pPr lvl="2"/>
            <a:r>
              <a:rPr lang="en-AU" dirty="0">
                <a:solidFill>
                  <a:srgbClr val="FF0000"/>
                </a:solidFill>
              </a:rPr>
              <a:t>802.11ba</a:t>
            </a:r>
          </a:p>
          <a:p>
            <a:pPr lvl="1"/>
            <a:r>
              <a:rPr lang="en-AU" sz="1800" kern="0" dirty="0"/>
              <a:t>Passed </a:t>
            </a:r>
            <a:r>
              <a:rPr lang="en-AU" dirty="0"/>
              <a:t>60-day ballot</a:t>
            </a:r>
            <a:br>
              <a:rPr lang="en-AU" dirty="0"/>
            </a:br>
            <a:r>
              <a:rPr lang="en-AU" sz="1800" dirty="0"/>
              <a:t>(resolutions req)</a:t>
            </a:r>
            <a:endParaRPr lang="en-AU" dirty="0"/>
          </a:p>
          <a:p>
            <a:pPr lvl="2"/>
            <a:r>
              <a:rPr lang="en-AU" dirty="0"/>
              <a:t>802.3ct</a:t>
            </a:r>
          </a:p>
          <a:p>
            <a:pPr lvl="2"/>
            <a:r>
              <a:rPr lang="en-AU" kern="0" dirty="0"/>
              <a:t>802.3cv</a:t>
            </a:r>
          </a:p>
          <a:p>
            <a:pPr lvl="2"/>
            <a:r>
              <a:rPr lang="en-AU" dirty="0"/>
              <a:t>802.3cp</a:t>
            </a:r>
          </a:p>
          <a:p>
            <a:pPr lvl="2"/>
            <a:r>
              <a:rPr lang="en-AU" dirty="0">
                <a:solidFill>
                  <a:srgbClr val="FF0000"/>
                </a:solidFill>
              </a:rPr>
              <a:t>802.11ax</a:t>
            </a:r>
          </a:p>
          <a:p>
            <a:pPr lvl="1"/>
            <a:r>
              <a:rPr lang="en-AU" kern="0" dirty="0"/>
              <a:t>Failed </a:t>
            </a:r>
            <a:r>
              <a:rPr lang="en-AU" dirty="0"/>
              <a:t>60-day ballot</a:t>
            </a:r>
            <a:endParaRPr lang="en-AU" kern="0" dirty="0"/>
          </a:p>
          <a:p>
            <a:pPr lvl="2"/>
            <a:r>
              <a:rPr lang="en-AU" dirty="0">
                <a:solidFill>
                  <a:srgbClr val="FF0000"/>
                </a:solidFill>
              </a:rPr>
              <a:t>802.11ay</a:t>
            </a:r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/>
          </a:p>
          <a:p>
            <a:pPr lvl="2"/>
            <a:endParaRPr lang="en-AU" dirty="0"/>
          </a:p>
          <a:p>
            <a:pPr lvl="2"/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AE4E-8AF8-40F8-8964-DA947F0E5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A748F-CF18-45CB-85CB-027D10EC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5B3621-8044-44BB-A5EB-8324C0C2C84C}"/>
              </a:ext>
            </a:extLst>
          </p:cNvPr>
          <p:cNvSpPr txBox="1">
            <a:spLocks/>
          </p:cNvSpPr>
          <p:nvPr/>
        </p:nvSpPr>
        <p:spPr bwMode="auto">
          <a:xfrm>
            <a:off x="3352800" y="19812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Waiting for FDIS</a:t>
            </a:r>
          </a:p>
          <a:p>
            <a:pPr lvl="2"/>
            <a:r>
              <a:rPr lang="en-AU" dirty="0"/>
              <a:t>802.1CS</a:t>
            </a:r>
          </a:p>
          <a:p>
            <a:pPr lvl="2"/>
            <a:r>
              <a:rPr lang="en-AU" kern="0" dirty="0"/>
              <a:t>802.3cr</a:t>
            </a:r>
          </a:p>
          <a:p>
            <a:pPr lvl="2"/>
            <a:r>
              <a:rPr lang="en-AU" kern="0" dirty="0"/>
              <a:t>802.3cu</a:t>
            </a:r>
          </a:p>
          <a:p>
            <a:pPr lvl="2"/>
            <a:r>
              <a:rPr lang="en-AU" dirty="0"/>
              <a:t>802.11md</a:t>
            </a:r>
            <a:endParaRPr lang="en-AU" kern="0" dirty="0"/>
          </a:p>
          <a:p>
            <a:pPr lvl="1"/>
            <a:r>
              <a:rPr lang="en-AU" sz="1800" kern="0" dirty="0"/>
              <a:t>In FDIS</a:t>
            </a:r>
          </a:p>
          <a:p>
            <a:pPr lvl="2"/>
            <a:r>
              <a:rPr lang="en-AU" sz="1600" kern="0" dirty="0"/>
              <a:t>802.1X</a:t>
            </a:r>
          </a:p>
          <a:p>
            <a:pPr lvl="2"/>
            <a:r>
              <a:rPr lang="en-AU" sz="1600" kern="0" dirty="0"/>
              <a:t>802.3cb</a:t>
            </a:r>
          </a:p>
          <a:p>
            <a:pPr lvl="2"/>
            <a:r>
              <a:rPr lang="en-AU" sz="1600" kern="0" dirty="0"/>
              <a:t>802.3bt</a:t>
            </a:r>
          </a:p>
          <a:p>
            <a:pPr lvl="2"/>
            <a:r>
              <a:rPr lang="en-AU" sz="1600" kern="0" dirty="0"/>
              <a:t>802.3cd</a:t>
            </a:r>
          </a:p>
          <a:p>
            <a:pPr lvl="2"/>
            <a:r>
              <a:rPr lang="en-AU" sz="1600" kern="0" dirty="0"/>
              <a:t>802.3cg</a:t>
            </a:r>
          </a:p>
          <a:p>
            <a:pPr lvl="2"/>
            <a:r>
              <a:rPr lang="en-AU" dirty="0"/>
              <a:t>802.3ca</a:t>
            </a:r>
          </a:p>
          <a:p>
            <a:pPr lvl="2"/>
            <a:r>
              <a:rPr lang="en-AU" kern="0" dirty="0"/>
              <a:t>802.22</a:t>
            </a:r>
            <a:endParaRPr lang="en-AU" sz="16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32727-1C75-46D3-8797-8272FD5FB7CD}"/>
              </a:ext>
            </a:extLst>
          </p:cNvPr>
          <p:cNvSpPr txBox="1">
            <a:spLocks/>
          </p:cNvSpPr>
          <p:nvPr/>
        </p:nvSpPr>
        <p:spPr bwMode="auto">
          <a:xfrm>
            <a:off x="5867400" y="197104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Passed FDIS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/>
            <a:r>
              <a:rPr lang="en-AU" kern="0" dirty="0"/>
              <a:t>802.1Qcc</a:t>
            </a:r>
          </a:p>
          <a:p>
            <a:pPr lvl="2"/>
            <a:r>
              <a:rPr lang="en-AU" kern="0" dirty="0"/>
              <a:t>802.1AS-Rev</a:t>
            </a:r>
          </a:p>
          <a:p>
            <a:pPr lvl="2"/>
            <a:r>
              <a:rPr lang="en-AU" sz="1600" kern="0" dirty="0"/>
              <a:t>802.1CMde</a:t>
            </a:r>
          </a:p>
          <a:p>
            <a:pPr lvl="2"/>
            <a:r>
              <a:rPr lang="en-AU" sz="1600" kern="0" dirty="0"/>
              <a:t>802.3cn</a:t>
            </a:r>
          </a:p>
          <a:p>
            <a:pPr lvl="2"/>
            <a:r>
              <a:rPr lang="en-AU" sz="1600" kern="0" dirty="0"/>
              <a:t>802.3cq</a:t>
            </a:r>
          </a:p>
          <a:p>
            <a:pPr lvl="2"/>
            <a:r>
              <a:rPr lang="en-AU" dirty="0"/>
              <a:t>802.3cm</a:t>
            </a:r>
          </a:p>
          <a:p>
            <a:pPr lvl="2"/>
            <a:r>
              <a:rPr lang="en-AU" dirty="0"/>
              <a:t>802.3ch</a:t>
            </a:r>
          </a:p>
          <a:p>
            <a:pPr lvl="2"/>
            <a:r>
              <a:rPr lang="en-AU" dirty="0"/>
              <a:t>802.3.2</a:t>
            </a:r>
          </a:p>
          <a:p>
            <a:pPr lvl="1"/>
            <a:r>
              <a:rPr lang="en-AU" sz="1800" kern="0" dirty="0"/>
              <a:t>Published</a:t>
            </a:r>
          </a:p>
          <a:p>
            <a:pPr lvl="2"/>
            <a:r>
              <a:rPr lang="en-AU" dirty="0"/>
              <a:t>802.1Qcp</a:t>
            </a:r>
          </a:p>
          <a:p>
            <a:pPr lvl="2"/>
            <a:r>
              <a:rPr lang="en-AU" kern="0" dirty="0"/>
              <a:t>802.1Qcy</a:t>
            </a:r>
          </a:p>
          <a:p>
            <a:pPr lvl="2"/>
            <a:r>
              <a:rPr lang="en-AU" kern="0" dirty="0"/>
              <a:t>802.1AX-REV</a:t>
            </a: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sz="1600" kern="0" dirty="0"/>
          </a:p>
          <a:p>
            <a:pPr lvl="2"/>
            <a:endParaRPr lang="en-AU" sz="1600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3179F-8466-46A4-8904-0696E04993D0}"/>
              </a:ext>
            </a:extLst>
          </p:cNvPr>
          <p:cNvSpPr/>
          <p:nvPr/>
        </p:nvSpPr>
        <p:spPr bwMode="auto">
          <a:xfrm>
            <a:off x="1219200" y="5638800"/>
            <a:ext cx="1095375" cy="609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IPR issues</a:t>
            </a:r>
          </a:p>
        </p:txBody>
      </p:sp>
    </p:spTree>
    <p:extLst>
      <p:ext uri="{BB962C8B-B14F-4D97-AF65-F5344CB8AC3E}">
        <p14:creationId xmlns:p14="http://schemas.microsoft.com/office/powerpoint/2010/main" val="11801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3114-62AD-44A7-901F-7951499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EC needs to consider approval of technical responses to 802.11ax 60-day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BC7F-9F69-4CAD-A3A4-972A7862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Negative LOAs on various 802.11 amendments have become an issue</a:t>
            </a:r>
          </a:p>
          <a:p>
            <a:pPr lvl="2"/>
            <a:r>
              <a:rPr lang="en-AU" dirty="0"/>
              <a:t>802.11ax passed 60-day ballot but is blocked by IPR issue</a:t>
            </a:r>
          </a:p>
          <a:p>
            <a:pPr lvl="2"/>
            <a:r>
              <a:rPr lang="en-AU" dirty="0"/>
              <a:t>802.11ay failed 60-day ballot and will need to restart process</a:t>
            </a:r>
          </a:p>
          <a:p>
            <a:pPr lvl="2"/>
            <a:r>
              <a:rPr lang="en-AU" dirty="0"/>
              <a:t>802.11ba is blocked </a:t>
            </a:r>
            <a:r>
              <a:rPr lang="en-AU" i="1" dirty="0"/>
              <a:t>at the starting gate</a:t>
            </a:r>
            <a:r>
              <a:rPr lang="en-AU" dirty="0"/>
              <a:t>!</a:t>
            </a:r>
          </a:p>
          <a:p>
            <a:pPr lvl="1"/>
            <a:r>
              <a:rPr lang="en-AU" dirty="0"/>
              <a:t>In Sept 2021, IEEE 802.11 WG approved a response to security &amp; IPR issues raised in the 60-day ballot …</a:t>
            </a:r>
          </a:p>
          <a:p>
            <a:pPr lvl="1"/>
            <a:r>
              <a:rPr lang="en-AU" dirty="0"/>
              <a:t>… then IEEE 802 EC decided to defer consideration of the response</a:t>
            </a:r>
          </a:p>
          <a:p>
            <a:pPr lvl="1"/>
            <a:r>
              <a:rPr lang="en-AU" dirty="0"/>
              <a:t>… then IEEE SA decided the IPR issues will be addressed by a letter to SC6 from the IEEE SA President</a:t>
            </a:r>
          </a:p>
          <a:p>
            <a:pPr lvl="2"/>
            <a:r>
              <a:rPr lang="en-AU" dirty="0"/>
              <a:t>The letter will roughly use the text in </a:t>
            </a:r>
            <a:r>
              <a:rPr lang="en-AU" dirty="0">
                <a:hlinkClick r:id="rId2"/>
              </a:rPr>
              <a:t>11-21-1400-05</a:t>
            </a:r>
            <a:endParaRPr lang="en-AU" dirty="0"/>
          </a:p>
          <a:p>
            <a:pPr lvl="1"/>
            <a:r>
              <a:rPr lang="en-AU" dirty="0"/>
              <a:t>… leaving IEEE 802 to approve the technical responses</a:t>
            </a:r>
          </a:p>
          <a:p>
            <a:pPr lvl="2"/>
            <a:r>
              <a:rPr lang="en-AU" dirty="0"/>
              <a:t>See </a:t>
            </a:r>
            <a:r>
              <a:rPr lang="en-AU" dirty="0">
                <a:hlinkClick r:id="rId3"/>
              </a:rPr>
              <a:t>11-21-1400-06 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6724-B05B-4F93-BA72-113DF5AA1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EDC2-0E60-4716-A306-1D23A5BC1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0B123D4-7329-4D7B-8A4C-2B3A53BFFF5D}"/>
              </a:ext>
            </a:extLst>
          </p:cNvPr>
          <p:cNvSpPr/>
          <p:nvPr/>
        </p:nvSpPr>
        <p:spPr bwMode="auto">
          <a:xfrm>
            <a:off x="6705600" y="2667000"/>
            <a:ext cx="152400" cy="45720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D53E0-ECAF-4AD0-8DA5-EDBBECC845CF}"/>
              </a:ext>
            </a:extLst>
          </p:cNvPr>
          <p:cNvSpPr txBox="1"/>
          <p:nvPr/>
        </p:nvSpPr>
        <p:spPr>
          <a:xfrm>
            <a:off x="6858000" y="24801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+mj-lt"/>
              </a:rPr>
              <a:t>Require IPR issue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33552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9FF6-CE72-4C2E-A098-3EDBBEF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a variety of potential LS’s that IEEE 802 could send to SC6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9CAF-0F13-4E13-972A-CAD06885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HK NB requested input on a document (WG1 N289) that made various assertions about 802.11ax/be</a:t>
            </a:r>
          </a:p>
          <a:p>
            <a:pPr lvl="2"/>
            <a:r>
              <a:rPr lang="en-AU" dirty="0"/>
              <a:t>IEEE 802 EC approved a LS – see </a:t>
            </a:r>
            <a:r>
              <a:rPr lang="en-AU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11-21-1450-06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SC6 approved a PWI on Industrial Wireless Network that seems to be based on an assertion that </a:t>
            </a:r>
            <a:r>
              <a:rPr lang="en-US" i="1" dirty="0"/>
              <a:t>5G-TSN is not good enough and </a:t>
            </a:r>
            <a:r>
              <a:rPr lang="en-US" i="1" dirty="0" err="1"/>
              <a:t>WiFi</a:t>
            </a:r>
            <a:r>
              <a:rPr lang="en-US" i="1" dirty="0"/>
              <a:t> 6 (802.11ax) is worse</a:t>
            </a:r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1"/>
            <a:r>
              <a:rPr lang="en-AU" dirty="0"/>
              <a:t>SC6 approved a PWI on Wearable Robot Area Network</a:t>
            </a:r>
            <a:endParaRPr lang="en-US" i="1" dirty="0"/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2"/>
            <a:endParaRPr lang="en-US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8A68-F7A5-484B-9937-204E5F252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AA3B-2880-4901-A111-7F63C269A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34C01C-DDC0-437F-9144-E3A5AB5C1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37960"/>
              </p:ext>
            </p:extLst>
          </p:nvPr>
        </p:nvGraphicFramePr>
        <p:xfrm>
          <a:off x="7772400" y="29718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4" imgW="914597" imgH="806311" progId="Acrobat.Document.DC">
                  <p:embed/>
                </p:oleObj>
              </mc:Choice>
              <mc:Fallback>
                <p:oleObj name="Acrobat Document" showAsIcon="1" r:id="rId4" imgW="914597" imgH="806311" progId="Acrobat.Document.DC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282B4D4-7DFD-428F-8B40-D6AF62E0E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29718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5004E2-5037-44A0-81D1-BF533870A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2335"/>
              </p:ext>
            </p:extLst>
          </p:nvPr>
        </p:nvGraphicFramePr>
        <p:xfrm>
          <a:off x="6400800" y="43434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showAsIcon="1" r:id="rId6" imgW="914597" imgH="806311" progId="Acrobat.Document.DC">
                  <p:embed/>
                </p:oleObj>
              </mc:Choice>
              <mc:Fallback>
                <p:oleObj name="Acrobat Document" showAsIcon="1" r:id="rId6" imgW="914597" imgH="806311" progId="Acrobat.Document.DC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596C85-DDAA-4357-9E3A-6B6CDB0FC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43434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66642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554</Words>
  <Application>Microsoft Office PowerPoint</Application>
  <PresentationFormat>On-screen Show (4:3)</PresentationFormat>
  <Paragraphs>148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802-11-Submission</vt:lpstr>
      <vt:lpstr>Adobe Acrobat Document</vt:lpstr>
      <vt:lpstr>IEEE 802 JTC1 Standing Committee Nov 2021 opening report for EC</vt:lpstr>
      <vt:lpstr>The IEEE 802 JTC1 SC has one slot at the Nov 2021 virtual plenary meeting</vt:lpstr>
      <vt:lpstr>IEEE 802 has sent 73 standards through to PSDO ratification with 42 in-process</vt:lpstr>
      <vt:lpstr>A large number of IEEE 802 submissions are in the PSDO balloting &amp; publication process</vt:lpstr>
      <vt:lpstr>The IEEE 802 EC needs to consider approval of technical responses to 802.11ax 60-day ballot</vt:lpstr>
      <vt:lpstr>There are a variety of potential LS’s that IEEE 802 could send to SC6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2021-11-02T05:52:13Z</dcterms:modified>
</cp:coreProperties>
</file>