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notesMasterIdLst>
    <p:notesMasterId r:id="rId5"/>
  </p:notesMasterIdLst>
  <p:handoutMasterIdLst>
    <p:handoutMasterId r:id="rId6"/>
  </p:handoutMasterIdLst>
  <p:sldIdLst>
    <p:sldId id="377" r:id="rId2"/>
    <p:sldId id="376" r:id="rId3"/>
    <p:sldId id="375" r:id="rId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ohn DAmbrosia" initials="JD" lastIdx="1" clrIdx="0">
    <p:extLst>
      <p:ext uri="{19B8F6BF-5375-455C-9EA6-DF929625EA0E}">
        <p15:presenceInfo xmlns:p15="http://schemas.microsoft.com/office/powerpoint/2012/main" userId="a76b78698ac40a9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B1DF"/>
    <a:srgbClr val="69BE28"/>
    <a:srgbClr val="0066FF"/>
    <a:srgbClr val="33CCFF"/>
    <a:srgbClr val="99FF99"/>
    <a:srgbClr val="FFFF00"/>
    <a:srgbClr val="FFCC00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A6E483F-A574-4C9E-92C3-090236D2FBA5}" v="11" dt="2019-06-14T14:03:03.38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8631" autoAdjust="0"/>
    <p:restoredTop sz="96391" autoAdjust="0"/>
  </p:normalViewPr>
  <p:slideViewPr>
    <p:cSldViewPr showGuides="1">
      <p:cViewPr varScale="1">
        <p:scale>
          <a:sx n="91" d="100"/>
          <a:sy n="91" d="100"/>
        </p:scale>
        <p:origin x="1392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488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-2720"/>
    </p:cViewPr>
  </p:sorterViewPr>
  <p:notesViewPr>
    <p:cSldViewPr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hn DAmbrosia" userId="a76b78698ac40a99" providerId="LiveId" clId="{8A6E483F-A574-4C9E-92C3-090236D2FBA5}"/>
    <pc:docChg chg="addSld delSld modSld modMainMaster">
      <pc:chgData name="John DAmbrosia" userId="a76b78698ac40a99" providerId="LiveId" clId="{8A6E483F-A574-4C9E-92C3-090236D2FBA5}" dt="2019-06-14T13:56:26.492" v="196" actId="20577"/>
      <pc:docMkLst>
        <pc:docMk/>
      </pc:docMkLst>
      <pc:sldChg chg="modSp">
        <pc:chgData name="John DAmbrosia" userId="a76b78698ac40a99" providerId="LiveId" clId="{8A6E483F-A574-4C9E-92C3-090236D2FBA5}" dt="2019-06-14T13:19:47.083" v="13" actId="20577"/>
        <pc:sldMkLst>
          <pc:docMk/>
          <pc:sldMk cId="0" sldId="278"/>
        </pc:sldMkLst>
        <pc:spChg chg="mod">
          <ac:chgData name="John DAmbrosia" userId="a76b78698ac40a99" providerId="LiveId" clId="{8A6E483F-A574-4C9E-92C3-090236D2FBA5}" dt="2019-06-14T13:19:47.083" v="13" actId="20577"/>
          <ac:spMkLst>
            <pc:docMk/>
            <pc:sldMk cId="0" sldId="278"/>
            <ac:spMk id="111621" creationId="{00000000-0000-0000-0000-000000000000}"/>
          </ac:spMkLst>
        </pc:spChg>
      </pc:sldChg>
      <pc:sldChg chg="modSp">
        <pc:chgData name="John DAmbrosia" userId="a76b78698ac40a99" providerId="LiveId" clId="{8A6E483F-A574-4C9E-92C3-090236D2FBA5}" dt="2019-06-14T13:56:26.492" v="196" actId="20577"/>
        <pc:sldMkLst>
          <pc:docMk/>
          <pc:sldMk cId="0" sldId="342"/>
        </pc:sldMkLst>
        <pc:spChg chg="mod">
          <ac:chgData name="John DAmbrosia" userId="a76b78698ac40a99" providerId="LiveId" clId="{8A6E483F-A574-4C9E-92C3-090236D2FBA5}" dt="2019-06-14T13:56:26.492" v="196" actId="20577"/>
          <ac:spMkLst>
            <pc:docMk/>
            <pc:sldMk cId="0" sldId="342"/>
            <ac:spMk id="273414" creationId="{00000000-0000-0000-0000-000000000000}"/>
          </ac:spMkLst>
        </pc:spChg>
      </pc:sldChg>
      <pc:sldChg chg="modSp">
        <pc:chgData name="John DAmbrosia" userId="a76b78698ac40a99" providerId="LiveId" clId="{8A6E483F-A574-4C9E-92C3-090236D2FBA5}" dt="2019-06-14T13:55:55.806" v="154" actId="13926"/>
        <pc:sldMkLst>
          <pc:docMk/>
          <pc:sldMk cId="1374799386" sldId="352"/>
        </pc:sldMkLst>
        <pc:spChg chg="mod">
          <ac:chgData name="John DAmbrosia" userId="a76b78698ac40a99" providerId="LiveId" clId="{8A6E483F-A574-4C9E-92C3-090236D2FBA5}" dt="2019-06-14T13:49:43.163" v="131" actId="20577"/>
          <ac:spMkLst>
            <pc:docMk/>
            <pc:sldMk cId="1374799386" sldId="352"/>
            <ac:spMk id="598020" creationId="{00000000-0000-0000-0000-000000000000}"/>
          </ac:spMkLst>
        </pc:spChg>
        <pc:graphicFrameChg chg="mod modGraphic">
          <ac:chgData name="John DAmbrosia" userId="a76b78698ac40a99" providerId="LiveId" clId="{8A6E483F-A574-4C9E-92C3-090236D2FBA5}" dt="2019-06-14T13:55:55.806" v="154" actId="13926"/>
          <ac:graphicFrameMkLst>
            <pc:docMk/>
            <pc:sldMk cId="1374799386" sldId="352"/>
            <ac:graphicFrameMk id="2" creationId="{00000000-0000-0000-0000-000000000000}"/>
          </ac:graphicFrameMkLst>
        </pc:graphicFrameChg>
      </pc:sldChg>
      <pc:sldChg chg="modSp">
        <pc:chgData name="John DAmbrosia" userId="a76b78698ac40a99" providerId="LiveId" clId="{8A6E483F-A574-4C9E-92C3-090236D2FBA5}" dt="2019-06-14T13:49:51.924" v="152" actId="20577"/>
        <pc:sldMkLst>
          <pc:docMk/>
          <pc:sldMk cId="2961822614" sldId="354"/>
        </pc:sldMkLst>
        <pc:spChg chg="mod">
          <ac:chgData name="John DAmbrosia" userId="a76b78698ac40a99" providerId="LiveId" clId="{8A6E483F-A574-4C9E-92C3-090236D2FBA5}" dt="2019-06-14T13:49:51.924" v="152" actId="20577"/>
          <ac:spMkLst>
            <pc:docMk/>
            <pc:sldMk cId="2961822614" sldId="354"/>
            <ac:spMk id="598020" creationId="{00000000-0000-0000-0000-000000000000}"/>
          </ac:spMkLst>
        </pc:spChg>
      </pc:sldChg>
      <pc:sldChg chg="modSp">
        <pc:chgData name="John DAmbrosia" userId="a76b78698ac40a99" providerId="LiveId" clId="{8A6E483F-A574-4C9E-92C3-090236D2FBA5}" dt="2019-06-14T13:42:37.777" v="105" actId="20577"/>
        <pc:sldMkLst>
          <pc:docMk/>
          <pc:sldMk cId="557891492" sldId="364"/>
        </pc:sldMkLst>
        <pc:graphicFrameChg chg="modGraphic">
          <ac:chgData name="John DAmbrosia" userId="a76b78698ac40a99" providerId="LiveId" clId="{8A6E483F-A574-4C9E-92C3-090236D2FBA5}" dt="2019-06-14T13:42:37.777" v="105" actId="20577"/>
          <ac:graphicFrameMkLst>
            <pc:docMk/>
            <pc:sldMk cId="557891492" sldId="364"/>
            <ac:graphicFrameMk id="2" creationId="{00000000-0000-0000-0000-000000000000}"/>
          </ac:graphicFrameMkLst>
        </pc:graphicFrameChg>
      </pc:sldChg>
      <pc:sldChg chg="del">
        <pc:chgData name="John DAmbrosia" userId="a76b78698ac40a99" providerId="LiveId" clId="{8A6E483F-A574-4C9E-92C3-090236D2FBA5}" dt="2019-06-14T13:34:16.482" v="19" actId="2696"/>
        <pc:sldMkLst>
          <pc:docMk/>
          <pc:sldMk cId="336133762" sldId="365"/>
        </pc:sldMkLst>
      </pc:sldChg>
      <pc:sldChg chg="modSp add">
        <pc:chgData name="John DAmbrosia" userId="a76b78698ac40a99" providerId="LiveId" clId="{8A6E483F-A574-4C9E-92C3-090236D2FBA5}" dt="2019-06-14T13:42:45.924" v="107" actId="20577"/>
        <pc:sldMkLst>
          <pc:docMk/>
          <pc:sldMk cId="4289056352" sldId="374"/>
        </pc:sldMkLst>
        <pc:spChg chg="mod">
          <ac:chgData name="John DAmbrosia" userId="a76b78698ac40a99" providerId="LiveId" clId="{8A6E483F-A574-4C9E-92C3-090236D2FBA5}" dt="2019-06-14T13:34:22.940" v="20" actId="6549"/>
          <ac:spMkLst>
            <pc:docMk/>
            <pc:sldMk cId="4289056352" sldId="374"/>
            <ac:spMk id="598020" creationId="{00000000-0000-0000-0000-000000000000}"/>
          </ac:spMkLst>
        </pc:spChg>
        <pc:graphicFrameChg chg="modGraphic">
          <ac:chgData name="John DAmbrosia" userId="a76b78698ac40a99" providerId="LiveId" clId="{8A6E483F-A574-4C9E-92C3-090236D2FBA5}" dt="2019-06-14T13:42:45.924" v="107" actId="20577"/>
          <ac:graphicFrameMkLst>
            <pc:docMk/>
            <pc:sldMk cId="4289056352" sldId="374"/>
            <ac:graphicFrameMk id="2" creationId="{00000000-0000-0000-0000-000000000000}"/>
          </ac:graphicFrameMkLst>
        </pc:graphicFrameChg>
      </pc:sldChg>
      <pc:sldChg chg="modSp add">
        <pc:chgData name="John DAmbrosia" userId="a76b78698ac40a99" providerId="LiveId" clId="{8A6E483F-A574-4C9E-92C3-090236D2FBA5}" dt="2019-06-14T13:42:59.920" v="110" actId="6549"/>
        <pc:sldMkLst>
          <pc:docMk/>
          <pc:sldMk cId="3316046374" sldId="375"/>
        </pc:sldMkLst>
        <pc:spChg chg="mod">
          <ac:chgData name="John DAmbrosia" userId="a76b78698ac40a99" providerId="LiveId" clId="{8A6E483F-A574-4C9E-92C3-090236D2FBA5}" dt="2019-06-14T13:34:34.660" v="22" actId="20577"/>
          <ac:spMkLst>
            <pc:docMk/>
            <pc:sldMk cId="3316046374" sldId="375"/>
            <ac:spMk id="598020" creationId="{00000000-0000-0000-0000-000000000000}"/>
          </ac:spMkLst>
        </pc:spChg>
        <pc:graphicFrameChg chg="modGraphic">
          <ac:chgData name="John DAmbrosia" userId="a76b78698ac40a99" providerId="LiveId" clId="{8A6E483F-A574-4C9E-92C3-090236D2FBA5}" dt="2019-06-14T13:42:59.920" v="110" actId="6549"/>
          <ac:graphicFrameMkLst>
            <pc:docMk/>
            <pc:sldMk cId="3316046374" sldId="375"/>
            <ac:graphicFrameMk id="2" creationId="{00000000-0000-0000-0000-000000000000}"/>
          </ac:graphicFrameMkLst>
        </pc:graphicFrameChg>
      </pc:sldChg>
      <pc:sldMasterChg chg="modSp modSldLayout">
        <pc:chgData name="John DAmbrosia" userId="a76b78698ac40a99" providerId="LiveId" clId="{8A6E483F-A574-4C9E-92C3-090236D2FBA5}" dt="2019-06-14T13:20:16.461" v="17" actId="6549"/>
        <pc:sldMasterMkLst>
          <pc:docMk/>
          <pc:sldMasterMk cId="0" sldId="2147483657"/>
        </pc:sldMasterMkLst>
        <pc:spChg chg="mod">
          <ac:chgData name="John DAmbrosia" userId="a76b78698ac40a99" providerId="LiveId" clId="{8A6E483F-A574-4C9E-92C3-090236D2FBA5}" dt="2019-06-14T13:20:16.461" v="17" actId="6549"/>
          <ac:spMkLst>
            <pc:docMk/>
            <pc:sldMasterMk cId="0" sldId="2147483657"/>
            <ac:spMk id="329736" creationId="{00000000-0000-0000-0000-000000000000}"/>
          </ac:spMkLst>
        </pc:spChg>
        <pc:sldLayoutChg chg="modSp">
          <pc:chgData name="John DAmbrosia" userId="a76b78698ac40a99" providerId="LiveId" clId="{8A6E483F-A574-4C9E-92C3-090236D2FBA5}" dt="2019-06-14T13:20:05.459" v="15" actId="6549"/>
          <pc:sldLayoutMkLst>
            <pc:docMk/>
            <pc:sldMasterMk cId="0" sldId="2147483657"/>
            <pc:sldLayoutMk cId="0" sldId="2147483658"/>
          </pc:sldLayoutMkLst>
          <pc:spChg chg="mod">
            <ac:chgData name="John DAmbrosia" userId="a76b78698ac40a99" providerId="LiveId" clId="{8A6E483F-A574-4C9E-92C3-090236D2FBA5}" dt="2019-06-14T13:20:05.459" v="15" actId="6549"/>
            <ac:spMkLst>
              <pc:docMk/>
              <pc:sldMasterMk cId="0" sldId="2147483657"/>
              <pc:sldLayoutMk cId="0" sldId="2147483658"/>
              <ac:spMk id="330760" creationId="{00000000-0000-0000-0000-000000000000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9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5959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5959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5959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458DD877-B47C-4308-96C0-F86F851B6BC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188229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1075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75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75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1075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EE959D19-1FE8-493D-A0E2-ED88302250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421434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959D19-1FE8-493D-A0E2-ED883022503F}" type="slidenum">
              <a:rPr lang="en-US" altLang="en-US" smtClean="0"/>
              <a:pPr/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866212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620151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730" name="Rectangle 2"/>
          <p:cNvSpPr>
            <a:spLocks noChangeArrowheads="1"/>
          </p:cNvSpPr>
          <p:nvPr/>
        </p:nvSpPr>
        <p:spPr bwMode="auto">
          <a:xfrm>
            <a:off x="0" y="6604000"/>
            <a:ext cx="9139238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B1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9731" name="Rectangle 3"/>
          <p:cNvSpPr>
            <a:spLocks noChangeArrowheads="1"/>
          </p:cNvSpPr>
          <p:nvPr/>
        </p:nvSpPr>
        <p:spPr bwMode="auto">
          <a:xfrm>
            <a:off x="3175" y="3175"/>
            <a:ext cx="9136063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973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04813"/>
            <a:ext cx="82296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2973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341438"/>
            <a:ext cx="8229600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329734" name="Line 6"/>
          <p:cNvSpPr>
            <a:spLocks noChangeShapeType="1"/>
          </p:cNvSpPr>
          <p:nvPr/>
        </p:nvSpPr>
        <p:spPr bwMode="auto">
          <a:xfrm>
            <a:off x="395288" y="1268413"/>
            <a:ext cx="8353425" cy="0"/>
          </a:xfrm>
          <a:prstGeom prst="line">
            <a:avLst/>
          </a:prstGeom>
          <a:noFill/>
          <a:ln w="9525">
            <a:solidFill>
              <a:srgbClr val="2FADD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9735" name="Text Box 7"/>
          <p:cNvSpPr txBox="1">
            <a:spLocks noChangeArrowheads="1"/>
          </p:cNvSpPr>
          <p:nvPr/>
        </p:nvSpPr>
        <p:spPr bwMode="auto">
          <a:xfrm>
            <a:off x="7958138" y="6589713"/>
            <a:ext cx="11509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chemeClr val="bg1"/>
                </a:solidFill>
              </a:rPr>
              <a:t>Page </a:t>
            </a:r>
            <a:fld id="{7E0ED744-2AD2-45F1-9385-55C79C00BA3B}" type="slidenum">
              <a:rPr lang="en-US" altLang="en-US" sz="1200">
                <a:solidFill>
                  <a:schemeClr val="bg1"/>
                </a:solidFill>
              </a:rPr>
              <a:pPr algn="r" eaLnBrk="1" hangingPunct="1">
                <a:spcBef>
                  <a:spcPct val="50000"/>
                </a:spcBef>
              </a:pPr>
              <a:t>‹#›</a:t>
            </a:fld>
            <a:endParaRPr lang="en-US" altLang="en-US" sz="1200" dirty="0">
              <a:solidFill>
                <a:schemeClr val="bg1"/>
              </a:solidFill>
            </a:endParaRPr>
          </a:p>
        </p:txBody>
      </p:sp>
      <p:sp>
        <p:nvSpPr>
          <p:cNvPr id="329736" name="Text Box 8"/>
          <p:cNvSpPr txBox="1">
            <a:spLocks noChangeArrowheads="1"/>
          </p:cNvSpPr>
          <p:nvPr/>
        </p:nvSpPr>
        <p:spPr bwMode="auto">
          <a:xfrm>
            <a:off x="77787" y="6586538"/>
            <a:ext cx="24384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en-US" altLang="en-US" sz="1200" dirty="0">
                <a:solidFill>
                  <a:schemeClr val="bg1"/>
                </a:solidFill>
              </a:rPr>
              <a:t>ec-21-0223r00</a:t>
            </a:r>
          </a:p>
        </p:txBody>
      </p:sp>
      <p:sp>
        <p:nvSpPr>
          <p:cNvPr id="329737" name="Text Box 9"/>
          <p:cNvSpPr txBox="1">
            <a:spLocks noChangeArrowheads="1"/>
          </p:cNvSpPr>
          <p:nvPr/>
        </p:nvSpPr>
        <p:spPr bwMode="auto">
          <a:xfrm>
            <a:off x="1828800" y="6591301"/>
            <a:ext cx="54864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1" hangingPunct="1"/>
            <a:r>
              <a:rPr lang="en-US" altLang="en-US" sz="1200" dirty="0">
                <a:solidFill>
                  <a:schemeClr val="bg1"/>
                </a:solidFill>
              </a:rPr>
              <a:t>IEEE 802 LMSC</a:t>
            </a:r>
          </a:p>
        </p:txBody>
      </p:sp>
      <p:grpSp>
        <p:nvGrpSpPr>
          <p:cNvPr id="329748" name="Group 20"/>
          <p:cNvGrpSpPr>
            <a:grpSpLocks/>
          </p:cNvGrpSpPr>
          <p:nvPr/>
        </p:nvGrpSpPr>
        <p:grpSpPr bwMode="auto">
          <a:xfrm>
            <a:off x="8316913" y="5876925"/>
            <a:ext cx="793750" cy="709613"/>
            <a:chOff x="3288" y="3482"/>
            <a:chExt cx="500" cy="447"/>
          </a:xfrm>
        </p:grpSpPr>
        <p:sp>
          <p:nvSpPr>
            <p:cNvPr id="329746" name="Rectangle 18"/>
            <p:cNvSpPr>
              <a:spLocks noChangeArrowheads="1"/>
            </p:cNvSpPr>
            <p:nvPr userDrawn="1"/>
          </p:nvSpPr>
          <p:spPr bwMode="auto">
            <a:xfrm>
              <a:off x="3288" y="3521"/>
              <a:ext cx="454" cy="363"/>
            </a:xfrm>
            <a:prstGeom prst="rect">
              <a:avLst/>
            </a:prstGeom>
            <a:solidFill>
              <a:srgbClr val="2FB1D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9743" name="Text Box 15"/>
            <p:cNvSpPr txBox="1">
              <a:spLocks noChangeArrowheads="1"/>
            </p:cNvSpPr>
            <p:nvPr userDrawn="1"/>
          </p:nvSpPr>
          <p:spPr bwMode="auto">
            <a:xfrm>
              <a:off x="3297" y="3482"/>
              <a:ext cx="485" cy="2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300" b="1">
                  <a:solidFill>
                    <a:schemeClr val="bg1"/>
                  </a:solidFill>
                </a:rPr>
                <a:t>EEE</a:t>
              </a:r>
            </a:p>
          </p:txBody>
        </p:sp>
        <p:sp>
          <p:nvSpPr>
            <p:cNvPr id="329745" name="Line 17"/>
            <p:cNvSpPr>
              <a:spLocks noChangeShapeType="1"/>
            </p:cNvSpPr>
            <p:nvPr userDrawn="1"/>
          </p:nvSpPr>
          <p:spPr bwMode="auto">
            <a:xfrm>
              <a:off x="3331" y="3542"/>
              <a:ext cx="0" cy="317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9747" name="Text Box 19"/>
            <p:cNvSpPr txBox="1">
              <a:spLocks noChangeArrowheads="1"/>
            </p:cNvSpPr>
            <p:nvPr userDrawn="1"/>
          </p:nvSpPr>
          <p:spPr bwMode="auto">
            <a:xfrm>
              <a:off x="3303" y="3641"/>
              <a:ext cx="48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r>
                <a:rPr lang="en-US" altLang="en-US" b="1">
                  <a:solidFill>
                    <a:schemeClr val="bg1"/>
                  </a:solidFill>
                </a:rPr>
                <a:t>802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jholcomb@ieee.or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8/dcn/21/18-21-0080-00-0000-request-for-information-itu-r-wp-1a.docx" TargetMode="External"/><Relationship Id="rId2" Type="http://schemas.openxmlformats.org/officeDocument/2006/relationships/hyperlink" Target="https://mentor.ieee.org/802.18/dcn/21/18-21-0109-06-0000-liaison-response-to-itu-r-wp-1a-on-vlc-standards.docx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457-02-0000-liaison-response-to-itu-r-wp-1a-on-vlc-standards.docx" TargetMode="External"/><Relationship Id="rId2" Type="http://schemas.openxmlformats.org/officeDocument/2006/relationships/hyperlink" Target="https://www.itu.int/go/ITU-R/wp1a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mentor.ieee.org/802.15/dcn/21/15-21-0434-01-0000-liaison-response-to-itu-r-wp-1a-on-vlc-standards.doc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>
            <a:extLst>
              <a:ext uri="{FF2B5EF4-FFF2-40B4-BE49-F238E27FC236}">
                <a16:creationId xmlns:a16="http://schemas.microsoft.com/office/drawing/2014/main" id="{89C2EE43-12A8-456C-9958-22932EB093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2081213"/>
            <a:ext cx="7772400" cy="722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br>
              <a:rPr lang="en-US" sz="3200" dirty="0"/>
            </a:br>
            <a:r>
              <a:rPr lang="en-US" sz="3200" dirty="0"/>
              <a:t>Motion – Approve ITU-R WP 1A</a:t>
            </a:r>
            <a:br>
              <a:rPr lang="en-US" sz="3200" dirty="0"/>
            </a:br>
            <a:r>
              <a:rPr lang="en-US" sz="3200" dirty="0"/>
              <a:t>Visible Light Communications Liaison</a:t>
            </a:r>
            <a:endParaRPr lang="en-US" altLang="en-US" dirty="0">
              <a:solidFill>
                <a:schemeClr val="tx1"/>
              </a:solidFill>
            </a:endParaRPr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3F94278E-53ED-4FDE-8EFC-FCF4C6BB5B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71600" y="3908425"/>
            <a:ext cx="640080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altLang="en-US" sz="2000" dirty="0"/>
              <a:t>Jay Holcomb</a:t>
            </a:r>
          </a:p>
          <a:p>
            <a:pPr algn="ctr">
              <a:lnSpc>
                <a:spcPct val="80000"/>
              </a:lnSpc>
            </a:pPr>
            <a:r>
              <a:rPr lang="en-US" altLang="en-US" sz="2000" dirty="0"/>
              <a:t>802.18 / RR-TAG - Chair</a:t>
            </a:r>
          </a:p>
          <a:p>
            <a:pPr algn="ctr">
              <a:lnSpc>
                <a:spcPct val="80000"/>
              </a:lnSpc>
            </a:pPr>
            <a:r>
              <a:rPr lang="en-US" altLang="en-US" sz="2000" dirty="0">
                <a:hlinkClick r:id="rId3"/>
              </a:rPr>
              <a:t>jholcomb@ieee.org</a:t>
            </a:r>
            <a:r>
              <a:rPr lang="en-US" altLang="en-US" sz="2000" dirty="0"/>
              <a:t> </a:t>
            </a:r>
          </a:p>
          <a:p>
            <a:pPr algn="ctr">
              <a:lnSpc>
                <a:spcPct val="80000"/>
              </a:lnSpc>
            </a:pPr>
            <a:r>
              <a:rPr lang="en-US" altLang="en-US" sz="2000" dirty="0"/>
              <a:t>05 October 2021</a:t>
            </a:r>
          </a:p>
        </p:txBody>
      </p:sp>
    </p:spTree>
    <p:extLst>
      <p:ext uri="{BB962C8B-B14F-4D97-AF65-F5344CB8AC3E}">
        <p14:creationId xmlns:p14="http://schemas.microsoft.com/office/powerpoint/2010/main" val="8707715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B5E530-3A97-45FD-8582-310D7BF986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0824" y="1371600"/>
            <a:ext cx="8588375" cy="502920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chemeClr val="tx1"/>
                </a:solidFill>
              </a:rPr>
              <a:t>Approve ITU-R WP 1A Liaison response in </a:t>
            </a:r>
            <a:r>
              <a:rPr lang="en-US" sz="1800" b="0" dirty="0">
                <a:solidFill>
                  <a:schemeClr val="tx1"/>
                </a:solidFill>
                <a:hlinkClick r:id="rId2"/>
              </a:rPr>
              <a:t>https://mentor.ieee.org/802.18/dcn/21/18-21-0109-06-0000-liaison-response-to-itu-r-wp-1a-on-vlc-standards.docx</a:t>
            </a:r>
            <a:r>
              <a:rPr lang="en-US" sz="1800" dirty="0"/>
              <a:t>, </a:t>
            </a:r>
            <a:r>
              <a:rPr lang="en-GB" sz="1800" b="0" dirty="0">
                <a:solidFill>
                  <a:schemeClr val="tx1"/>
                </a:solidFill>
              </a:rPr>
              <a:t>For review and approval for submission to ITU-R WP 1A  before contribution deadline for WP 1As next meeting. With the Chair of 802.18 authorized to make editorial changes, as necessary.</a:t>
            </a:r>
            <a:endParaRPr lang="en-US" sz="1800" b="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This approval is under LMSC OM “Procedure for communication with government bodies”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 Move:	Jay Holcomb</a:t>
            </a:r>
          </a:p>
          <a:p>
            <a:r>
              <a:rPr lang="en-US" sz="1800" dirty="0"/>
              <a:t>Second:	John </a:t>
            </a:r>
            <a:r>
              <a:rPr lang="en-US" sz="1800" dirty="0" err="1"/>
              <a:t>D’Ambrosia</a:t>
            </a:r>
            <a:endParaRPr lang="en-US" sz="1800" dirty="0"/>
          </a:p>
          <a:p>
            <a:r>
              <a:rPr lang="en-US" sz="1800" dirty="0"/>
              <a:t>Y/N/A:    	</a:t>
            </a:r>
          </a:p>
          <a:p>
            <a:pPr marL="0" indent="0">
              <a:buNone/>
            </a:pPr>
            <a:endParaRPr lang="en-US" sz="1800" u="sng" dirty="0"/>
          </a:p>
          <a:p>
            <a:pPr marL="0" indent="0">
              <a:buNone/>
            </a:pPr>
            <a:r>
              <a:rPr lang="en-US" sz="1800" u="sng" dirty="0"/>
              <a:t>Background Information</a:t>
            </a:r>
          </a:p>
          <a:p>
            <a:r>
              <a:rPr lang="en-US" sz="1800" u="sng" dirty="0"/>
              <a:t>The Liaison:   </a:t>
            </a:r>
            <a:r>
              <a:rPr lang="en-US" sz="1800" dirty="0">
                <a:hlinkClick r:id="rId3"/>
              </a:rPr>
              <a:t>https://mentor.ieee.org/802.18/dcn/21/18-21-0080-00-0000-request-for-information-itu-r-wp-1a.docx</a:t>
            </a:r>
            <a:r>
              <a:rPr lang="en-US" sz="1800" dirty="0"/>
              <a:t> </a:t>
            </a:r>
          </a:p>
          <a:p>
            <a:endParaRPr lang="en-US" sz="1800" dirty="0"/>
          </a:p>
          <a:p>
            <a:r>
              <a:rPr lang="en-US" sz="1800" dirty="0"/>
              <a:t>Approved In the RR_TAG, on 30Sept21:  (y/n/a): _19_ / _0_ / _0_;  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773BCBFE-0C52-45E3-9F4D-371641F62B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404813"/>
            <a:ext cx="8534400" cy="792162"/>
          </a:xfrm>
        </p:spPr>
        <p:txBody>
          <a:bodyPr/>
          <a:lstStyle/>
          <a:p>
            <a:r>
              <a:rPr lang="en-US" sz="2800" dirty="0"/>
              <a:t>Motion – Approve ITU-R WP 1A</a:t>
            </a:r>
            <a:br>
              <a:rPr lang="en-US" sz="2800" dirty="0"/>
            </a:br>
            <a:r>
              <a:rPr lang="en-US" sz="2800" dirty="0"/>
              <a:t>Visible Light Communications Liaison</a:t>
            </a:r>
          </a:p>
        </p:txBody>
      </p:sp>
    </p:spTree>
    <p:extLst>
      <p:ext uri="{BB962C8B-B14F-4D97-AF65-F5344CB8AC3E}">
        <p14:creationId xmlns:p14="http://schemas.microsoft.com/office/powerpoint/2010/main" val="38885743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CA7948-F264-4120-A662-0508DD2457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404813"/>
            <a:ext cx="8534400" cy="792162"/>
          </a:xfrm>
        </p:spPr>
        <p:txBody>
          <a:bodyPr/>
          <a:lstStyle/>
          <a:p>
            <a:r>
              <a:rPr lang="en-US" sz="2800" dirty="0"/>
              <a:t>ITU-R WP 1A VLC </a:t>
            </a:r>
            <a:br>
              <a:rPr lang="en-US" sz="2800" dirty="0"/>
            </a:br>
            <a:r>
              <a:rPr lang="en-US" sz="2800" dirty="0"/>
              <a:t>Liaison Contribution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B5E530-3A97-45FD-8582-310D7BF986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0824" y="1371600"/>
            <a:ext cx="8588375" cy="5029200"/>
          </a:xfrm>
        </p:spPr>
        <p:txBody>
          <a:bodyPr/>
          <a:lstStyle/>
          <a:p>
            <a:pPr marL="0" indent="0">
              <a:buNone/>
            </a:pPr>
            <a:r>
              <a:rPr lang="en-US" sz="1800" u="sng" dirty="0"/>
              <a:t>Background Information, additional</a:t>
            </a:r>
          </a:p>
          <a:p>
            <a:pPr lvl="3"/>
            <a:endParaRPr lang="en-US" sz="1800" dirty="0"/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228600" algn="l"/>
              </a:tabLst>
            </a:pPr>
            <a:r>
              <a:rPr lang="en-US" sz="1800" u="sng" dirty="0">
                <a:solidFill>
                  <a:srgbClr val="0000FF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Working Party 1A (WP 1A) - Spectrum engineering techniques</a:t>
            </a:r>
            <a:endParaRPr lang="en-US" sz="18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914400" algn="l"/>
              </a:tabLst>
            </a:pPr>
            <a:r>
              <a:rPr lang="en-US" sz="1800" dirty="0">
                <a:effectLst/>
                <a:ea typeface="Calibri" panose="020F0502020204030204" pitchFamily="34" charset="0"/>
              </a:rPr>
              <a:t>ITU-R VLC, WP 1A next e-meeting is 03-12nov21 </a:t>
            </a:r>
          </a:p>
          <a:p>
            <a:r>
              <a:rPr lang="en-GB" sz="18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Deadline for contributions 1600 hours UTC Wednesday, 27 October 2021</a:t>
            </a:r>
            <a:endParaRPr lang="en-US" sz="1800" b="1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1800" u="sng" dirty="0"/>
          </a:p>
          <a:p>
            <a:r>
              <a:rPr lang="en-US" sz="1800" u="sng" dirty="0"/>
              <a:t>.11 &amp; .15 worked on a responses, then combined into .18 version </a:t>
            </a:r>
          </a:p>
          <a:p>
            <a:pPr lvl="1"/>
            <a:r>
              <a:rPr lang="en-US" sz="1800" dirty="0"/>
              <a:t>This was during the September IEEE 802 Wireless Interim;</a:t>
            </a:r>
          </a:p>
          <a:p>
            <a:pPr marL="1314450" lvl="2" indent="-514350">
              <a:buFont typeface="+mj-lt"/>
              <a:buAutoNum type="romanLcPeriod"/>
            </a:pPr>
            <a:r>
              <a:rPr lang="en-US" sz="1800" u="sng" dirty="0">
                <a:solidFill>
                  <a:srgbClr val="0000FF"/>
                </a:solidFill>
                <a:effectLst/>
                <a:ea typeface="Calibri" panose="020F0502020204030204" pitchFamily="34" charset="0"/>
                <a:hlinkClick r:id="rId3"/>
              </a:rPr>
              <a:t>https://mentor.ieee.org/802.11/dcn/21/11-21-1457-02-0000-liaison-response-to-itu-r-wp-1a-on-vlc-standards.docx</a:t>
            </a:r>
            <a:r>
              <a:rPr lang="en-US" sz="1800" dirty="0">
                <a:effectLst/>
                <a:ea typeface="Calibri" panose="020F0502020204030204" pitchFamily="34" charset="0"/>
              </a:rPr>
              <a:t>  </a:t>
            </a:r>
          </a:p>
          <a:p>
            <a:pPr marL="1314450" lvl="2" indent="-514350">
              <a:buFont typeface="+mj-lt"/>
              <a:buAutoNum type="romanLcPeriod"/>
            </a:pPr>
            <a:endParaRPr lang="en-US" sz="1800" u="sng" dirty="0">
              <a:solidFill>
                <a:srgbClr val="0000FF"/>
              </a:solidFill>
              <a:effectLst/>
              <a:ea typeface="Calibri" panose="020F0502020204030204" pitchFamily="34" charset="0"/>
              <a:hlinkClick r:id="rId4"/>
            </a:endParaRPr>
          </a:p>
          <a:p>
            <a:pPr marL="1314450" lvl="2" indent="-514350">
              <a:buFont typeface="+mj-lt"/>
              <a:buAutoNum type="romanLcPeriod"/>
            </a:pPr>
            <a:r>
              <a:rPr lang="en-US" sz="1800" u="sng" dirty="0">
                <a:solidFill>
                  <a:srgbClr val="0000FF"/>
                </a:solidFill>
                <a:effectLst/>
                <a:ea typeface="Calibri" panose="020F0502020204030204" pitchFamily="34" charset="0"/>
                <a:hlinkClick r:id="rId4"/>
              </a:rPr>
              <a:t>https://mentor.ieee.org/802.15/dcn/21/15-21-0434-01-0000-liaison-response-to-itu-r-wp-1a-on-vlc-standards.docx</a:t>
            </a:r>
            <a:endParaRPr lang="en-US" sz="2600" dirty="0">
              <a:effectLst/>
              <a:ea typeface="Calibri" panose="020F0502020204030204" pitchFamily="34" charset="0"/>
            </a:endParaRPr>
          </a:p>
          <a:p>
            <a:endParaRPr lang="en-US" sz="1800" u="sng" dirty="0"/>
          </a:p>
          <a:p>
            <a:r>
              <a:rPr lang="en-US" sz="1600" u="sng" dirty="0"/>
              <a:t>RR-TAG approved r05 that was marked up during final review for voting.  .18 chair accepted markups and other minor cleanup for r06.</a:t>
            </a:r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123762458"/>
      </p:ext>
    </p:extLst>
  </p:cSld>
  <p:clrMapOvr>
    <a:masterClrMapping/>
  </p:clrMapOvr>
</p:sld>
</file>

<file path=ppt/theme/theme1.xml><?xml version="1.0" encoding="utf-8"?>
<a:theme xmlns:a="http://schemas.openxmlformats.org/drawingml/2006/main" name="Title slide">
  <a:themeElements>
    <a:clrScheme name="Title slid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slid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Title slid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IEEE_802_template (1)</Template>
  <TotalTime>1401</TotalTime>
  <Words>298</Words>
  <Application>Microsoft Office PowerPoint</Application>
  <PresentationFormat>On-screen Show (4:3)</PresentationFormat>
  <Paragraphs>31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Arial</vt:lpstr>
      <vt:lpstr>Title slide</vt:lpstr>
      <vt:lpstr>PowerPoint Presentation</vt:lpstr>
      <vt:lpstr>Motion – Approve ITU-R WP 1A Visible Light Communications Liaison</vt:lpstr>
      <vt:lpstr>ITU-R WP 1A VLC  Liaison Contribution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Motion Template</dc:title>
  <dc:subject>IEEE 802 March 2011 workshop</dc:subject>
  <dc:creator>John DAmbrosia</dc:creator>
  <cp:lastModifiedBy>author</cp:lastModifiedBy>
  <cp:revision>113</cp:revision>
  <dcterms:created xsi:type="dcterms:W3CDTF">2017-02-01T20:21:43Z</dcterms:created>
  <dcterms:modified xsi:type="dcterms:W3CDTF">2021-09-30T23:36:14Z</dcterms:modified>
</cp:coreProperties>
</file>