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8"/>
  </p:notesMasterIdLst>
  <p:handoutMasterIdLst>
    <p:handoutMasterId r:id="rId9"/>
  </p:handoutMasterIdLst>
  <p:sldIdLst>
    <p:sldId id="361" r:id="rId2"/>
    <p:sldId id="691" r:id="rId3"/>
    <p:sldId id="672" r:id="rId4"/>
    <p:sldId id="695" r:id="rId5"/>
    <p:sldId id="698" r:id="rId6"/>
    <p:sldId id="359" r:id="rId7"/>
  </p:sldIdLst>
  <p:sldSz cx="12192000" cy="6858000"/>
  <p:notesSz cx="7010400" cy="9296400"/>
  <p:defaultTextStyle>
    <a:defPPr>
      <a:defRPr lang="en-US"/>
    </a:defPPr>
    <a:lvl1pPr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Times New Roman" pitchFamily="18" charset="0"/>
        <a:ea typeface="+mn-ea"/>
        <a:cs typeface="Arial" pitchFamily="34" charset="0"/>
      </a:defRPr>
    </a:lvl1pPr>
    <a:lvl2pPr marL="4572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Times New Roman" pitchFamily="18" charset="0"/>
        <a:ea typeface="+mn-ea"/>
        <a:cs typeface="Arial" pitchFamily="34" charset="0"/>
      </a:defRPr>
    </a:lvl2pPr>
    <a:lvl3pPr marL="9144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Times New Roman" pitchFamily="18" charset="0"/>
        <a:ea typeface="+mn-ea"/>
        <a:cs typeface="Arial" pitchFamily="34" charset="0"/>
      </a:defRPr>
    </a:lvl3pPr>
    <a:lvl4pPr marL="13716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Times New Roman" pitchFamily="18" charset="0"/>
        <a:ea typeface="+mn-ea"/>
        <a:cs typeface="Arial" pitchFamily="34" charset="0"/>
      </a:defRPr>
    </a:lvl4pPr>
    <a:lvl5pPr marL="18288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Times New Roman" pitchFamily="18" charset="0"/>
        <a:ea typeface="+mn-ea"/>
        <a:cs typeface="Arial" pitchFamily="34" charset="0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Times New Roman" pitchFamily="18" charset="0"/>
        <a:ea typeface="+mn-ea"/>
        <a:cs typeface="Arial" pitchFamily="34" charset="0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Times New Roman" pitchFamily="18" charset="0"/>
        <a:ea typeface="+mn-ea"/>
        <a:cs typeface="Arial" pitchFamily="34" charset="0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Times New Roman" pitchFamily="18" charset="0"/>
        <a:ea typeface="+mn-ea"/>
        <a:cs typeface="Arial" pitchFamily="34" charset="0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Times New Roman" pitchFamily="18" charset="0"/>
        <a:ea typeface="+mn-ea"/>
        <a:cs typeface="Arial" pitchFamily="34" charset="0"/>
      </a:defRPr>
    </a:lvl9pPr>
  </p:defaultTextStyle>
  <p:extLst>
    <p:ext uri="{EFAFB233-063F-42B5-8137-9DF3F51BA10A}">
      <p15:sldGuideLst xmlns:p15="http://schemas.microsoft.com/office/powerpoint/2012/main">
        <p15:guide id="1" orient="horz" pos="1152" userDrawn="1">
          <p15:clr>
            <a:srgbClr val="A4A3A4"/>
          </p15:clr>
        </p15:guide>
        <p15:guide id="2" pos="3904" userDrawn="1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>
        <p15:guide id="1" orient="horz" pos="2929" userDrawn="1">
          <p15:clr>
            <a:srgbClr val="A4A3A4"/>
          </p15:clr>
        </p15:guide>
        <p15:guide id="2" pos="2208" userDrawn="1">
          <p15:clr>
            <a:srgbClr val="A4A3A4"/>
          </p15:clr>
        </p15:guide>
      </p15:notes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0066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F5AB1C69-6EDB-4FF4-983F-18BD219EF322}" styleName="Medium Style 2 - Accent 3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3">
              <a:tint val="20000"/>
            </a:schemeClr>
          </a:solidFill>
        </a:fill>
      </a:tcStyle>
    </a:wholeTbl>
    <a:band1H>
      <a:tcStyle>
        <a:tcBdr/>
        <a:fill>
          <a:solidFill>
            <a:schemeClr val="accent3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3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3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3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3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3"/>
          </a:solidFill>
        </a:fill>
      </a:tcStyle>
    </a:firstRow>
  </a:tblStyle>
  <a:tblStyle styleId="{073A0DAA-6AF3-43AB-8588-CEC1D06C72B9}" styleName="Medium Style 2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dk1">
              <a:tint val="20000"/>
            </a:schemeClr>
          </a:solidFill>
        </a:fill>
      </a:tcStyle>
    </a:wholeTbl>
    <a:band1H>
      <a:tcStyle>
        <a:tcBdr/>
        <a:fill>
          <a:solidFill>
            <a:schemeClr val="dk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dk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dk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dk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dk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dk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4390" autoAdjust="0"/>
    <p:restoredTop sz="95488" autoAdjust="0"/>
  </p:normalViewPr>
  <p:slideViewPr>
    <p:cSldViewPr>
      <p:cViewPr varScale="1">
        <p:scale>
          <a:sx n="96" d="100"/>
          <a:sy n="96" d="100"/>
        </p:scale>
        <p:origin x="750" y="72"/>
      </p:cViewPr>
      <p:guideLst>
        <p:guide orient="horz" pos="1152"/>
        <p:guide pos="3904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50" d="100"/>
        <a:sy n="50" d="100"/>
      </p:scale>
      <p:origin x="0" y="0"/>
    </p:cViewPr>
  </p:notesTextViewPr>
  <p:sorterViewPr>
    <p:cViewPr>
      <p:scale>
        <a:sx n="100" d="100"/>
        <a:sy n="100" d="100"/>
      </p:scale>
      <p:origin x="0" y="0"/>
    </p:cViewPr>
  </p:sorterViewPr>
  <p:notesViewPr>
    <p:cSldViewPr>
      <p:cViewPr varScale="1">
        <p:scale>
          <a:sx n="54" d="100"/>
          <a:sy n="54" d="100"/>
        </p:scale>
        <p:origin x="-1386" y="-108"/>
      </p:cViewPr>
      <p:guideLst>
        <p:guide orient="horz" pos="2929"/>
        <p:guide pos="2208"/>
      </p:guideLst>
    </p:cSldViewPr>
  </p:notes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notesMaster" Target="notesMasters/notesMaster1.xml"/><Relationship Id="rId13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viewProps" Target="viewProps.xml"/><Relationship Id="rId5" Type="http://schemas.openxmlformats.org/officeDocument/2006/relationships/slide" Target="slides/slide4.xml"/><Relationship Id="rId10" Type="http://schemas.openxmlformats.org/officeDocument/2006/relationships/presProps" Target="presProps.xml"/><Relationship Id="rId4" Type="http://schemas.openxmlformats.org/officeDocument/2006/relationships/slide" Target="slides/slide3.xml"/><Relationship Id="rId9" Type="http://schemas.openxmlformats.org/officeDocument/2006/relationships/handoutMaster" Target="handoutMasters/handoutMaster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3010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5" y="6"/>
            <a:ext cx="3038896" cy="462916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2199" tIns="46099" rIns="92199" bIns="46099" numCol="1" anchor="t" anchorCtr="0" compatLnSpc="1">
            <a:prstTxWarp prst="textNoShape">
              <a:avLst/>
            </a:prstTxWarp>
          </a:bodyPr>
          <a:lstStyle>
            <a:lvl1pPr defTabSz="922261">
              <a:lnSpc>
                <a:spcPct val="100000"/>
              </a:lnSpc>
              <a:spcBef>
                <a:spcPct val="0"/>
              </a:spcBef>
              <a:defRPr sz="1200">
                <a:cs typeface="+mn-cs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43011" name="Rectangle 3"/>
          <p:cNvSpPr>
            <a:spLocks noGrp="1" noChangeArrowheads="1"/>
          </p:cNvSpPr>
          <p:nvPr>
            <p:ph type="dt" sz="quarter" idx="1"/>
          </p:nvPr>
        </p:nvSpPr>
        <p:spPr bwMode="auto">
          <a:xfrm>
            <a:off x="3971509" y="6"/>
            <a:ext cx="3038896" cy="462916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2199" tIns="46099" rIns="92199" bIns="46099" numCol="1" anchor="t" anchorCtr="0" compatLnSpc="1">
            <a:prstTxWarp prst="textNoShape">
              <a:avLst/>
            </a:prstTxWarp>
          </a:bodyPr>
          <a:lstStyle>
            <a:lvl1pPr algn="r" defTabSz="922261">
              <a:lnSpc>
                <a:spcPct val="100000"/>
              </a:lnSpc>
              <a:spcBef>
                <a:spcPct val="0"/>
              </a:spcBef>
              <a:defRPr sz="1200">
                <a:cs typeface="+mn-cs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43012" name="Rectangle 4"/>
          <p:cNvSpPr>
            <a:spLocks noGrp="1" noChangeArrowheads="1"/>
          </p:cNvSpPr>
          <p:nvPr>
            <p:ph type="ftr" sz="quarter" idx="2"/>
          </p:nvPr>
        </p:nvSpPr>
        <p:spPr bwMode="auto">
          <a:xfrm>
            <a:off x="5" y="8833489"/>
            <a:ext cx="3038896" cy="462916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2199" tIns="46099" rIns="92199" bIns="46099" numCol="1" anchor="b" anchorCtr="0" compatLnSpc="1">
            <a:prstTxWarp prst="textNoShape">
              <a:avLst/>
            </a:prstTxWarp>
          </a:bodyPr>
          <a:lstStyle>
            <a:lvl1pPr defTabSz="922261">
              <a:lnSpc>
                <a:spcPct val="100000"/>
              </a:lnSpc>
              <a:spcBef>
                <a:spcPct val="0"/>
              </a:spcBef>
              <a:defRPr sz="1200">
                <a:cs typeface="+mn-cs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43013" name="Rectangle 5"/>
          <p:cNvSpPr>
            <a:spLocks noGrp="1" noChangeArrowheads="1"/>
          </p:cNvSpPr>
          <p:nvPr>
            <p:ph type="sldNum" sz="quarter" idx="3"/>
          </p:nvPr>
        </p:nvSpPr>
        <p:spPr bwMode="auto">
          <a:xfrm>
            <a:off x="3971509" y="8833489"/>
            <a:ext cx="3038896" cy="462916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2199" tIns="46099" rIns="92199" bIns="46099" numCol="1" anchor="b" anchorCtr="0" compatLnSpc="1">
            <a:prstTxWarp prst="textNoShape">
              <a:avLst/>
            </a:prstTxWarp>
          </a:bodyPr>
          <a:lstStyle>
            <a:lvl1pPr algn="r" defTabSz="922261">
              <a:lnSpc>
                <a:spcPct val="100000"/>
              </a:lnSpc>
              <a:spcBef>
                <a:spcPct val="0"/>
              </a:spcBef>
              <a:defRPr sz="1200">
                <a:cs typeface="+mn-cs"/>
              </a:defRPr>
            </a:lvl1pPr>
          </a:lstStyle>
          <a:p>
            <a:pPr>
              <a:defRPr/>
            </a:pPr>
            <a:fld id="{9F042E5D-BF76-408E-AF8C-1E201793EC83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99252089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8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5" y="6"/>
            <a:ext cx="3038896" cy="462916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2199" tIns="46099" rIns="92199" bIns="46099" numCol="1" anchor="t" anchorCtr="0" compatLnSpc="1">
            <a:prstTxWarp prst="textNoShape">
              <a:avLst/>
            </a:prstTxWarp>
          </a:bodyPr>
          <a:lstStyle>
            <a:lvl1pPr defTabSz="922261">
              <a:lnSpc>
                <a:spcPct val="100000"/>
              </a:lnSpc>
              <a:spcBef>
                <a:spcPct val="0"/>
              </a:spcBef>
              <a:defRPr sz="1200">
                <a:cs typeface="+mn-cs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4099" name="Rectangle 3"/>
          <p:cNvSpPr>
            <a:spLocks noGrp="1" noChangeArrowheads="1"/>
          </p:cNvSpPr>
          <p:nvPr>
            <p:ph type="dt" idx="1"/>
          </p:nvPr>
        </p:nvSpPr>
        <p:spPr bwMode="auto">
          <a:xfrm>
            <a:off x="3971509" y="6"/>
            <a:ext cx="3038896" cy="462916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2199" tIns="46099" rIns="92199" bIns="46099" numCol="1" anchor="t" anchorCtr="0" compatLnSpc="1">
            <a:prstTxWarp prst="textNoShape">
              <a:avLst/>
            </a:prstTxWarp>
          </a:bodyPr>
          <a:lstStyle>
            <a:lvl1pPr algn="r" defTabSz="922261">
              <a:lnSpc>
                <a:spcPct val="100000"/>
              </a:lnSpc>
              <a:spcBef>
                <a:spcPct val="0"/>
              </a:spcBef>
              <a:defRPr sz="1200">
                <a:cs typeface="+mn-cs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45060" name="Rectangle 4"/>
          <p:cNvSpPr>
            <a:spLocks noGrp="1" noRot="1" noChangeAspect="1" noChangeArrowheads="1" noTextEdit="1"/>
          </p:cNvSpPr>
          <p:nvPr>
            <p:ph type="sldImg" idx="2"/>
          </p:nvPr>
        </p:nvSpPr>
        <p:spPr bwMode="auto">
          <a:xfrm>
            <a:off x="407988" y="701675"/>
            <a:ext cx="6196012" cy="3486150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4101" name="Rectangle 5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934199" y="4416746"/>
            <a:ext cx="5142016" cy="417894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2199" tIns="46099" rIns="92199" bIns="46099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noProof="0"/>
              <a:t>Click to edit Master text styles</a:t>
            </a:r>
          </a:p>
          <a:p>
            <a:pPr lvl="1"/>
            <a:r>
              <a:rPr lang="en-US" noProof="0"/>
              <a:t>Second level</a:t>
            </a:r>
          </a:p>
          <a:p>
            <a:pPr lvl="2"/>
            <a:r>
              <a:rPr lang="en-US" noProof="0"/>
              <a:t>Third level</a:t>
            </a:r>
          </a:p>
          <a:p>
            <a:pPr lvl="3"/>
            <a:r>
              <a:rPr lang="en-US" noProof="0"/>
              <a:t>Fourth level</a:t>
            </a:r>
          </a:p>
          <a:p>
            <a:pPr lvl="4"/>
            <a:r>
              <a:rPr lang="en-US" noProof="0"/>
              <a:t>Fifth level</a:t>
            </a:r>
          </a:p>
        </p:txBody>
      </p:sp>
      <p:sp>
        <p:nvSpPr>
          <p:cNvPr id="4102" name="Rectangle 6"/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5" y="8833489"/>
            <a:ext cx="3038896" cy="462916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2199" tIns="46099" rIns="92199" bIns="46099" numCol="1" anchor="b" anchorCtr="0" compatLnSpc="1">
            <a:prstTxWarp prst="textNoShape">
              <a:avLst/>
            </a:prstTxWarp>
          </a:bodyPr>
          <a:lstStyle>
            <a:lvl1pPr defTabSz="922261">
              <a:lnSpc>
                <a:spcPct val="100000"/>
              </a:lnSpc>
              <a:spcBef>
                <a:spcPct val="0"/>
              </a:spcBef>
              <a:defRPr sz="1200">
                <a:cs typeface="+mn-cs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4103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3971509" y="8833489"/>
            <a:ext cx="3038896" cy="462916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2199" tIns="46099" rIns="92199" bIns="46099" numCol="1" anchor="b" anchorCtr="0" compatLnSpc="1">
            <a:prstTxWarp prst="textNoShape">
              <a:avLst/>
            </a:prstTxWarp>
          </a:bodyPr>
          <a:lstStyle>
            <a:lvl1pPr algn="r" defTabSz="922261">
              <a:lnSpc>
                <a:spcPct val="100000"/>
              </a:lnSpc>
              <a:spcBef>
                <a:spcPct val="0"/>
              </a:spcBef>
              <a:defRPr sz="1200">
                <a:cs typeface="+mn-cs"/>
              </a:defRPr>
            </a:lvl1pPr>
          </a:lstStyle>
          <a:p>
            <a:pPr>
              <a:defRPr/>
            </a:pPr>
            <a:fld id="{3F4789A0-AAA0-4A8A-9A40-13BCD6237604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41951521"/>
      </p:ext>
    </p:extLst>
  </p:cSld>
  <p:clrMap bg1="lt1" tx1="dk1" bg2="lt2" tx2="dk2" accent1="accent1" accent2="accent2" accent3="accent3" accent4="accent4" accent5="accent5" accent6="accent6" hlink="hlink" folHlink="folHlink"/>
  <p:notesStyle>
    <a:lvl1pPr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1pPr>
    <a:lvl2pPr marL="4572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2pPr>
    <a:lvl3pPr marL="9144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3pPr>
    <a:lvl4pPr marL="13716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4pPr>
    <a:lvl5pPr marL="18288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>
          <a:xfrm>
            <a:off x="407988" y="701675"/>
            <a:ext cx="6196012" cy="3486150"/>
          </a:xfrm>
        </p:spPr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>
              <a:defRPr/>
            </a:pPr>
            <a:fld id="{3F4789A0-AAA0-4A8A-9A40-13BCD6237604}" type="slidenum">
              <a:rPr lang="en-US" smtClean="0"/>
              <a:pPr>
                <a:defRPr/>
              </a:pPr>
              <a:t>1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22028734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914400" y="2130426"/>
            <a:ext cx="10363200" cy="1470025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828800" y="3886200"/>
            <a:ext cx="8534400" cy="1752600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1E021F72-5A2D-4EBF-9D13-D35A5BD6752C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E21FD272-7419-4152-A918-3B2CE6CB50B0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686800" y="609600"/>
            <a:ext cx="2590800" cy="5486400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914400" y="609600"/>
            <a:ext cx="7569200" cy="5486400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8916C83-32D5-4183-8BB8-F71204289A3C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bl" preserve="1">
  <p:cSld name="Title and Tabl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14400" y="609600"/>
            <a:ext cx="10363200" cy="1143000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able Placeholder 2"/>
          <p:cNvSpPr>
            <a:spLocks noGrp="1"/>
          </p:cNvSpPr>
          <p:nvPr>
            <p:ph type="tbl" idx="1"/>
          </p:nvPr>
        </p:nvSpPr>
        <p:spPr>
          <a:xfrm>
            <a:off x="914400" y="1981200"/>
            <a:ext cx="10363200" cy="4114800"/>
          </a:xfrm>
        </p:spPr>
        <p:txBody>
          <a:bodyPr/>
          <a:lstStyle/>
          <a:p>
            <a:pPr lvl="0"/>
            <a:endParaRPr lang="en-US" noProof="0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7CCB76B9-85C7-4C18-BFB5-33B122916F68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C8910AE4-85DC-4894-8AA6-C2187499416B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63084" y="4406901"/>
            <a:ext cx="103632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963084" y="2906713"/>
            <a:ext cx="103632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35FAFA7F-DAC6-4AD4-9B8D-4F97BD8402E5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914400" y="1981200"/>
            <a:ext cx="5080000" cy="4114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97600" y="1981200"/>
            <a:ext cx="5080000" cy="4114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0F756E78-B411-4A49-8A56-75D9C3D57CC9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09600" y="274638"/>
            <a:ext cx="109728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09600" y="1535113"/>
            <a:ext cx="5386917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09600" y="2174875"/>
            <a:ext cx="5386917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93368" y="1535113"/>
            <a:ext cx="5389033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93368" y="2174875"/>
            <a:ext cx="5389033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8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9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C38CEB37-5104-4A8D-B584-F10BB83859B7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4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67EF0D1-CDA8-4A2C-97F1-BCCEC62488BC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3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4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5F5AC62-79C9-439A-9F92-7BF53B4E81EC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09601" y="273050"/>
            <a:ext cx="4011084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766733" y="273051"/>
            <a:ext cx="6815667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09601" y="1435101"/>
            <a:ext cx="4011084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43102C4A-262E-4FC3-8014-622FD9074A70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389717" y="4800600"/>
            <a:ext cx="73152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2389717" y="612775"/>
            <a:ext cx="73152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en-US" noProof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389717" y="5367338"/>
            <a:ext cx="73152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FCBBC5D-32F8-4359-BF9B-38DBA3AD3F01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914400" y="609600"/>
            <a:ext cx="10363200" cy="1143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/>
              <a:t>Click to edit Master title style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914400" y="1981200"/>
            <a:ext cx="10363200" cy="4114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914400" y="6248400"/>
            <a:ext cx="2540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lnSpc>
                <a:spcPct val="100000"/>
              </a:lnSpc>
              <a:spcBef>
                <a:spcPct val="0"/>
              </a:spcBef>
              <a:defRPr sz="1400">
                <a:cs typeface="+mn-cs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4165600" y="6248400"/>
            <a:ext cx="3860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lnSpc>
                <a:spcPct val="100000"/>
              </a:lnSpc>
              <a:spcBef>
                <a:spcPct val="0"/>
              </a:spcBef>
              <a:defRPr sz="1400">
                <a:cs typeface="+mn-cs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8737600" y="6248400"/>
            <a:ext cx="2540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lnSpc>
                <a:spcPct val="100000"/>
              </a:lnSpc>
              <a:spcBef>
                <a:spcPct val="0"/>
              </a:spcBef>
              <a:defRPr sz="1400">
                <a:cs typeface="+mn-cs"/>
              </a:defRPr>
            </a:lvl1pPr>
          </a:lstStyle>
          <a:p>
            <a:pPr>
              <a:defRPr/>
            </a:pPr>
            <a:fld id="{9D398DEB-576E-470D-A31C-B5D1605DDD33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  <p:sldLayoutId id="2147483660" r:id="rId12"/>
  </p:sldLayoutIdLst>
  <p:hf hdr="0" ftr="0" dt="0"/>
  <p:txStyles>
    <p:titleStyle>
      <a:lvl1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Char char="•"/>
        <a:defRPr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Char char="–"/>
        <a:defRPr sz="2800">
          <a:solidFill>
            <a:schemeClr val="tx1"/>
          </a:solidFill>
          <a:latin typeface="+mn-lt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Char char="•"/>
        <a:defRPr sz="2400">
          <a:solidFill>
            <a:schemeClr val="tx1"/>
          </a:solidFill>
          <a:latin typeface="+mn-lt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Char char="–"/>
        <a:defRPr sz="2000">
          <a:solidFill>
            <a:schemeClr val="tx1"/>
          </a:solidFill>
          <a:latin typeface="+mn-lt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hyperlink" Target="https://standards.ieee.org/content/dam/ieee-standards/standards/web/documents/other/Participant-Behavior-Individual-Method.pdf" TargetMode="Externa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0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B120C4F2-6A6A-43CE-B303-91A81F3DB43A}" type="slidenum">
              <a:rPr lang="en-US" smtClean="0"/>
              <a:pPr>
                <a:defRPr/>
              </a:pPr>
              <a:t>1</a:t>
            </a:fld>
            <a:endParaRPr lang="en-US"/>
          </a:p>
        </p:txBody>
      </p:sp>
      <p:pic>
        <p:nvPicPr>
          <p:cNvPr id="2051" name="Picture 5"/>
          <p:cNvPicPr>
            <a:picLocks noChangeAspect="1" noChangeArrowheads="1"/>
          </p:cNvPicPr>
          <p:nvPr/>
        </p:nvPicPr>
        <p:blipFill>
          <a:blip r:embed="rId3" cstate="print">
            <a:lum bright="-48000" contrast="66000"/>
            <a:grayscl/>
          </a:blip>
          <a:srcRect/>
          <a:stretch>
            <a:fillRect/>
          </a:stretch>
        </p:blipFill>
        <p:spPr bwMode="auto">
          <a:xfrm>
            <a:off x="1828800" y="838200"/>
            <a:ext cx="4070350" cy="5562600"/>
          </a:xfrm>
          <a:prstGeom prst="rect">
            <a:avLst/>
          </a:prstGeom>
          <a:noFill/>
          <a:ln w="9525" algn="ctr">
            <a:noFill/>
            <a:miter lim="800000"/>
            <a:headEnd/>
            <a:tailEnd/>
          </a:ln>
        </p:spPr>
      </p:pic>
      <p:sp>
        <p:nvSpPr>
          <p:cNvPr id="2052" name="Rectangle 2"/>
          <p:cNvSpPr>
            <a:spLocks noGrp="1" noChangeArrowheads="1"/>
          </p:cNvSpPr>
          <p:nvPr>
            <p:ph type="title"/>
          </p:nvPr>
        </p:nvSpPr>
        <p:spPr>
          <a:xfrm>
            <a:off x="6096000" y="3886200"/>
            <a:ext cx="5283132" cy="1143000"/>
          </a:xfrm>
        </p:spPr>
        <p:txBody>
          <a:bodyPr/>
          <a:lstStyle/>
          <a:p>
            <a:pPr eaLnBrk="1" hangingPunct="1"/>
            <a:r>
              <a:rPr lang="en-US" sz="4000" dirty="0"/>
              <a:t>IEEE 802 LMSC</a:t>
            </a:r>
            <a:br>
              <a:rPr lang="en-US" sz="4000" dirty="0"/>
            </a:br>
            <a:r>
              <a:rPr lang="en-US" sz="4000" dirty="0"/>
              <a:t>Executive Committee </a:t>
            </a:r>
            <a:br>
              <a:rPr lang="en-US" sz="4000" dirty="0"/>
            </a:br>
            <a:br>
              <a:rPr lang="en-US" sz="4000" dirty="0"/>
            </a:br>
            <a:r>
              <a:rPr lang="en-US" sz="4000" dirty="0"/>
              <a:t>07 September 2021</a:t>
            </a:r>
            <a:br>
              <a:rPr lang="en-US" sz="4000" dirty="0"/>
            </a:br>
            <a:r>
              <a:rPr lang="en-US" sz="2800" dirty="0"/>
              <a:t>Electronic Meeting</a:t>
            </a:r>
            <a:br>
              <a:rPr lang="en-US" sz="2800" dirty="0"/>
            </a:br>
            <a:r>
              <a:rPr lang="en-US" sz="2800" dirty="0"/>
              <a:t>19:00-21:00 UTC</a:t>
            </a:r>
            <a:br>
              <a:rPr lang="en-US" sz="2800" dirty="0"/>
            </a:br>
            <a:r>
              <a:rPr lang="en-US" sz="2800" dirty="0"/>
              <a:t>15:00-17:00 ET</a:t>
            </a:r>
            <a:br>
              <a:rPr lang="en-US" sz="4000" dirty="0"/>
            </a:br>
            <a:br>
              <a:rPr lang="en-US" sz="4000" dirty="0"/>
            </a:br>
            <a:endParaRPr lang="en-US" sz="4000" dirty="0"/>
          </a:p>
        </p:txBody>
      </p:sp>
      <p:sp>
        <p:nvSpPr>
          <p:cNvPr id="2" name="TextBox 1"/>
          <p:cNvSpPr txBox="1"/>
          <p:nvPr/>
        </p:nvSpPr>
        <p:spPr>
          <a:xfrm>
            <a:off x="5562601" y="6488668"/>
            <a:ext cx="528313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/>
              <a:t>DCN ec-21-0211-00-00EC</a:t>
            </a:r>
            <a:endParaRPr lang="en-US" dirty="0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05DAC9C6-36EA-4C1E-92FE-FED0C5A082D4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457200" y="1295400"/>
            <a:ext cx="11049000" cy="4800600"/>
          </a:xfrm>
        </p:spPr>
        <p:txBody>
          <a:bodyPr/>
          <a:lstStyle/>
          <a:p>
            <a:r>
              <a:rPr lang="en-US" dirty="0"/>
              <a:t>1.00 Meeting called to order/role call</a:t>
            </a:r>
          </a:p>
          <a:p>
            <a:r>
              <a:rPr lang="en-US" dirty="0"/>
              <a:t>2.00 Review/modify/approve agenda</a:t>
            </a:r>
          </a:p>
          <a:p>
            <a:pPr lvl="0">
              <a:buFont typeface="Arial" panose="020B0604020202020204" pitchFamily="34" charset="0"/>
              <a:buChar char="•"/>
            </a:pPr>
            <a:r>
              <a:rPr lang="en-US" dirty="0"/>
              <a:t>2.01 </a:t>
            </a:r>
            <a:r>
              <a:rPr lang="en-US" dirty="0">
                <a:solidFill>
                  <a:srgbClr val="000000"/>
                </a:solidFill>
              </a:rPr>
              <a:t>Participation Slide Set URLs:</a:t>
            </a:r>
            <a:endParaRPr lang="en-US" sz="2800" dirty="0">
              <a:solidFill>
                <a:srgbClr val="000000"/>
              </a:solidFill>
              <a:hlinkClick r:id="rId2">
                <a:extLst>
                  <a:ext uri="{A12FA001-AC4F-418D-AE19-62706E023703}">
                    <ahyp:hlinkClr xmlns:ahyp="http://schemas.microsoft.com/office/drawing/2018/hyperlinkcolor" val="tx"/>
                  </a:ext>
                </a:extLst>
              </a:hlinkClick>
            </a:endParaRPr>
          </a:p>
          <a:p>
            <a:pPr marL="0" indent="0">
              <a:buNone/>
            </a:pPr>
            <a:r>
              <a:rPr lang="en-US" sz="1600" dirty="0">
                <a:solidFill>
                  <a:srgbClr val="000000"/>
                </a:solidFill>
                <a:hlinkClick r:id="rId2">
                  <a:extLst>
                    <a:ext uri="{A12FA001-AC4F-418D-AE19-62706E023703}">
                      <ahyp:hlinkClr xmlns:ahyp="http://schemas.microsoft.com/office/drawing/2018/hyperlinkcolor" val="tx"/>
                    </a:ext>
                  </a:extLst>
                </a:hlinkClick>
              </a:rPr>
              <a:t>https://ieee802.org/sapolicies.shtml </a:t>
            </a:r>
          </a:p>
          <a:p>
            <a:pPr marL="0" indent="0">
              <a:buNone/>
            </a:pPr>
            <a:r>
              <a:rPr lang="en-US" sz="1600" dirty="0">
                <a:solidFill>
                  <a:srgbClr val="000000"/>
                </a:solidFill>
                <a:hlinkClick r:id="rId2">
                  <a:extLst>
                    <a:ext uri="{A12FA001-AC4F-418D-AE19-62706E023703}">
                      <ahyp:hlinkClr xmlns:ahyp="http://schemas.microsoft.com/office/drawing/2018/hyperlinkcolor" val="tx"/>
                    </a:ext>
                  </a:extLst>
                </a:hlinkClick>
              </a:rPr>
              <a:t>https://standards.ieee.org/content/dam/ieee-standards/standards/web/documents/other/Participant-Behavior-Individual-Method.pdf</a:t>
            </a:r>
            <a:endParaRPr lang="en-US" sz="1600" dirty="0">
              <a:solidFill>
                <a:srgbClr val="000000"/>
              </a:solidFill>
            </a:endParaRPr>
          </a:p>
          <a:p>
            <a:pPr lvl="0"/>
            <a:endParaRPr lang="en-US" sz="1600" dirty="0">
              <a:solidFill>
                <a:srgbClr val="000000"/>
              </a:solidFill>
            </a:endParaRPr>
          </a:p>
          <a:p>
            <a:pPr lvl="0"/>
            <a:r>
              <a:rPr lang="en-US" sz="1600" dirty="0">
                <a:solidFill>
                  <a:srgbClr val="000000"/>
                </a:solidFill>
              </a:rPr>
              <a:t>Participant behavior is guided by IEEE Code of Ethics &amp; Conduct</a:t>
            </a:r>
          </a:p>
          <a:p>
            <a:pPr lvl="0"/>
            <a:r>
              <a:rPr lang="en-US" sz="1600" dirty="0">
                <a:solidFill>
                  <a:srgbClr val="000000"/>
                </a:solidFill>
              </a:rPr>
              <a:t>Participants shall act independently of others, including employers</a:t>
            </a:r>
          </a:p>
          <a:p>
            <a:pPr lvl="0"/>
            <a:r>
              <a:rPr lang="en-US" sz="1600" dirty="0">
                <a:solidFill>
                  <a:srgbClr val="000000"/>
                </a:solidFill>
              </a:rPr>
              <a:t>Standards activities shall allow the fair &amp; equitable consideration of all viewpoints</a:t>
            </a:r>
            <a:endParaRPr lang="en-US" dirty="0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539153D1-5C5D-456F-969E-A7D21AF8396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C8910AE4-85DC-4894-8AA6-C2187499416B}" type="slidenum">
              <a:rPr lang="en-US" smtClean="0"/>
              <a:pPr>
                <a:defRPr/>
              </a:pPr>
              <a:t>2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11134445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3.00 Chair’s Announcements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066800" y="1905000"/>
            <a:ext cx="10515600" cy="4114800"/>
          </a:xfrm>
        </p:spPr>
        <p:txBody>
          <a:bodyPr/>
          <a:lstStyle/>
          <a:p>
            <a:pPr marL="457200" lvl="1" indent="0">
              <a:spcBef>
                <a:spcPts val="0"/>
              </a:spcBef>
              <a:spcAft>
                <a:spcPts val="1200"/>
              </a:spcAft>
              <a:buNone/>
            </a:pPr>
            <a:r>
              <a:rPr lang="en-US" sz="2400" dirty="0"/>
              <a:t>Reminder #1: Use IMAT to log your attendance</a:t>
            </a:r>
          </a:p>
          <a:p>
            <a:pPr marL="457200" lvl="1" indent="0">
              <a:spcBef>
                <a:spcPts val="0"/>
              </a:spcBef>
              <a:spcAft>
                <a:spcPts val="1200"/>
              </a:spcAft>
              <a:buNone/>
            </a:pPr>
            <a:r>
              <a:rPr lang="en-US" sz="2400" dirty="0"/>
              <a:t>Reminder #2: Please enable mute when you are not speaking</a:t>
            </a:r>
          </a:p>
          <a:p>
            <a:pPr marL="457200" lvl="1" indent="0">
              <a:spcBef>
                <a:spcPts val="0"/>
              </a:spcBef>
              <a:spcAft>
                <a:spcPts val="1200"/>
              </a:spcAft>
              <a:buNone/>
            </a:pPr>
            <a:r>
              <a:rPr lang="en-US" sz="2400" dirty="0"/>
              <a:t>Reminder #3: Please use the Chat function to request being put in the queue</a:t>
            </a:r>
          </a:p>
          <a:p>
            <a:pPr marL="2170113" lvl="1" indent="-1712913">
              <a:spcBef>
                <a:spcPts val="0"/>
              </a:spcBef>
              <a:spcAft>
                <a:spcPts val="1200"/>
              </a:spcAft>
              <a:buNone/>
            </a:pPr>
            <a:r>
              <a:rPr lang="en-US" sz="2400" dirty="0"/>
              <a:t>Reminder #4: Next 802 EC telecon 19:00-21:00 UTC Tuesday 05 OCT 2021</a:t>
            </a:r>
          </a:p>
          <a:p>
            <a:pPr marL="2170113" lvl="1" indent="-1712913">
              <a:spcBef>
                <a:spcPts val="0"/>
              </a:spcBef>
              <a:spcAft>
                <a:spcPts val="1200"/>
              </a:spcAft>
              <a:buNone/>
            </a:pPr>
            <a:r>
              <a:rPr lang="en-US" sz="2400" dirty="0"/>
              <a:t>Reminder #5: Next 802/SA Task Force meeting:</a:t>
            </a:r>
            <a:br>
              <a:rPr lang="en-US" sz="2400" dirty="0"/>
            </a:br>
            <a:r>
              <a:rPr lang="en-US" sz="2400" dirty="0"/>
              <a:t>tentatively 4-5pm ET Monday 18 OCT 2021</a:t>
            </a:r>
          </a:p>
          <a:p>
            <a:pPr marL="2170113" lvl="1" indent="-1712913">
              <a:spcBef>
                <a:spcPts val="0"/>
              </a:spcBef>
              <a:spcAft>
                <a:spcPts val="1200"/>
              </a:spcAft>
              <a:buNone/>
            </a:pPr>
            <a:r>
              <a:rPr lang="en-US" sz="2400" dirty="0"/>
              <a:t>Reminder #6: Please remind your group’s participants to vote in the IEEE general election prior to the 01 October deadline: https://www.ieee.org/about/corporate/election/index.html</a:t>
            </a:r>
            <a:endParaRPr lang="en-US" sz="2000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C8910AE4-85DC-4894-8AA6-C2187499416B}" type="slidenum">
              <a:rPr lang="en-US" smtClean="0"/>
              <a:pPr>
                <a:defRPr/>
              </a:pPr>
              <a:t>3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42983741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4B98EC4-4D30-4A64-8A33-94101D622B48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919566" y="257014"/>
            <a:ext cx="10363200" cy="1143000"/>
          </a:xfrm>
        </p:spPr>
        <p:txBody>
          <a:bodyPr/>
          <a:lstStyle/>
          <a:p>
            <a:r>
              <a:rPr lang="en-US" dirty="0"/>
              <a:t>3.05 802 Restructuring Ad Hoc update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FF120645-3C63-435D-8F05-2EAA1A691820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457200" y="1524000"/>
            <a:ext cx="10744200" cy="4114800"/>
          </a:xfrm>
        </p:spPr>
        <p:txBody>
          <a:bodyPr/>
          <a:lstStyle/>
          <a:p>
            <a:r>
              <a:rPr lang="en-US" sz="2400" dirty="0"/>
              <a:t>Next meeting: 1-2pm ET Tuesday 21 September 2021</a:t>
            </a:r>
          </a:p>
          <a:p>
            <a:r>
              <a:rPr lang="en-US" sz="2400" dirty="0"/>
              <a:t>Encourage participation on Restructuring 802 ad hoc topics </a:t>
            </a:r>
          </a:p>
          <a:p>
            <a:pPr lvl="0">
              <a:lnSpc>
                <a:spcPct val="107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+mj-lt"/>
              <a:buAutoNum type="arabicPeriod"/>
            </a:pPr>
            <a:r>
              <a:rPr lang="en-US" sz="1600" dirty="0"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Operational Efficiency sub-ad hoc.  </a:t>
            </a:r>
            <a:r>
              <a:rPr lang="en-US" sz="1600" dirty="0" err="1"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BenR</a:t>
            </a:r>
            <a:r>
              <a:rPr lang="en-US" sz="1600" dirty="0"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 to host further discussion via EC reflector or telecon and report status at next ad hoc meeting.</a:t>
            </a:r>
          </a:p>
          <a:p>
            <a:pPr lvl="0">
              <a:lnSpc>
                <a:spcPct val="107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+mj-lt"/>
              <a:buAutoNum type="arabicPeriod"/>
            </a:pPr>
            <a:r>
              <a:rPr lang="en-US" sz="1600" strike="sngStrike" dirty="0"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Quality Standards sub-ad hoc.  </a:t>
            </a:r>
            <a:r>
              <a:rPr lang="en-US" sz="1600" strike="sngStrike" dirty="0" err="1"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GeoffT</a:t>
            </a:r>
            <a:r>
              <a:rPr lang="en-US" sz="1600" strike="sngStrike" dirty="0"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 and </a:t>
            </a:r>
            <a:r>
              <a:rPr lang="en-US" sz="1600" strike="sngStrike" dirty="0" err="1"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ApurvaM</a:t>
            </a:r>
            <a:r>
              <a:rPr lang="en-US" sz="1600" strike="sngStrike" dirty="0"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 to host further discussion via EC reflector or telecon and report status at next ad hoc meeting.</a:t>
            </a:r>
          </a:p>
          <a:p>
            <a:pPr lvl="0">
              <a:lnSpc>
                <a:spcPct val="107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+mj-lt"/>
              <a:buAutoNum type="arabicPeriod"/>
            </a:pPr>
            <a:r>
              <a:rPr lang="en-US" sz="1600" strike="sngStrike" dirty="0"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External Influence ad hoc. </a:t>
            </a:r>
            <a:r>
              <a:rPr lang="en-US" sz="1600" strike="sngStrike" dirty="0" err="1"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TuncerB</a:t>
            </a:r>
            <a:r>
              <a:rPr lang="en-US" sz="1600" strike="sngStrike" dirty="0"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 and </a:t>
            </a:r>
            <a:r>
              <a:rPr lang="en-US" sz="1600" strike="sngStrike" dirty="0" err="1"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JayH</a:t>
            </a:r>
            <a:r>
              <a:rPr lang="en-US" sz="1600" strike="sngStrike" dirty="0"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 volunteered to lead discussion topic prior to the next restructuring ad hoc meeting.</a:t>
            </a:r>
          </a:p>
          <a:p>
            <a:pPr lvl="0">
              <a:lnSpc>
                <a:spcPct val="107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+mj-lt"/>
              <a:buAutoNum type="arabicPeriod"/>
            </a:pPr>
            <a:r>
              <a:rPr lang="en-US" sz="1600" dirty="0"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Strategy sub-ad hoc. </a:t>
            </a:r>
            <a:r>
              <a:rPr lang="en-US" sz="1600" dirty="0" err="1"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PaulN</a:t>
            </a:r>
            <a:r>
              <a:rPr lang="en-US" sz="1600" dirty="0"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 leading discussion on this topic.</a:t>
            </a:r>
          </a:p>
          <a:p>
            <a:pPr lvl="0">
              <a:lnSpc>
                <a:spcPct val="107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+mj-lt"/>
              <a:buAutoNum type="arabicPeriod"/>
            </a:pPr>
            <a:r>
              <a:rPr lang="en-US" sz="1600" strike="sngStrike" dirty="0"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Technical Coherence sub-ad hoc, </a:t>
            </a:r>
            <a:r>
              <a:rPr lang="en-US" sz="1600" strike="sngStrike" dirty="0" err="1"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RogerM</a:t>
            </a:r>
            <a:r>
              <a:rPr lang="en-US" sz="1600" strike="sngStrike" dirty="0"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 to lead discussion on this topic prior to the next restructuring ad hoc meeting.</a:t>
            </a:r>
          </a:p>
          <a:p>
            <a:pPr lvl="0">
              <a:lnSpc>
                <a:spcPct val="107000"/>
              </a:lnSpc>
              <a:spcBef>
                <a:spcPts val="0"/>
              </a:spcBef>
              <a:spcAft>
                <a:spcPts val="800"/>
              </a:spcAft>
              <a:buClr>
                <a:srgbClr val="000000"/>
              </a:buClr>
              <a:buFont typeface="+mj-lt"/>
              <a:buAutoNum type="arabicPeriod"/>
            </a:pPr>
            <a:r>
              <a:rPr lang="en-US" sz="1600" dirty="0"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Mixed Mode Meeting Evaluation sub-ad hoc split into two tracks </a:t>
            </a:r>
            <a:br>
              <a:rPr lang="en-US" sz="1600" dirty="0"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</a:br>
            <a:r>
              <a:rPr lang="en-US" sz="1600" dirty="0"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- Near Term Transition options led by George Zimmerman </a:t>
            </a:r>
            <a:br>
              <a:rPr lang="en-US" sz="1600" dirty="0"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</a:br>
            <a:r>
              <a:rPr lang="en-US" sz="1600" dirty="0"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- Long Term Future Meeting options led by Andrew Myles.</a:t>
            </a:r>
          </a:p>
          <a:p>
            <a:pPr lvl="0">
              <a:lnSpc>
                <a:spcPct val="107000"/>
              </a:lnSpc>
              <a:spcBef>
                <a:spcPts val="0"/>
              </a:spcBef>
              <a:spcAft>
                <a:spcPts val="800"/>
              </a:spcAft>
              <a:buClr>
                <a:srgbClr val="000000"/>
              </a:buClr>
              <a:buFont typeface="+mj-lt"/>
              <a:buAutoNum type="arabicPeriod"/>
            </a:pPr>
            <a:r>
              <a:rPr lang="en-US" sz="1600" strike="sngStrike" dirty="0" err="1"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PaulN</a:t>
            </a:r>
            <a:r>
              <a:rPr lang="en-US" sz="1600" strike="sngStrike" dirty="0"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 to capture the mission/purposed statement in the 802 Chair’s Guideline, with the direction that it be made publicly visible (e.g., on the www.ieee802.org home page).</a:t>
            </a:r>
            <a:endParaRPr lang="en-US" sz="2000" strike="sngStrike" dirty="0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1CC7BE20-9B6F-4E98-8511-303B0133E76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C8910AE4-85DC-4894-8AA6-C2187499416B}" type="slidenum">
              <a:rPr lang="en-US" smtClean="0"/>
              <a:pPr>
                <a:defRPr/>
              </a:pPr>
              <a:t>4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20313753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DC40BA2-5E0E-4B1F-8938-E5A95880841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9.0 EC Action Item Status Review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EA6CA8C6-97BC-40FB-9E02-15B44FA77F10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en-US" sz="2000" dirty="0"/>
              <a:t>21 July 2021 Action item review</a:t>
            </a:r>
          </a:p>
          <a:p>
            <a:pPr marL="514350" indent="-514350">
              <a:buFont typeface="+mj-lt"/>
              <a:buAutoNum type="arabicPeriod"/>
            </a:pPr>
            <a:r>
              <a:rPr lang="en-US" sz="2000" dirty="0">
                <a:latin typeface="+mj-lt"/>
              </a:rPr>
              <a:t>Jon </a:t>
            </a:r>
            <a:r>
              <a:rPr lang="en-US" sz="2000" dirty="0" err="1">
                <a:latin typeface="+mj-lt"/>
              </a:rPr>
              <a:t>Rosdahl</a:t>
            </a:r>
            <a:r>
              <a:rPr lang="en-US" sz="2000" dirty="0">
                <a:latin typeface="+mj-lt"/>
              </a:rPr>
              <a:t>: propose go/no-go recommendation for NOV2021 in person plenary at 07 Sept 2021 EC telecon</a:t>
            </a:r>
          </a:p>
          <a:p>
            <a:pPr marL="514350" indent="-514350">
              <a:buFont typeface="+mj-lt"/>
              <a:buAutoNum type="arabicPeriod"/>
            </a:pPr>
            <a:r>
              <a:rPr lang="en-US" sz="2000" b="0" i="0" u="none" strike="noStrike" baseline="0" dirty="0" err="1">
                <a:solidFill>
                  <a:srgbClr val="000000"/>
                </a:solidFill>
                <a:latin typeface="+mj-lt"/>
              </a:rPr>
              <a:t>Nikolich</a:t>
            </a:r>
            <a:r>
              <a:rPr lang="en-US" sz="2000" b="0" i="0" u="none" strike="noStrike" baseline="0" dirty="0">
                <a:solidFill>
                  <a:srgbClr val="000000"/>
                </a:solidFill>
                <a:latin typeface="+mj-lt"/>
              </a:rPr>
              <a:t>: 	Update july-2021-closing-ec-chair-s-deck.pdf to capture electronic email ballot regarding IEEE 802.3 Beyond 400 Gb/s Ethernet Study Group Extension 	</a:t>
            </a:r>
          </a:p>
          <a:p>
            <a:pPr marL="514350" indent="-514350">
              <a:buFont typeface="+mj-lt"/>
              <a:buAutoNum type="arabicPeriod"/>
            </a:pPr>
            <a:r>
              <a:rPr lang="en-US" sz="2000" b="0" i="0" u="none" strike="noStrike" baseline="0" dirty="0">
                <a:solidFill>
                  <a:srgbClr val="000000"/>
                </a:solidFill>
                <a:latin typeface="+mj-lt"/>
              </a:rPr>
              <a:t>Parsons / Kinney: 	hold joint 802.1/802.15 WG meeting to address explore compatibility of 802.15.14 / 802.15.15 / SG15.4ab. It was also requested that members of the RAC be invited to any joint meetings. 	</a:t>
            </a:r>
          </a:p>
          <a:p>
            <a:pPr marL="514350" indent="-514350">
              <a:buFont typeface="+mj-lt"/>
              <a:buAutoNum type="arabicPeriod"/>
            </a:pPr>
            <a:r>
              <a:rPr lang="en-US" sz="2000" b="0" i="0" u="none" strike="noStrike" baseline="0" dirty="0" err="1">
                <a:solidFill>
                  <a:srgbClr val="000000"/>
                </a:solidFill>
                <a:latin typeface="+mj-lt"/>
              </a:rPr>
              <a:t>D’Ambrosia</a:t>
            </a:r>
            <a:r>
              <a:rPr lang="en-US" sz="2000" b="0" i="0" u="none" strike="noStrike" baseline="0" dirty="0">
                <a:solidFill>
                  <a:srgbClr val="000000"/>
                </a:solidFill>
                <a:latin typeface="+mj-lt"/>
              </a:rPr>
              <a:t>: 	Consolidate schedules of EC monthly meeting conference calls with regular EC interim meeting teleconference calls. 	</a:t>
            </a:r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731F008D-F1E1-4F8D-8B0B-293DE55C22E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C8910AE4-85DC-4894-8AA6-C2187499416B}" type="slidenum">
              <a:rPr lang="en-US" smtClean="0"/>
              <a:pPr>
                <a:defRPr/>
              </a:pPr>
              <a:t>5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6458435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7890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6C22791D-10B7-4ED3-A051-1D6710D95BE8}" type="slidenum">
              <a:rPr lang="en-US" smtClean="0"/>
              <a:pPr>
                <a:defRPr/>
              </a:pPr>
              <a:t>6</a:t>
            </a:fld>
            <a:endParaRPr lang="en-US"/>
          </a:p>
        </p:txBody>
      </p:sp>
      <p:sp>
        <p:nvSpPr>
          <p:cNvPr id="21507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en-US" sz="4000" dirty="0"/>
              <a:t>Adjourn EC Meeting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Default Design">
  <a:themeElements>
    <a:clrScheme name="Default Design 2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Default Design">
      <a:majorFont>
        <a:latin typeface="Times New Roman"/>
        <a:ea typeface=""/>
        <a:cs typeface=""/>
      </a:majorFont>
      <a:minorFont>
        <a:latin typeface="Times New Roman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noFill/>
        <a:ln w="9525" cap="flat" cmpd="sng" algn="ctr">
          <a:noFill/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342900" marR="0" indent="-342900" algn="l" defTabSz="914400" rtl="0" eaLnBrk="1" fontAlgn="base" latinLnBrk="0" hangingPunct="1">
          <a:lnSpc>
            <a:spcPct val="80000"/>
          </a:lnSpc>
          <a:spcBef>
            <a:spcPct val="20000"/>
          </a:spcBef>
          <a:spcAft>
            <a:spcPct val="0"/>
          </a:spcAft>
          <a:buClrTx/>
          <a:buSzTx/>
          <a:buFontTx/>
          <a:buNone/>
          <a:tabLst/>
          <a:defRPr kumimoji="0" lang="en-US" sz="18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Times New Roman" pitchFamily="18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noFill/>
        <a:ln w="9525" cap="flat" cmpd="sng" algn="ctr">
          <a:noFill/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342900" marR="0" indent="-342900" algn="l" defTabSz="914400" rtl="0" eaLnBrk="1" fontAlgn="base" latinLnBrk="0" hangingPunct="1">
          <a:lnSpc>
            <a:spcPct val="80000"/>
          </a:lnSpc>
          <a:spcBef>
            <a:spcPct val="20000"/>
          </a:spcBef>
          <a:spcAft>
            <a:spcPct val="0"/>
          </a:spcAft>
          <a:buClrTx/>
          <a:buSzTx/>
          <a:buFontTx/>
          <a:buNone/>
          <a:tabLst/>
          <a:defRPr kumimoji="0" lang="en-US" sz="18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Times New Roman" pitchFamily="18" charset="0"/>
          </a:defRPr>
        </a:defPPr>
      </a:lstStyle>
    </a:lnDef>
  </a:objectDefaults>
  <a:extraClrSchemeLst>
    <a:extraClrScheme>
      <a:clrScheme name="Default Design 1">
        <a:dk1>
          <a:srgbClr val="000000"/>
        </a:dk1>
        <a:lt1>
          <a:srgbClr val="FFFFFF"/>
        </a:lt1>
        <a:dk2>
          <a:srgbClr val="0000FF"/>
        </a:dk2>
        <a:lt2>
          <a:srgbClr val="FFFF00"/>
        </a:lt2>
        <a:accent1>
          <a:srgbClr val="FF9900"/>
        </a:accent1>
        <a:accent2>
          <a:srgbClr val="00FFFF"/>
        </a:accent2>
        <a:accent3>
          <a:srgbClr val="AAAAFF"/>
        </a:accent3>
        <a:accent4>
          <a:srgbClr val="DADADA"/>
        </a:accent4>
        <a:accent5>
          <a:srgbClr val="FFCAAA"/>
        </a:accent5>
        <a:accent6>
          <a:srgbClr val="00E7E7"/>
        </a:accent6>
        <a:hlink>
          <a:srgbClr val="FF0000"/>
        </a:hlink>
        <a:folHlink>
          <a:srgbClr val="969696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2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00CC99"/>
        </a:accent1>
        <a:accent2>
          <a:srgbClr val="3333CC"/>
        </a:accent2>
        <a:accent3>
          <a:srgbClr val="FFFFFF"/>
        </a:accent3>
        <a:accent4>
          <a:srgbClr val="000000"/>
        </a:accent4>
        <a:accent5>
          <a:srgbClr val="AAE2CA"/>
        </a:accent5>
        <a:accent6>
          <a:srgbClr val="2D2DB9"/>
        </a:accent6>
        <a:hlink>
          <a:srgbClr val="CCCCFF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3">
        <a:dk1>
          <a:srgbClr val="000000"/>
        </a:dk1>
        <a:lt1>
          <a:srgbClr val="FFFFFF"/>
        </a:lt1>
        <a:dk2>
          <a:srgbClr val="000000"/>
        </a:dk2>
        <a:lt2>
          <a:srgbClr val="333333"/>
        </a:lt2>
        <a:accent1>
          <a:srgbClr val="DDDDDD"/>
        </a:accent1>
        <a:accent2>
          <a:srgbClr val="808080"/>
        </a:accent2>
        <a:accent3>
          <a:srgbClr val="FFFFFF"/>
        </a:accent3>
        <a:accent4>
          <a:srgbClr val="000000"/>
        </a:accent4>
        <a:accent5>
          <a:srgbClr val="EBEBEB"/>
        </a:accent5>
        <a:accent6>
          <a:srgbClr val="737373"/>
        </a:accent6>
        <a:hlink>
          <a:srgbClr val="4D4D4D"/>
        </a:hlink>
        <a:folHlink>
          <a:srgbClr val="EAEAEA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4">
        <a:dk1>
          <a:srgbClr val="000000"/>
        </a:dk1>
        <a:lt1>
          <a:srgbClr val="FFFFCC"/>
        </a:lt1>
        <a:dk2>
          <a:srgbClr val="808000"/>
        </a:dk2>
        <a:lt2>
          <a:srgbClr val="666633"/>
        </a:lt2>
        <a:accent1>
          <a:srgbClr val="339933"/>
        </a:accent1>
        <a:accent2>
          <a:srgbClr val="800000"/>
        </a:accent2>
        <a:accent3>
          <a:srgbClr val="FFFFE2"/>
        </a:accent3>
        <a:accent4>
          <a:srgbClr val="000000"/>
        </a:accent4>
        <a:accent5>
          <a:srgbClr val="ADCAAD"/>
        </a:accent5>
        <a:accent6>
          <a:srgbClr val="730000"/>
        </a:accent6>
        <a:hlink>
          <a:srgbClr val="0033CC"/>
        </a:hlink>
        <a:folHlink>
          <a:srgbClr val="FFCC66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5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FFCC66"/>
        </a:accent1>
        <a:accent2>
          <a:srgbClr val="0000FF"/>
        </a:accent2>
        <a:accent3>
          <a:srgbClr val="FFFFFF"/>
        </a:accent3>
        <a:accent4>
          <a:srgbClr val="000000"/>
        </a:accent4>
        <a:accent5>
          <a:srgbClr val="FFE2B8"/>
        </a:accent5>
        <a:accent6>
          <a:srgbClr val="0000E7"/>
        </a:accent6>
        <a:hlink>
          <a:srgbClr val="CC00CC"/>
        </a:hlink>
        <a:folHlink>
          <a:srgbClr val="C0C0C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6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C0C0C0"/>
        </a:accent1>
        <a:accent2>
          <a:srgbClr val="0066FF"/>
        </a:accent2>
        <a:accent3>
          <a:srgbClr val="FFFFFF"/>
        </a:accent3>
        <a:accent4>
          <a:srgbClr val="000000"/>
        </a:accent4>
        <a:accent5>
          <a:srgbClr val="DCDCDC"/>
        </a:accent5>
        <a:accent6>
          <a:srgbClr val="005CE7"/>
        </a:accent6>
        <a:hlink>
          <a:srgbClr val="FF0000"/>
        </a:hlink>
        <a:folHlink>
          <a:srgbClr val="00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7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3399FF"/>
        </a:accent1>
        <a:accent2>
          <a:srgbClr val="99FFCC"/>
        </a:accent2>
        <a:accent3>
          <a:srgbClr val="FFFFFF"/>
        </a:accent3>
        <a:accent4>
          <a:srgbClr val="000000"/>
        </a:accent4>
        <a:accent5>
          <a:srgbClr val="ADCAFF"/>
        </a:accent5>
        <a:accent6>
          <a:srgbClr val="8AE7B9"/>
        </a:accent6>
        <a:hlink>
          <a:srgbClr val="CC00CC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248394</TotalTime>
  <Words>547</Words>
  <Application>Microsoft Office PowerPoint</Application>
  <PresentationFormat>Widescreen</PresentationFormat>
  <Paragraphs>42</Paragraphs>
  <Slides>6</Slides>
  <Notes>1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6</vt:i4>
      </vt:variant>
    </vt:vector>
  </HeadingPairs>
  <TitlesOfParts>
    <vt:vector size="10" baseType="lpstr">
      <vt:lpstr>Arial</vt:lpstr>
      <vt:lpstr>Calibri</vt:lpstr>
      <vt:lpstr>Times New Roman</vt:lpstr>
      <vt:lpstr>Default Design</vt:lpstr>
      <vt:lpstr>IEEE 802 LMSC Executive Committee   07 September 2021 Electronic Meeting 19:00-21:00 UTC 15:00-17:00 ET  </vt:lpstr>
      <vt:lpstr>PowerPoint Presentation</vt:lpstr>
      <vt:lpstr>3.00 Chair’s Announcements</vt:lpstr>
      <vt:lpstr>3.05 802 Restructuring Ad Hoc update</vt:lpstr>
      <vt:lpstr>9.0 EC Action Item Status Review</vt:lpstr>
      <vt:lpstr>Adjourn EC Meeting</vt:lpstr>
    </vt:vector>
  </TitlesOfParts>
  <Company>self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802 LMSC Opening EC meeting</dc:title>
  <dc:subject>IEEE 802 LMSC Plenary Session</dc:subject>
  <dc:creator>Paul Nikolich</dc:creator>
  <cp:lastModifiedBy>paulnikolich paulnikolich</cp:lastModifiedBy>
  <cp:revision>3898</cp:revision>
  <cp:lastPrinted>2021-06-01T18:46:03Z</cp:lastPrinted>
  <dcterms:created xsi:type="dcterms:W3CDTF">2002-03-10T15:43:16Z</dcterms:created>
  <dcterms:modified xsi:type="dcterms:W3CDTF">2021-09-07T18:21:36Z</dcterms:modified>
</cp:coreProperties>
</file>