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695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138" d="100"/>
          <a:sy n="138" d="100"/>
        </p:scale>
        <p:origin x="246" y="102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01 June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ec-21-0117-01-00EC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Next 802 EC telecon 19:00-21:00 UTC Tuesday 03 August 2021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#5: Next 802/SA Task Force meeting 4-5pm ET Monday 07 June 2021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566" y="257014"/>
            <a:ext cx="10363200" cy="1143000"/>
          </a:xfrm>
        </p:spPr>
        <p:txBody>
          <a:bodyPr/>
          <a:lstStyle/>
          <a:p>
            <a:r>
              <a:rPr lang="en-US" dirty="0"/>
              <a:t>3.08 802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10744200" cy="4114800"/>
          </a:xfrm>
        </p:spPr>
        <p:txBody>
          <a:bodyPr/>
          <a:lstStyle/>
          <a:p>
            <a:r>
              <a:rPr lang="en-US" sz="2400" dirty="0"/>
              <a:t>Next meeting: 1-2pm ET Tuesday 15 June 2021</a:t>
            </a:r>
          </a:p>
          <a:p>
            <a:r>
              <a:rPr lang="en-US" sz="2400" dirty="0"/>
              <a:t>Encourage participation on Restructuring 802 ad hoc topics 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Efficiency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Standards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GeoffT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ApurvaM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External Influence ad hoc.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TuncerB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JayH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volunteered to lead discussion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sub-ad hoc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Coherence sub-ad hoc,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RogerM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Hybrid Meeting Evaluation sub-ad hoc discussion and report status at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capture the mission/purposed statement in the 802 Chair’s Guideline, with the direction that it be made publicly visible (e.g., on the www.ieee802.org home page).</a:t>
            </a:r>
            <a:endParaRPr lang="en-US" sz="2000" strike="sngStri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01 June 2021 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Jon </a:t>
            </a:r>
            <a:r>
              <a:rPr lang="en-US" sz="2000" dirty="0" err="1"/>
              <a:t>Rosdahl</a:t>
            </a:r>
            <a:r>
              <a:rPr lang="en-US" sz="2000" dirty="0"/>
              <a:t> to propose go/no-go recommendation for NOV2021 in person plenary at closing EC meeting of JUL2021 plenary session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Roger Marks to lead the building of consensus for the 802 LMSC Mission/Purpose text in the 802 Chair’s Guideline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James </a:t>
            </a:r>
            <a:r>
              <a:rPr lang="en-US" sz="2000" dirty="0" err="1"/>
              <a:t>Gilb</a:t>
            </a:r>
            <a:r>
              <a:rPr lang="en-US" sz="2000" dirty="0"/>
              <a:t> to initiate a full 10 day 802 EC email ballot to consider approval of the updated 802 Chair’s Guideline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Jay Holcomb to schedule a call with </a:t>
            </a:r>
            <a:r>
              <a:rPr lang="en-US" sz="2000" dirty="0" err="1"/>
              <a:t>PaulN</a:t>
            </a:r>
            <a:r>
              <a:rPr lang="en-US" sz="2000" dirty="0"/>
              <a:t> and </a:t>
            </a:r>
            <a:r>
              <a:rPr lang="en-US" sz="2000" dirty="0" err="1"/>
              <a:t>TuncerB</a:t>
            </a:r>
            <a:r>
              <a:rPr lang="en-US" sz="2000" dirty="0"/>
              <a:t> to clarify scope of the 802 restructuring ad hoc on ‘External Influence’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David Law to confirm minimum notice (60 day?) then to bring ‘town meeting’ proposal to IEEE Election Oversight Committee for review and approval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248303</TotalTime>
  <Words>511</Words>
  <Application>Microsoft Office PowerPoint</Application>
  <PresentationFormat>Widescreen</PresentationFormat>
  <Paragraphs>42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Default Design</vt:lpstr>
      <vt:lpstr>IEEE 802 LMSC Executive Committee   01 June 2021 Electronic Meeting 19:00-21:00 UTC 15:00-17:00 ET  </vt:lpstr>
      <vt:lpstr>PowerPoint Presentation</vt:lpstr>
      <vt:lpstr>3.00 Chair’s Announcements</vt:lpstr>
      <vt:lpstr>3.08 802 Restructuring Ad Hoc update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3884</cp:revision>
  <cp:lastPrinted>2021-06-01T18:46:03Z</cp:lastPrinted>
  <dcterms:created xsi:type="dcterms:W3CDTF">2002-03-10T15:43:16Z</dcterms:created>
  <dcterms:modified xsi:type="dcterms:W3CDTF">2021-06-01T20:35:52Z</dcterms:modified>
</cp:coreProperties>
</file>