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361" r:id="rId2"/>
    <p:sldId id="691" r:id="rId3"/>
    <p:sldId id="672" r:id="rId4"/>
    <p:sldId id="695" r:id="rId5"/>
    <p:sldId id="698" r:id="rId6"/>
    <p:sldId id="359" r:id="rId7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90" autoAdjust="0"/>
    <p:restoredTop sz="95488" autoAdjust="0"/>
  </p:normalViewPr>
  <p:slideViewPr>
    <p:cSldViewPr>
      <p:cViewPr varScale="1">
        <p:scale>
          <a:sx n="107" d="100"/>
          <a:sy n="107" d="100"/>
        </p:scale>
        <p:origin x="576" y="78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standards.ieee.org/content/dam/ieee-standards/standards/web/documents/other/Participant-Behavior-Individual-Method.pdf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pic>
        <p:nvPicPr>
          <p:cNvPr id="2051" name="Picture 5"/>
          <p:cNvPicPr>
            <a:picLocks noChangeAspect="1" noChangeArrowheads="1"/>
          </p:cNvPicPr>
          <p:nvPr/>
        </p:nvPicPr>
        <p:blipFill>
          <a:blip r:embed="rId3" cstate="print">
            <a:lum bright="-48000" contrast="66000"/>
            <a:grayscl/>
          </a:blip>
          <a:srcRect/>
          <a:stretch>
            <a:fillRect/>
          </a:stretch>
        </p:blipFill>
        <p:spPr bwMode="auto">
          <a:xfrm>
            <a:off x="1828800" y="838200"/>
            <a:ext cx="4070350" cy="556260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</p:pic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0" y="3886200"/>
            <a:ext cx="5283132" cy="11430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</a:t>
            </a:r>
            <a:br>
              <a:rPr lang="en-US" sz="4000" dirty="0"/>
            </a:br>
            <a:r>
              <a:rPr lang="en-US" sz="4000" dirty="0"/>
              <a:t>Executive Committee 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01 June 2021</a:t>
            </a:r>
            <a:br>
              <a:rPr lang="en-US" sz="4000" dirty="0"/>
            </a:br>
            <a:r>
              <a:rPr lang="en-US" sz="2800" dirty="0"/>
              <a:t>Electronic Meeting</a:t>
            </a:r>
            <a:br>
              <a:rPr lang="en-US" sz="2800" dirty="0"/>
            </a:br>
            <a:r>
              <a:rPr lang="en-US" sz="2800" dirty="0"/>
              <a:t>19:00-21:00 UTC</a:t>
            </a:r>
            <a:br>
              <a:rPr lang="en-US" sz="2800" dirty="0"/>
            </a:br>
            <a:r>
              <a:rPr lang="en-US" sz="2800" dirty="0"/>
              <a:t>15:00-17:00 ET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DCN ec-21-0117-00-00EC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DAC9C6-36EA-4C1E-92FE-FED0C5A082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295400"/>
            <a:ext cx="11049000" cy="4800600"/>
          </a:xfrm>
        </p:spPr>
        <p:txBody>
          <a:bodyPr/>
          <a:lstStyle/>
          <a:p>
            <a:r>
              <a:rPr lang="en-US" dirty="0"/>
              <a:t>1.00 Meeting called to order/role call</a:t>
            </a:r>
          </a:p>
          <a:p>
            <a:r>
              <a:rPr lang="en-US" dirty="0"/>
              <a:t>2.00 Review/modify/approve agenda</a:t>
            </a:r>
          </a:p>
          <a:p>
            <a:pPr lvl="0">
              <a:buFont typeface="Arial" panose="020B0604020202020204" pitchFamily="34" charset="0"/>
              <a:buChar char="•"/>
            </a:pPr>
            <a:r>
              <a:rPr lang="en-US" dirty="0"/>
              <a:t>2.01 </a:t>
            </a:r>
            <a:r>
              <a:rPr lang="en-US" dirty="0">
                <a:solidFill>
                  <a:srgbClr val="000000"/>
                </a:solidFill>
              </a:rPr>
              <a:t>Participation Slide Set URLs:</a:t>
            </a:r>
            <a:endParaRPr lang="en-US" sz="2800" dirty="0">
              <a:solidFill>
                <a:srgbClr val="000000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pPr marL="0" indent="0">
              <a:buNone/>
            </a:pPr>
            <a:r>
              <a:rPr lang="en-US" sz="16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https://ieee802.org/sapolicies.shtml </a:t>
            </a:r>
          </a:p>
          <a:p>
            <a:pPr marL="0" indent="0">
              <a:buNone/>
            </a:pPr>
            <a:r>
              <a:rPr lang="en-US" sz="16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https://standards.ieee.org/content/dam/ieee-standards/standards/web/documents/other/Participant-Behavior-Individual-Method.pdf</a:t>
            </a:r>
            <a:endParaRPr lang="en-US" sz="1600" dirty="0">
              <a:solidFill>
                <a:srgbClr val="000000"/>
              </a:solidFill>
            </a:endParaRPr>
          </a:p>
          <a:p>
            <a:pPr lvl="0"/>
            <a:endParaRPr lang="en-US" sz="1600" dirty="0">
              <a:solidFill>
                <a:srgbClr val="000000"/>
              </a:solidFill>
            </a:endParaRP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 behavior is guided by IEEE Code of Ethics &amp; Conduct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Participants shall act independently of others, including employers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Standards activities shall allow the fair &amp; equitable consideration of all viewpoints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9153D1-5C5D-456F-969E-A7D21AF83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1344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3.00 Chair’s Announcements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6800" y="1905000"/>
            <a:ext cx="10515600" cy="4114800"/>
          </a:xfrm>
        </p:spPr>
        <p:txBody>
          <a:bodyPr/>
          <a:lstStyle/>
          <a:p>
            <a:pPr marL="457200" lvl="1" indent="0">
              <a:spcBef>
                <a:spcPts val="0"/>
              </a:spcBef>
              <a:spcAft>
                <a:spcPts val="1200"/>
              </a:spcAft>
              <a:buNone/>
            </a:pPr>
            <a:r>
              <a:rPr lang="en-US" sz="2400" dirty="0"/>
              <a:t>Reminder #1: Use IMAT to log your attendance</a:t>
            </a:r>
          </a:p>
          <a:p>
            <a:pPr marL="457200" lvl="1" indent="0">
              <a:spcBef>
                <a:spcPts val="0"/>
              </a:spcBef>
              <a:spcAft>
                <a:spcPts val="1200"/>
              </a:spcAft>
              <a:buNone/>
            </a:pPr>
            <a:r>
              <a:rPr lang="en-US" sz="2400" dirty="0"/>
              <a:t>Reminder #2: Please enable mute when you are not speaking</a:t>
            </a:r>
          </a:p>
          <a:p>
            <a:pPr marL="457200" lvl="1" indent="0">
              <a:spcBef>
                <a:spcPts val="0"/>
              </a:spcBef>
              <a:spcAft>
                <a:spcPts val="1200"/>
              </a:spcAft>
              <a:buNone/>
            </a:pPr>
            <a:r>
              <a:rPr lang="en-US" sz="2400" dirty="0"/>
              <a:t>Reminder #3: Please use the Chat function to request being put in the queue</a:t>
            </a:r>
          </a:p>
          <a:p>
            <a:pPr marL="2170113" lvl="1" indent="-1712913">
              <a:spcBef>
                <a:spcPts val="0"/>
              </a:spcBef>
              <a:spcAft>
                <a:spcPts val="1200"/>
              </a:spcAft>
              <a:buNone/>
            </a:pPr>
            <a:r>
              <a:rPr lang="en-US" sz="2400" dirty="0"/>
              <a:t>Reminder #4: Next 802 EC telecon 19:00-21:00 UTC Tuesday 03 August 2021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9837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B98EC4-4D30-4A64-8A33-94101D622B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19566" y="257014"/>
            <a:ext cx="10363200" cy="1143000"/>
          </a:xfrm>
        </p:spPr>
        <p:txBody>
          <a:bodyPr/>
          <a:lstStyle/>
          <a:p>
            <a:r>
              <a:rPr lang="en-US" dirty="0"/>
              <a:t>3.08 802 Restructuring Ad Hoc update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120645-3C63-435D-8F05-2EAA1A69182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524000"/>
            <a:ext cx="10744200" cy="4114800"/>
          </a:xfrm>
        </p:spPr>
        <p:txBody>
          <a:bodyPr/>
          <a:lstStyle/>
          <a:p>
            <a:r>
              <a:rPr lang="en-US" sz="2400" dirty="0"/>
              <a:t>Next meeting: 1-2pm ET Tuesday 15 June 2021</a:t>
            </a:r>
          </a:p>
          <a:p>
            <a:r>
              <a:rPr lang="en-US" sz="2400" dirty="0"/>
              <a:t>Encourage participation on Restructuring 802 ad hoc topics 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Operational Efficiency sub-ad hoc.  </a:t>
            </a:r>
            <a:r>
              <a:rPr lang="en-US" sz="16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BenR</a:t>
            </a: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to host further discussion via EC reflector or telecon and report status at next ad hoc meeting.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Quality Standards sub-ad hoc.  </a:t>
            </a:r>
            <a:r>
              <a:rPr lang="en-US" sz="16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GeoffT</a:t>
            </a: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and </a:t>
            </a:r>
            <a:r>
              <a:rPr lang="en-US" sz="16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ApurvaM</a:t>
            </a: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to host further discussion via EC reflector or telecon and report status at next ad hoc meeting.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External Influence ad hoc. </a:t>
            </a:r>
            <a:r>
              <a:rPr lang="en-US" sz="16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TuncerB</a:t>
            </a: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and </a:t>
            </a:r>
            <a:r>
              <a:rPr lang="en-US" sz="16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JayH</a:t>
            </a: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volunteered to lead discussion topic prior to the next restructuring ad hoc meeting.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Strategy sub-ad hoc </a:t>
            </a:r>
            <a:r>
              <a:rPr lang="en-US" sz="16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PaulN</a:t>
            </a: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to lead discussion on this topic prior to the next restructuring ad hoc meeting.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Technical Coherence sub-ad hoc, </a:t>
            </a:r>
            <a:r>
              <a:rPr lang="en-US" sz="16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RogerM</a:t>
            </a: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to lead discussion on this topic prior to the next restructuring ad hoc meeting.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JonR</a:t>
            </a: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to lead Hybrid Meeting Evaluation sub-ad hoc discussion and report status at next restructuring ad hoc meeting.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PaulN</a:t>
            </a: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to capture the mission/purposed statement in the 802 Chair’s Guideline, with the direction that it be made publicly visible (e.g., on the www.ieee802.org home page).</a:t>
            </a:r>
            <a:endParaRPr lang="en-US" sz="2000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CC7BE20-9B6F-4E98-8511-303B0133E7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03137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9.0 EC Action Item Status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000" dirty="0"/>
              <a:t>01 June 2021 Action item review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2000" dirty="0"/>
              <a:t>TBD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584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22791D-10B7-4ED3-A051-1D6710D95BE8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/>
              <a:t>Adjourn EC Meeting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248159</TotalTime>
  <Words>381</Words>
  <Application>Microsoft Office PowerPoint</Application>
  <PresentationFormat>Widescreen</PresentationFormat>
  <Paragraphs>37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Times New Roman</vt:lpstr>
      <vt:lpstr>Default Design</vt:lpstr>
      <vt:lpstr>IEEE 802 LMSC Executive Committee   01 June 2021 Electronic Meeting 19:00-21:00 UTC 15:00-17:00 ET  </vt:lpstr>
      <vt:lpstr>PowerPoint Presentation</vt:lpstr>
      <vt:lpstr>3.00 Chair’s Announcements</vt:lpstr>
      <vt:lpstr>3.08 802 Restructuring Ad Hoc update</vt:lpstr>
      <vt:lpstr>9.0 EC Action Item Status Review</vt:lpstr>
      <vt:lpstr>Adjourn EC Meeting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paulnikolich paulnikolich</cp:lastModifiedBy>
  <cp:revision>3875</cp:revision>
  <cp:lastPrinted>2021-05-04T17:03:53Z</cp:lastPrinted>
  <dcterms:created xsi:type="dcterms:W3CDTF">2002-03-10T15:43:16Z</dcterms:created>
  <dcterms:modified xsi:type="dcterms:W3CDTF">2021-06-01T18:11:37Z</dcterms:modified>
</cp:coreProperties>
</file>