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61" r:id="rId2"/>
    <p:sldId id="691" r:id="rId3"/>
    <p:sldId id="672" r:id="rId4"/>
    <p:sldId id="695" r:id="rId5"/>
    <p:sldId id="359" r:id="rId6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90" autoAdjust="0"/>
    <p:restoredTop sz="95488" autoAdjust="0"/>
  </p:normalViewPr>
  <p:slideViewPr>
    <p:cSldViewPr>
      <p:cViewPr varScale="1">
        <p:scale>
          <a:sx n="111" d="100"/>
          <a:sy n="111" d="100"/>
        </p:scale>
        <p:origin x="780" y="96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 cstate="print">
            <a:lum bright="-48000" contrast="66000"/>
            <a:grayscl/>
          </a:blip>
          <a:srcRect/>
          <a:stretch>
            <a:fillRect/>
          </a:stretch>
        </p:blipFill>
        <p:spPr bwMode="auto">
          <a:xfrm>
            <a:off x="1828800" y="838200"/>
            <a:ext cx="4070350" cy="556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06 April 2021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19:00-21:00 UTC</a:t>
            </a:r>
            <a:br>
              <a:rPr lang="en-US" sz="2800" dirty="0"/>
            </a:br>
            <a:r>
              <a:rPr lang="en-US" sz="2800" dirty="0"/>
              <a:t>15:00-17:00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ec-21-0086-01-00EC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order/role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10515600" cy="4114800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#1: Use IMAT to log your attendance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#2: Please enable mute when you are not speaking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#3: Please use the Chat function to request being put in the queue</a:t>
            </a:r>
          </a:p>
          <a:p>
            <a:pPr marL="2170113" lvl="1" indent="-1712913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#4: Next 802 EC telecon </a:t>
            </a:r>
            <a:br>
              <a:rPr lang="en-US" sz="2400" dirty="0"/>
            </a:br>
            <a:r>
              <a:rPr lang="en-US" sz="2400" dirty="0"/>
              <a:t>19:00-21:00 UTC Tuesday 04 May 2021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98EC4-4D30-4A64-8A33-94101D622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566" y="257014"/>
            <a:ext cx="10363200" cy="1143000"/>
          </a:xfrm>
        </p:spPr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20645-3C63-435D-8F05-2EAA1A6918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10744200" cy="4114800"/>
          </a:xfrm>
        </p:spPr>
        <p:txBody>
          <a:bodyPr/>
          <a:lstStyle/>
          <a:p>
            <a:r>
              <a:rPr lang="en-US" sz="2400" dirty="0"/>
              <a:t>Reminder #5: Encourage participation on Restructuring 802 ad hoc topics –</a:t>
            </a:r>
          </a:p>
          <a:p>
            <a:pPr marL="0" indent="0">
              <a:buNone/>
            </a:pPr>
            <a:r>
              <a:rPr lang="en-US" sz="2400" dirty="0"/>
              <a:t> 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Operational Efficiency sub-ad hoc</a:t>
            </a:r>
            <a:r>
              <a:rPr lang="en-US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BenR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host further discussion via EC reflector or telecon and report status at 20 April 2021 restructuring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Quality Standards sub-ad hoc. 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GeoffT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ApurvaM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host further discussion via EC reflector or telecon and report status at 20 April 2021 restructuring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External Influence ad hoc.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TuncerB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JayH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volunteered to lead discussion topic prior to the next restructuring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Strategy sub-ad hoc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PaulN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lead discussion on this topic prior to the next restructuring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Technical Coherence sub-ad hoc,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RogerM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lead discussion on this topic prior to the next restructuring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JonR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lead Hybrid Meeting Evaluation sub-ad hoc discussion and report status at next restructuring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PaulN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capture the mission/purposed statement in the 802 Chair’s Guideline, with the direction that it be made publicly visible (e.g., on the www.ieee802.org home page).</a:t>
            </a:r>
            <a:endParaRPr lang="en-US" sz="2000" dirty="0"/>
          </a:p>
          <a:p>
            <a:r>
              <a:rPr lang="en-US" sz="2400" dirty="0"/>
              <a:t>next meeting 17:00-18:00 UTC Tuesday 20 April 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C7BE20-9B6F-4E98-8511-303B0133E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13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246674</TotalTime>
  <Words>376</Words>
  <Application>Microsoft Office PowerPoint</Application>
  <PresentationFormat>Widescreen</PresentationFormat>
  <Paragraphs>34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Default Design</vt:lpstr>
      <vt:lpstr>IEEE 802 LMSC Executive Committee   06 April 2021 Electronic Meeting 19:00-21:00 UTC 15:00-17:00 ET  </vt:lpstr>
      <vt:lpstr>PowerPoint Presentation</vt:lpstr>
      <vt:lpstr>3.00 Chair’s Announcements</vt:lpstr>
      <vt:lpstr>3.00 Chair’s Announcements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3842</cp:revision>
  <cp:lastPrinted>2021-02-02T17:55:37Z</cp:lastPrinted>
  <dcterms:created xsi:type="dcterms:W3CDTF">2002-03-10T15:43:16Z</dcterms:created>
  <dcterms:modified xsi:type="dcterms:W3CDTF">2021-04-06T17:05:41Z</dcterms:modified>
</cp:coreProperties>
</file>