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06" autoAdjust="0"/>
    <p:restoredTop sz="94660"/>
  </p:normalViewPr>
  <p:slideViewPr>
    <p:cSldViewPr snapToGrid="0" showGuides="1">
      <p:cViewPr varScale="1">
        <p:scale>
          <a:sx n="111" d="100"/>
          <a:sy n="111" d="100"/>
        </p:scale>
        <p:origin x="138" y="59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3B0A300-4070-4DB9-90C2-0749D514A584}" type="datetimeFigureOut">
              <a:rPr lang="en-US" smtClean="0"/>
              <a:t>10/6/2020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0F0FA7D-86B9-4D5C-A7FE-73520AD51E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32850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2E65BB-2BF4-4A42-95A2-206EB57CAF0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FFB8C95-9B4D-451B-81B3-4EF8CE28C35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6B3BC59-1EC7-47EE-B2E2-02521AA2A2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06 Oct 2020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ACF9CE5-8158-40A8-A23C-B1E5BFAED8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ec-20-0197-00-00EC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97E38E-2977-4460-8BD0-FDEF9D8F0C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A2E98F-BAA2-4F4D-8AD4-35BE5BCADF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52552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70FEAD-687C-4FDD-A65F-77C10CD844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925AC38-5A30-4E9E-AF36-1E8565EF6DF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290BDE0-CBB7-4FF8-84C0-D2F3FF2CB9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06 Oct 2020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9A7C0B-1F37-4F51-BB79-63CE9887B0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ec-20-0197-00-00EC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95DBAAB-4A26-4B29-9AC4-F71629B426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A2E98F-BAA2-4F4D-8AD4-35BE5BCADF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51070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4665DE5-830F-4EC3-8DB5-AC576FFB1BB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34C2B12-DDEF-4E42-92C7-EA1B08C7C06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792EED1-2937-4A03-926E-2352A583D3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06 Oct 2020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23E1E08-BF0B-4BCE-91C7-2EA8F23891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ec-20-0197-00-00EC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D41F64C-784F-403D-A5FB-BE6DE13104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A2E98F-BAA2-4F4D-8AD4-35BE5BCADF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41190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D17951-288D-46C2-80CA-50278E8DEA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7B2A026-4923-4E6A-801E-974DED4BBE5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11B1922-BAA4-40E8-B882-07483BB7B2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06 Oct 2020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99AA6B3-2667-46D8-8A76-5B8E90B1E9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ec-20-0197-00-00EC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FF4812-BC9F-40BA-8873-1BE6441501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A2E98F-BAA2-4F4D-8AD4-35BE5BCADF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38309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5EB2AC-A723-4EB1-B063-49E22EAD6D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E7EDB4F-3609-4C5C-A4EB-FD216055985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EE776ED-D3BD-407E-839D-00978860D6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06 Oct 2020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4F165E9-5315-4407-8C78-F8DF40F68D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ec-20-0197-00-00EC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49A7A16-F3AC-489C-8F16-4508AA6940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A2E98F-BAA2-4F4D-8AD4-35BE5BCADF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79332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75822C-992F-41C7-8AF5-9FFF808FA8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46EBD9B-5E5B-48DF-A320-8A391BB775B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48DA3F4-5D5E-4D06-B2BE-21A4CADDE4C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8C46BF6-40DC-4473-BEBE-E2C8B3961E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06 Oct 2020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EFF5FF-68D0-4E4C-8734-EAD45056E1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ec-20-0197-00-00EC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E444A42-EC08-4520-8AB1-FEB5D087B8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A2E98F-BAA2-4F4D-8AD4-35BE5BCADF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31058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16C203-ED33-453E-BB18-2CDF59EB35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B7CF288-36FD-481E-A75A-DB27A966301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128F38B-B886-4E3E-B22D-41E3A1E1855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B825682-22C1-45CE-9217-81FAFB7B5E0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7133A56-BD0D-4578-824D-7C8241521FC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6211993-223C-40FE-943D-E11A371CAC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06 Oct 2020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20C01EB-01E1-4B81-A3D4-5A563739BB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ec-20-0197-00-00EC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3AFE3FC-D458-4C74-B024-4D47323E4C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A2E98F-BAA2-4F4D-8AD4-35BE5BCADF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15947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EB3F8D-9519-49BD-A0C6-0CD9A6B1E2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8B07678-8AF8-430B-9D78-188124A8CB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06 Oct 2020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2C9E9FF-3A6C-4449-AC5F-C35F124744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ec-20-0197-00-00EC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8FB521F-404F-4762-B148-EC7D3B1A0E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A2E98F-BAA2-4F4D-8AD4-35BE5BCADF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0866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815A5A2-A3DF-4C4B-93E3-7DA3384561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06 Oct 2020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0F4CC4-FD54-4621-BCDD-AD9A3D0A8C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ec-20-0197-00-00EC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158E9C2-0670-494F-BBD1-661BD48502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A2E98F-BAA2-4F4D-8AD4-35BE5BCADF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38792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8C87E8-D25B-4E8C-A5C6-EC6F4C9361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0D3A9D4-86B1-4345-B2D0-367D709F46B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773C832-4676-4734-AFFD-77F73C9A5D5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67D279-D667-4653-991E-940D24A9E0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06 Oct 2020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A34DC75-0127-4DDB-8FCA-8FFA59DB37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ec-20-0197-00-00EC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EC907B5-564C-457D-8E97-2B329084EC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A2E98F-BAA2-4F4D-8AD4-35BE5BCADF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89286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1B3209-CF89-4CB3-BA42-4B44095676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9752BEB-F009-49BC-B535-141D7038BF5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DC06989-D7C0-4106-94CA-9DE2CF92A0B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A8456CD-AF35-4CE4-A944-D6602C3440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06 Oct 2020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13F4DC4-439C-4D28-899D-2C00C9FF9B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ec-20-0197-00-00EC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61023A4-4F27-4615-A87F-03253E1684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A2E98F-BAA2-4F4D-8AD4-35BE5BCADF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58007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FDDA420-A2E2-443F-B09F-46E57D2882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95CD5D1-4FFD-49F3-BE67-0DBDD6314C4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CCA3C25-01E8-4681-855B-65D04FDFDE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06 Oct 2020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29A2691-3673-4BAC-AECB-C1AA094D8E9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ec-20-0197-00-00EC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5D4AFD1-011A-4F10-8FDA-BEC00ACEE24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A2E98F-BAA2-4F4D-8AD4-35BE5BCADF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63869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2AAE2F-B928-48A4-AA35-85695875B3E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 anchor="t">
            <a:normAutofit/>
          </a:bodyPr>
          <a:lstStyle/>
          <a:p>
            <a:r>
              <a:rPr lang="en-US" sz="36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Electronic Media Remote Download Evaluation Update</a:t>
            </a:r>
            <a:endParaRPr lang="en-US" sz="360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F38B22C-F915-4822-A611-F8219CAD52A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2387600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John D’Ambrosia</a:t>
            </a:r>
          </a:p>
          <a:p>
            <a:r>
              <a:rPr lang="en-US" dirty="0"/>
              <a:t>Recording Secretary, IEEE 802 LMSC</a:t>
            </a:r>
            <a:br>
              <a:rPr lang="en-US" dirty="0"/>
            </a:br>
            <a:r>
              <a:rPr lang="en-US" dirty="0" err="1"/>
              <a:t>Futurewei</a:t>
            </a:r>
            <a:r>
              <a:rPr lang="en-US" dirty="0"/>
              <a:t>, US Subsidiary of Huawei</a:t>
            </a:r>
          </a:p>
          <a:p>
            <a:endParaRPr lang="en-US" dirty="0"/>
          </a:p>
          <a:p>
            <a:r>
              <a:rPr lang="en-US" dirty="0"/>
              <a:t>06 October 2020</a:t>
            </a:r>
          </a:p>
          <a:p>
            <a:r>
              <a:rPr lang="en-US" dirty="0"/>
              <a:t>802 EC Monthly Teleconference</a:t>
            </a:r>
          </a:p>
          <a:p>
            <a:r>
              <a:rPr lang="en-US" b="1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ec-20-0197-00-00EC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49E9156E-5241-4686-8071-0DDAB0104B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06 Oct 2020</a:t>
            </a: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809E356-E2B2-4793-B547-E391645E13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ec-20-0197-00-00EC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C20D5520-46C1-468A-88DC-FCADA23868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A2E98F-BAA2-4F4D-8AD4-35BE5BCADFE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85885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4A2CFD-1B3D-4A9F-8B2D-368CFA663F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2257" y="365125"/>
            <a:ext cx="10551543" cy="1325563"/>
          </a:xfrm>
        </p:spPr>
        <p:txBody>
          <a:bodyPr/>
          <a:lstStyle/>
          <a:p>
            <a:r>
              <a:rPr lang="en-US" dirty="0"/>
              <a:t>2021 Electronic Media Update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F40F2E4-EC2B-44D7-9A67-BF24F0D6D32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Plan of Record – Make Electronic Media available for Mar 2021</a:t>
            </a:r>
          </a:p>
          <a:p>
            <a:pPr lvl="1"/>
            <a:r>
              <a:rPr lang="en-US" dirty="0"/>
              <a:t>Include publications up to approximately Dec 15, 2020</a:t>
            </a:r>
          </a:p>
          <a:p>
            <a:r>
              <a:rPr lang="en-US" dirty="0"/>
              <a:t>Remote delivery method tested</a:t>
            </a:r>
          </a:p>
          <a:p>
            <a:pPr lvl="1"/>
            <a:r>
              <a:rPr lang="en-US" dirty="0"/>
              <a:t>Thanks to IEEE-SA, Jonathan Goldberg, Jodi Haasz</a:t>
            </a:r>
          </a:p>
          <a:p>
            <a:pPr lvl="1"/>
            <a:r>
              <a:rPr lang="en-US" dirty="0"/>
              <a:t>2020 Edition used – 845 MB image file</a:t>
            </a:r>
          </a:p>
          <a:p>
            <a:pPr lvl="2"/>
            <a:r>
              <a:rPr lang="en-US" dirty="0"/>
              <a:t>Based on review of publication schedule, estimate of zipped image will be ≈ 1 GB</a:t>
            </a:r>
          </a:p>
          <a:p>
            <a:pPr lvl="1"/>
            <a:r>
              <a:rPr lang="en-US" dirty="0"/>
              <a:t>Remote delivery mechanism same as that used for distributing published standards</a:t>
            </a:r>
          </a:p>
          <a:p>
            <a:pPr lvl="1"/>
            <a:r>
              <a:rPr lang="en-US" dirty="0"/>
              <a:t>Results next page</a:t>
            </a:r>
          </a:p>
          <a:p>
            <a:r>
              <a:rPr lang="en-US" dirty="0"/>
              <a:t>Hard copy method necessary?</a:t>
            </a:r>
          </a:p>
          <a:p>
            <a:pPr lvl="1"/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126315F-9331-4D81-A1A7-5F80137F61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06 Oct 2020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45AA47E-7733-42B3-966B-93DF1A760C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ec-20-0197-00-00EC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0AE4867-36D1-4934-89D5-F91D4D0C53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A2E98F-BAA2-4F4D-8AD4-35BE5BCADFE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31334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C2CC0B-634F-42EE-BD43-2FDA47FAF4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Results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547A89A-D8DC-4C27-A32F-26610DEA341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/>
              <a:t>6 individuals participated</a:t>
            </a:r>
          </a:p>
          <a:p>
            <a:pPr lvl="1"/>
            <a:r>
              <a:rPr lang="en-US" sz="2000" dirty="0"/>
              <a:t>2 - East Coast NA, 2 West Coast NA, 1 Scotland, 1 Australia</a:t>
            </a:r>
          </a:p>
          <a:p>
            <a:pPr>
              <a:spcBef>
                <a:spcPts val="1200"/>
              </a:spcBef>
            </a:pPr>
            <a:r>
              <a:rPr lang="en-US" sz="2000" dirty="0"/>
              <a:t>3 Questions asked</a:t>
            </a:r>
          </a:p>
          <a:p>
            <a:pPr marL="800100" lvl="1" indent="-342900">
              <a:spcBef>
                <a:spcPts val="1200"/>
              </a:spcBef>
              <a:buFont typeface="+mj-lt"/>
              <a:buAutoNum type="arabicPeriod"/>
            </a:pPr>
            <a:r>
              <a:rPr lang="en-US" sz="2000" dirty="0">
                <a:effectLst/>
                <a:ea typeface="Times New Roman" panose="02020603050405020304" pitchFamily="18" charset="0"/>
              </a:rPr>
              <a:t>How long did it take you to download the file.  {Please try to measure]</a:t>
            </a:r>
          </a:p>
          <a:p>
            <a:pPr lvl="2">
              <a:spcBef>
                <a:spcPts val="0"/>
              </a:spcBef>
            </a:pPr>
            <a:r>
              <a:rPr lang="en-US" dirty="0">
                <a:ea typeface="Times New Roman" panose="02020603050405020304" pitchFamily="18" charset="0"/>
              </a:rPr>
              <a:t>5 users reported approximately 2 minutes or less</a:t>
            </a:r>
          </a:p>
          <a:p>
            <a:pPr lvl="2">
              <a:spcBef>
                <a:spcPts val="0"/>
              </a:spcBef>
            </a:pPr>
            <a:r>
              <a:rPr lang="en-US" dirty="0">
                <a:ea typeface="Times New Roman" panose="02020603050405020304" pitchFamily="18" charset="0"/>
              </a:rPr>
              <a:t>1 user reported 29 min (4 Mbps DSL Internet Service)</a:t>
            </a:r>
            <a:endParaRPr lang="en-US" dirty="0">
              <a:effectLst/>
              <a:ea typeface="Calibri" panose="020F0502020204030204" pitchFamily="34" charset="0"/>
            </a:endParaRPr>
          </a:p>
          <a:p>
            <a:pPr marL="800100" lvl="1" indent="-342900">
              <a:spcBef>
                <a:spcPts val="1200"/>
              </a:spcBef>
              <a:buFont typeface="+mj-lt"/>
              <a:buAutoNum type="arabicPeriod"/>
            </a:pPr>
            <a:r>
              <a:rPr lang="en-US" sz="2000" dirty="0">
                <a:effectLst/>
                <a:ea typeface="Times New Roman" panose="02020603050405020304" pitchFamily="18" charset="0"/>
              </a:rPr>
              <a:t>Did you run into any issues during the download that paused the download or required you to restart?</a:t>
            </a:r>
          </a:p>
          <a:p>
            <a:pPr lvl="2">
              <a:spcBef>
                <a:spcPts val="0"/>
              </a:spcBef>
            </a:pPr>
            <a:r>
              <a:rPr lang="en-US" dirty="0">
                <a:effectLst/>
                <a:ea typeface="Calibri" panose="020F0502020204030204" pitchFamily="34" charset="0"/>
              </a:rPr>
              <a:t>No one reported any issues</a:t>
            </a:r>
          </a:p>
          <a:p>
            <a:pPr marL="800100" lvl="1" indent="-342900">
              <a:spcBef>
                <a:spcPts val="1200"/>
              </a:spcBef>
              <a:buFont typeface="+mj-lt"/>
              <a:buAutoNum type="arabicPeriod"/>
            </a:pPr>
            <a:r>
              <a:rPr lang="en-US" sz="2000" dirty="0">
                <a:effectLst/>
                <a:ea typeface="Times New Roman" panose="02020603050405020304" pitchFamily="18" charset="0"/>
              </a:rPr>
              <a:t>On a scale of 1 to 5 (1 bad  to 5 excellent) – how would you rate the ease of downloading.</a:t>
            </a:r>
          </a:p>
          <a:p>
            <a:pPr lvl="2">
              <a:spcBef>
                <a:spcPts val="0"/>
              </a:spcBef>
            </a:pPr>
            <a:r>
              <a:rPr lang="en-US" dirty="0">
                <a:ea typeface="Calibri" panose="020F0502020204030204" pitchFamily="34" charset="0"/>
              </a:rPr>
              <a:t>All users rated as 5</a:t>
            </a:r>
            <a:endParaRPr lang="en-US" dirty="0">
              <a:effectLst/>
              <a:ea typeface="Calibri" panose="020F0502020204030204" pitchFamily="34" charset="0"/>
            </a:endParaRPr>
          </a:p>
          <a:p>
            <a:pPr lvl="1"/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1014DC1-B487-4B2A-9F51-3B212EB835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06 Oct 2020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E75CA96-BD73-452C-A403-F1700996DB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ec-20-0197-00-00EC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9F0B6C-3E0E-485F-8000-0288349425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A2E98F-BAA2-4F4D-8AD4-35BE5BCADFEC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058272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39</TotalTime>
  <Words>237</Words>
  <Application>Microsoft Office PowerPoint</Application>
  <PresentationFormat>Widescreen</PresentationFormat>
  <Paragraphs>37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Verdana</vt:lpstr>
      <vt:lpstr>Office Theme</vt:lpstr>
      <vt:lpstr>Electronic Media Remote Download Evaluation Update</vt:lpstr>
      <vt:lpstr>2021 Electronic Media Update</vt:lpstr>
      <vt:lpstr>Results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Electronic Media Remote Download Evaluation Update</dc:title>
  <dc:creator>John DAmbrosia</dc:creator>
  <cp:lastModifiedBy>John DAmbrosia</cp:lastModifiedBy>
  <cp:revision>4</cp:revision>
  <dcterms:created xsi:type="dcterms:W3CDTF">2020-10-06T12:31:40Z</dcterms:created>
  <dcterms:modified xsi:type="dcterms:W3CDTF">2020-10-06T13:11:03Z</dcterms:modified>
</cp:coreProperties>
</file>