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5"/>
  </p:notesMasterIdLst>
  <p:handoutMasterIdLst>
    <p:handoutMasterId r:id="rId6"/>
  </p:handoutMasterIdLst>
  <p:sldIdLst>
    <p:sldId id="377" r:id="rId2"/>
    <p:sldId id="376" r:id="rId3"/>
    <p:sldId id="375" r:id="rId4"/>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n DAmbrosia" initials="JD" lastIdx="1" clrIdx="0">
    <p:extLst>
      <p:ext uri="{19B8F6BF-5375-455C-9EA6-DF929625EA0E}">
        <p15:presenceInfo xmlns:p15="http://schemas.microsoft.com/office/powerpoint/2012/main" userId="a76b78698ac40a9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B1DF"/>
    <a:srgbClr val="69BE28"/>
    <a:srgbClr val="0066FF"/>
    <a:srgbClr val="33CCFF"/>
    <a:srgbClr val="99FF99"/>
    <a:srgbClr val="FFFF00"/>
    <a:srgbClr val="FFCC0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A6E483F-A574-4C9E-92C3-090236D2FBA5}" v="11" dt="2019-06-14T14:03:03.38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673" autoAdjust="0"/>
    <p:restoredTop sz="95878" autoAdjust="0"/>
  </p:normalViewPr>
  <p:slideViewPr>
    <p:cSldViewPr showGuides="1">
      <p:cViewPr varScale="1">
        <p:scale>
          <a:sx n="82" d="100"/>
          <a:sy n="82" d="100"/>
        </p:scale>
        <p:origin x="1572" y="78"/>
      </p:cViewPr>
      <p:guideLst>
        <p:guide orient="horz" pos="2160"/>
        <p:guide pos="2880"/>
      </p:guideLst>
    </p:cSldViewPr>
  </p:slideViewPr>
  <p:outlineViewPr>
    <p:cViewPr>
      <p:scale>
        <a:sx n="33" d="100"/>
        <a:sy n="33" d="100"/>
      </p:scale>
      <p:origin x="0" y="-1488"/>
    </p:cViewPr>
  </p:outlineViewPr>
  <p:notesTextViewPr>
    <p:cViewPr>
      <p:scale>
        <a:sx n="3" d="2"/>
        <a:sy n="3" d="2"/>
      </p:scale>
      <p:origin x="0" y="0"/>
    </p:cViewPr>
  </p:notesTextViewPr>
  <p:sorterViewPr>
    <p:cViewPr varScale="1">
      <p:scale>
        <a:sx n="1" d="1"/>
        <a:sy n="1" d="1"/>
      </p:scale>
      <p:origin x="0" y="-2720"/>
    </p:cViewPr>
  </p:sorterViewPr>
  <p:notesViewPr>
    <p:cSldViewPr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commentAuthors" Target="commentAuthors.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DAmbrosia" userId="a76b78698ac40a99" providerId="LiveId" clId="{8A6E483F-A574-4C9E-92C3-090236D2FBA5}"/>
    <pc:docChg chg="addSld delSld modSld modMainMaster">
      <pc:chgData name="John DAmbrosia" userId="a76b78698ac40a99" providerId="LiveId" clId="{8A6E483F-A574-4C9E-92C3-090236D2FBA5}" dt="2019-06-14T13:56:26.492" v="196" actId="20577"/>
      <pc:docMkLst>
        <pc:docMk/>
      </pc:docMkLst>
      <pc:sldChg chg="modSp">
        <pc:chgData name="John DAmbrosia" userId="a76b78698ac40a99" providerId="LiveId" clId="{8A6E483F-A574-4C9E-92C3-090236D2FBA5}" dt="2019-06-14T13:19:47.083" v="13" actId="20577"/>
        <pc:sldMkLst>
          <pc:docMk/>
          <pc:sldMk cId="0" sldId="278"/>
        </pc:sldMkLst>
        <pc:spChg chg="mod">
          <ac:chgData name="John DAmbrosia" userId="a76b78698ac40a99" providerId="LiveId" clId="{8A6E483F-A574-4C9E-92C3-090236D2FBA5}" dt="2019-06-14T13:19:47.083" v="13" actId="20577"/>
          <ac:spMkLst>
            <pc:docMk/>
            <pc:sldMk cId="0" sldId="278"/>
            <ac:spMk id="111621" creationId="{00000000-0000-0000-0000-000000000000}"/>
          </ac:spMkLst>
        </pc:spChg>
      </pc:sldChg>
      <pc:sldChg chg="modSp">
        <pc:chgData name="John DAmbrosia" userId="a76b78698ac40a99" providerId="LiveId" clId="{8A6E483F-A574-4C9E-92C3-090236D2FBA5}" dt="2019-06-14T13:56:26.492" v="196" actId="20577"/>
        <pc:sldMkLst>
          <pc:docMk/>
          <pc:sldMk cId="0" sldId="342"/>
        </pc:sldMkLst>
        <pc:spChg chg="mod">
          <ac:chgData name="John DAmbrosia" userId="a76b78698ac40a99" providerId="LiveId" clId="{8A6E483F-A574-4C9E-92C3-090236D2FBA5}" dt="2019-06-14T13:56:26.492" v="196" actId="20577"/>
          <ac:spMkLst>
            <pc:docMk/>
            <pc:sldMk cId="0" sldId="342"/>
            <ac:spMk id="273414" creationId="{00000000-0000-0000-0000-000000000000}"/>
          </ac:spMkLst>
        </pc:spChg>
      </pc:sldChg>
      <pc:sldChg chg="modSp">
        <pc:chgData name="John DAmbrosia" userId="a76b78698ac40a99" providerId="LiveId" clId="{8A6E483F-A574-4C9E-92C3-090236D2FBA5}" dt="2019-06-14T13:55:55.806" v="154" actId="13926"/>
        <pc:sldMkLst>
          <pc:docMk/>
          <pc:sldMk cId="1374799386" sldId="352"/>
        </pc:sldMkLst>
        <pc:spChg chg="mod">
          <ac:chgData name="John DAmbrosia" userId="a76b78698ac40a99" providerId="LiveId" clId="{8A6E483F-A574-4C9E-92C3-090236D2FBA5}" dt="2019-06-14T13:49:43.163" v="131" actId="20577"/>
          <ac:spMkLst>
            <pc:docMk/>
            <pc:sldMk cId="1374799386" sldId="352"/>
            <ac:spMk id="598020" creationId="{00000000-0000-0000-0000-000000000000}"/>
          </ac:spMkLst>
        </pc:spChg>
        <pc:graphicFrameChg chg="mod modGraphic">
          <ac:chgData name="John DAmbrosia" userId="a76b78698ac40a99" providerId="LiveId" clId="{8A6E483F-A574-4C9E-92C3-090236D2FBA5}" dt="2019-06-14T13:55:55.806" v="154" actId="13926"/>
          <ac:graphicFrameMkLst>
            <pc:docMk/>
            <pc:sldMk cId="1374799386" sldId="352"/>
            <ac:graphicFrameMk id="2" creationId="{00000000-0000-0000-0000-000000000000}"/>
          </ac:graphicFrameMkLst>
        </pc:graphicFrameChg>
      </pc:sldChg>
      <pc:sldChg chg="modSp">
        <pc:chgData name="John DAmbrosia" userId="a76b78698ac40a99" providerId="LiveId" clId="{8A6E483F-A574-4C9E-92C3-090236D2FBA5}" dt="2019-06-14T13:49:51.924" v="152" actId="20577"/>
        <pc:sldMkLst>
          <pc:docMk/>
          <pc:sldMk cId="2961822614" sldId="354"/>
        </pc:sldMkLst>
        <pc:spChg chg="mod">
          <ac:chgData name="John DAmbrosia" userId="a76b78698ac40a99" providerId="LiveId" clId="{8A6E483F-A574-4C9E-92C3-090236D2FBA5}" dt="2019-06-14T13:49:51.924" v="152" actId="20577"/>
          <ac:spMkLst>
            <pc:docMk/>
            <pc:sldMk cId="2961822614" sldId="354"/>
            <ac:spMk id="598020" creationId="{00000000-0000-0000-0000-000000000000}"/>
          </ac:spMkLst>
        </pc:spChg>
      </pc:sldChg>
      <pc:sldChg chg="modSp">
        <pc:chgData name="John DAmbrosia" userId="a76b78698ac40a99" providerId="LiveId" clId="{8A6E483F-A574-4C9E-92C3-090236D2FBA5}" dt="2019-06-14T13:42:37.777" v="105" actId="20577"/>
        <pc:sldMkLst>
          <pc:docMk/>
          <pc:sldMk cId="557891492" sldId="364"/>
        </pc:sldMkLst>
        <pc:graphicFrameChg chg="modGraphic">
          <ac:chgData name="John DAmbrosia" userId="a76b78698ac40a99" providerId="LiveId" clId="{8A6E483F-A574-4C9E-92C3-090236D2FBA5}" dt="2019-06-14T13:42:37.777" v="105" actId="20577"/>
          <ac:graphicFrameMkLst>
            <pc:docMk/>
            <pc:sldMk cId="557891492" sldId="364"/>
            <ac:graphicFrameMk id="2" creationId="{00000000-0000-0000-0000-000000000000}"/>
          </ac:graphicFrameMkLst>
        </pc:graphicFrameChg>
      </pc:sldChg>
      <pc:sldChg chg="del">
        <pc:chgData name="John DAmbrosia" userId="a76b78698ac40a99" providerId="LiveId" clId="{8A6E483F-A574-4C9E-92C3-090236D2FBA5}" dt="2019-06-14T13:34:16.482" v="19" actId="2696"/>
        <pc:sldMkLst>
          <pc:docMk/>
          <pc:sldMk cId="336133762" sldId="365"/>
        </pc:sldMkLst>
      </pc:sldChg>
      <pc:sldChg chg="modSp add">
        <pc:chgData name="John DAmbrosia" userId="a76b78698ac40a99" providerId="LiveId" clId="{8A6E483F-A574-4C9E-92C3-090236D2FBA5}" dt="2019-06-14T13:42:45.924" v="107" actId="20577"/>
        <pc:sldMkLst>
          <pc:docMk/>
          <pc:sldMk cId="4289056352" sldId="374"/>
        </pc:sldMkLst>
        <pc:spChg chg="mod">
          <ac:chgData name="John DAmbrosia" userId="a76b78698ac40a99" providerId="LiveId" clId="{8A6E483F-A574-4C9E-92C3-090236D2FBA5}" dt="2019-06-14T13:34:22.940" v="20" actId="6549"/>
          <ac:spMkLst>
            <pc:docMk/>
            <pc:sldMk cId="4289056352" sldId="374"/>
            <ac:spMk id="598020" creationId="{00000000-0000-0000-0000-000000000000}"/>
          </ac:spMkLst>
        </pc:spChg>
        <pc:graphicFrameChg chg="modGraphic">
          <ac:chgData name="John DAmbrosia" userId="a76b78698ac40a99" providerId="LiveId" clId="{8A6E483F-A574-4C9E-92C3-090236D2FBA5}" dt="2019-06-14T13:42:45.924" v="107" actId="20577"/>
          <ac:graphicFrameMkLst>
            <pc:docMk/>
            <pc:sldMk cId="4289056352" sldId="374"/>
            <ac:graphicFrameMk id="2" creationId="{00000000-0000-0000-0000-000000000000}"/>
          </ac:graphicFrameMkLst>
        </pc:graphicFrameChg>
      </pc:sldChg>
      <pc:sldChg chg="modSp add">
        <pc:chgData name="John DAmbrosia" userId="a76b78698ac40a99" providerId="LiveId" clId="{8A6E483F-A574-4C9E-92C3-090236D2FBA5}" dt="2019-06-14T13:42:59.920" v="110" actId="6549"/>
        <pc:sldMkLst>
          <pc:docMk/>
          <pc:sldMk cId="3316046374" sldId="375"/>
        </pc:sldMkLst>
        <pc:spChg chg="mod">
          <ac:chgData name="John DAmbrosia" userId="a76b78698ac40a99" providerId="LiveId" clId="{8A6E483F-A574-4C9E-92C3-090236D2FBA5}" dt="2019-06-14T13:34:34.660" v="22" actId="20577"/>
          <ac:spMkLst>
            <pc:docMk/>
            <pc:sldMk cId="3316046374" sldId="375"/>
            <ac:spMk id="598020" creationId="{00000000-0000-0000-0000-000000000000}"/>
          </ac:spMkLst>
        </pc:spChg>
        <pc:graphicFrameChg chg="modGraphic">
          <ac:chgData name="John DAmbrosia" userId="a76b78698ac40a99" providerId="LiveId" clId="{8A6E483F-A574-4C9E-92C3-090236D2FBA5}" dt="2019-06-14T13:42:59.920" v="110" actId="6549"/>
          <ac:graphicFrameMkLst>
            <pc:docMk/>
            <pc:sldMk cId="3316046374" sldId="375"/>
            <ac:graphicFrameMk id="2" creationId="{00000000-0000-0000-0000-000000000000}"/>
          </ac:graphicFrameMkLst>
        </pc:graphicFrameChg>
      </pc:sldChg>
      <pc:sldMasterChg chg="modSp modSldLayout">
        <pc:chgData name="John DAmbrosia" userId="a76b78698ac40a99" providerId="LiveId" clId="{8A6E483F-A574-4C9E-92C3-090236D2FBA5}" dt="2019-06-14T13:20:16.461" v="17" actId="6549"/>
        <pc:sldMasterMkLst>
          <pc:docMk/>
          <pc:sldMasterMk cId="0" sldId="2147483657"/>
        </pc:sldMasterMkLst>
        <pc:spChg chg="mod">
          <ac:chgData name="John DAmbrosia" userId="a76b78698ac40a99" providerId="LiveId" clId="{8A6E483F-A574-4C9E-92C3-090236D2FBA5}" dt="2019-06-14T13:20:16.461" v="17" actId="6549"/>
          <ac:spMkLst>
            <pc:docMk/>
            <pc:sldMasterMk cId="0" sldId="2147483657"/>
            <ac:spMk id="329736" creationId="{00000000-0000-0000-0000-000000000000}"/>
          </ac:spMkLst>
        </pc:spChg>
        <pc:sldLayoutChg chg="modSp">
          <pc:chgData name="John DAmbrosia" userId="a76b78698ac40a99" providerId="LiveId" clId="{8A6E483F-A574-4C9E-92C3-090236D2FBA5}" dt="2019-06-14T13:20:05.459" v="15" actId="6549"/>
          <pc:sldLayoutMkLst>
            <pc:docMk/>
            <pc:sldMasterMk cId="0" sldId="2147483657"/>
            <pc:sldLayoutMk cId="0" sldId="2147483658"/>
          </pc:sldLayoutMkLst>
          <pc:spChg chg="mod">
            <ac:chgData name="John DAmbrosia" userId="a76b78698ac40a99" providerId="LiveId" clId="{8A6E483F-A574-4C9E-92C3-090236D2FBA5}" dt="2019-06-14T13:20:05.459" v="15" actId="6549"/>
            <ac:spMkLst>
              <pc:docMk/>
              <pc:sldMasterMk cId="0" sldId="2147483657"/>
              <pc:sldLayoutMk cId="0" sldId="2147483658"/>
              <ac:spMk id="330760" creationId="{00000000-0000-0000-0000-000000000000}"/>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597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59597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ltLang="en-US"/>
          </a:p>
        </p:txBody>
      </p:sp>
      <p:sp>
        <p:nvSpPr>
          <p:cNvPr id="59597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59597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458DD877-B47C-4308-96C0-F86F851B6BC1}" type="slidenum">
              <a:rPr lang="en-US" altLang="en-US"/>
              <a:pPr/>
              <a:t>‹#›</a:t>
            </a:fld>
            <a:endParaRPr lang="en-US" altLang="en-US"/>
          </a:p>
        </p:txBody>
      </p:sp>
    </p:spTree>
    <p:extLst>
      <p:ext uri="{BB962C8B-B14F-4D97-AF65-F5344CB8AC3E}">
        <p14:creationId xmlns:p14="http://schemas.microsoft.com/office/powerpoint/2010/main" val="33188229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5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1075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ltLang="en-US"/>
          </a:p>
        </p:txBody>
      </p:sp>
      <p:sp>
        <p:nvSpPr>
          <p:cNvPr id="1075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75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75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1075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EE959D19-1FE8-493D-A0E2-ED883022503F}" type="slidenum">
              <a:rPr lang="en-US" altLang="en-US"/>
              <a:pPr/>
              <a:t>‹#›</a:t>
            </a:fld>
            <a:endParaRPr lang="en-US" altLang="en-US"/>
          </a:p>
        </p:txBody>
      </p:sp>
    </p:spTree>
    <p:extLst>
      <p:ext uri="{BB962C8B-B14F-4D97-AF65-F5344CB8AC3E}">
        <p14:creationId xmlns:p14="http://schemas.microsoft.com/office/powerpoint/2010/main" val="310421434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6201510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29730" name="Rectangle 2"/>
          <p:cNvSpPr>
            <a:spLocks noChangeArrowheads="1"/>
          </p:cNvSpPr>
          <p:nvPr/>
        </p:nvSpPr>
        <p:spPr bwMode="auto">
          <a:xfrm>
            <a:off x="0" y="6604000"/>
            <a:ext cx="9139238" cy="260350"/>
          </a:xfrm>
          <a:prstGeom prst="rect">
            <a:avLst/>
          </a:prstGeom>
          <a:solidFill>
            <a:srgbClr val="2FB1DF"/>
          </a:solidFill>
          <a:ln w="9525">
            <a:solidFill>
              <a:srgbClr val="2FB1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31" name="Rectangle 3"/>
          <p:cNvSpPr>
            <a:spLocks noChangeArrowheads="1"/>
          </p:cNvSpPr>
          <p:nvPr/>
        </p:nvSpPr>
        <p:spPr bwMode="auto">
          <a:xfrm>
            <a:off x="3175" y="3175"/>
            <a:ext cx="9136063" cy="260350"/>
          </a:xfrm>
          <a:prstGeom prst="rect">
            <a:avLst/>
          </a:prstGeom>
          <a:solidFill>
            <a:srgbClr val="2FB1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32" name="Rectangle 4"/>
          <p:cNvSpPr>
            <a:spLocks noGrp="1" noChangeArrowheads="1"/>
          </p:cNvSpPr>
          <p:nvPr>
            <p:ph type="title"/>
          </p:nvPr>
        </p:nvSpPr>
        <p:spPr bwMode="auto">
          <a:xfrm>
            <a:off x="457200" y="404813"/>
            <a:ext cx="82296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29733" name="Rectangle 5"/>
          <p:cNvSpPr>
            <a:spLocks noGrp="1" noChangeArrowheads="1"/>
          </p:cNvSpPr>
          <p:nvPr>
            <p:ph type="body" idx="1"/>
          </p:nvPr>
        </p:nvSpPr>
        <p:spPr bwMode="auto">
          <a:xfrm>
            <a:off x="250825" y="1341438"/>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329734" name="Line 6"/>
          <p:cNvSpPr>
            <a:spLocks noChangeShapeType="1"/>
          </p:cNvSpPr>
          <p:nvPr/>
        </p:nvSpPr>
        <p:spPr bwMode="auto">
          <a:xfrm>
            <a:off x="395288" y="1268413"/>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9735" name="Text Box 7"/>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dirty="0">
                <a:solidFill>
                  <a:schemeClr val="bg1"/>
                </a:solidFill>
              </a:rPr>
              <a:t>Page </a:t>
            </a:r>
            <a:fld id="{7E0ED744-2AD2-45F1-9385-55C79C00BA3B}" type="slidenum">
              <a:rPr lang="en-US" altLang="en-US" sz="1200">
                <a:solidFill>
                  <a:schemeClr val="bg1"/>
                </a:solidFill>
              </a:rPr>
              <a:pPr algn="r" eaLnBrk="1" hangingPunct="1">
                <a:spcBef>
                  <a:spcPct val="50000"/>
                </a:spcBef>
              </a:pPr>
              <a:t>‹#›</a:t>
            </a:fld>
            <a:endParaRPr lang="en-US" altLang="en-US" sz="1200" dirty="0">
              <a:solidFill>
                <a:schemeClr val="bg1"/>
              </a:solidFill>
            </a:endParaRPr>
          </a:p>
        </p:txBody>
      </p:sp>
      <p:sp>
        <p:nvSpPr>
          <p:cNvPr id="329736" name="Text Box 8"/>
          <p:cNvSpPr txBox="1">
            <a:spLocks noChangeArrowheads="1"/>
          </p:cNvSpPr>
          <p:nvPr/>
        </p:nvSpPr>
        <p:spPr bwMode="auto">
          <a:xfrm>
            <a:off x="77787" y="6586538"/>
            <a:ext cx="24384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en-US" altLang="en-US" sz="1200" dirty="0">
                <a:solidFill>
                  <a:schemeClr val="bg1"/>
                </a:solidFill>
              </a:rPr>
              <a:t>ec-20-0182r00</a:t>
            </a:r>
          </a:p>
        </p:txBody>
      </p:sp>
      <p:sp>
        <p:nvSpPr>
          <p:cNvPr id="329737" name="Text Box 9"/>
          <p:cNvSpPr txBox="1">
            <a:spLocks noChangeArrowheads="1"/>
          </p:cNvSpPr>
          <p:nvPr/>
        </p:nvSpPr>
        <p:spPr bwMode="auto">
          <a:xfrm>
            <a:off x="1828800" y="6591301"/>
            <a:ext cx="54864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r>
              <a:rPr lang="en-US" altLang="en-US" sz="1200" dirty="0">
                <a:solidFill>
                  <a:schemeClr val="bg1"/>
                </a:solidFill>
              </a:rPr>
              <a:t>IEEE 802 LMSC</a:t>
            </a:r>
          </a:p>
        </p:txBody>
      </p:sp>
      <p:grpSp>
        <p:nvGrpSpPr>
          <p:cNvPr id="329748" name="Group 20"/>
          <p:cNvGrpSpPr>
            <a:grpSpLocks/>
          </p:cNvGrpSpPr>
          <p:nvPr/>
        </p:nvGrpSpPr>
        <p:grpSpPr bwMode="auto">
          <a:xfrm>
            <a:off x="8316913" y="5876925"/>
            <a:ext cx="793750" cy="709613"/>
            <a:chOff x="3288" y="3482"/>
            <a:chExt cx="500" cy="447"/>
          </a:xfrm>
        </p:grpSpPr>
        <p:sp>
          <p:nvSpPr>
            <p:cNvPr id="329746" name="Rectangle 18"/>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43" name="Text Box 15"/>
            <p:cNvSpPr txBox="1">
              <a:spLocks noChangeArrowheads="1"/>
            </p:cNvSpPr>
            <p:nvPr userDrawn="1"/>
          </p:nvSpPr>
          <p:spPr bwMode="auto">
            <a:xfrm>
              <a:off x="3297" y="3482"/>
              <a:ext cx="48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a:solidFill>
                    <a:schemeClr val="bg1"/>
                  </a:solidFill>
                </a:rPr>
                <a:t>EEE</a:t>
              </a:r>
            </a:p>
          </p:txBody>
        </p:sp>
        <p:sp>
          <p:nvSpPr>
            <p:cNvPr id="329745" name="Line 17"/>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9747" name="Text Box 19"/>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b="1">
                  <a:solidFill>
                    <a:schemeClr val="bg1"/>
                  </a:solidFill>
                </a:rPr>
                <a:t>802</a:t>
              </a:r>
            </a:p>
          </p:txBody>
        </p:sp>
      </p:grpSp>
    </p:spTree>
  </p:cSld>
  <p:clrMap bg1="lt1" tx1="dk1" bg2="lt2" tx2="dk2" accent1="accent1" accent2="accent2" accent3="accent3" accent4="accent4" accent5="accent5" accent6="accent6" hlink="hlink" folHlink="folHlink"/>
  <p:sldLayoutIdLst>
    <p:sldLayoutId id="2147483660" r:id="rId1"/>
  </p:sldLayoutIdLst>
  <p:txStyles>
    <p:title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Arial" panose="020B0604020202020204" pitchFamily="34" charset="0"/>
        </a:defRPr>
      </a:lvl2pPr>
      <a:lvl3pPr algn="ctr" rtl="0" eaLnBrk="1" fontAlgn="base" hangingPunct="1">
        <a:spcBef>
          <a:spcPct val="0"/>
        </a:spcBef>
        <a:spcAft>
          <a:spcPct val="0"/>
        </a:spcAft>
        <a:defRPr sz="3600">
          <a:solidFill>
            <a:schemeClr val="tx2"/>
          </a:solidFill>
          <a:latin typeface="Arial" panose="020B0604020202020204" pitchFamily="34" charset="0"/>
        </a:defRPr>
      </a:lvl3pPr>
      <a:lvl4pPr algn="ctr" rtl="0" eaLnBrk="1" fontAlgn="base" hangingPunct="1">
        <a:spcBef>
          <a:spcPct val="0"/>
        </a:spcBef>
        <a:spcAft>
          <a:spcPct val="0"/>
        </a:spcAft>
        <a:defRPr sz="3600">
          <a:solidFill>
            <a:schemeClr val="tx2"/>
          </a:solidFill>
          <a:latin typeface="Arial" panose="020B0604020202020204" pitchFamily="34" charset="0"/>
        </a:defRPr>
      </a:lvl4pPr>
      <a:lvl5pPr algn="ctr" rtl="0" eaLnBrk="1" fontAlgn="base" hangingPunct="1">
        <a:spcBef>
          <a:spcPct val="0"/>
        </a:spcBef>
        <a:spcAft>
          <a:spcPct val="0"/>
        </a:spcAft>
        <a:defRPr sz="3600">
          <a:solidFill>
            <a:schemeClr val="tx2"/>
          </a:solidFill>
          <a:latin typeface="Arial" panose="020B0604020202020204" pitchFamily="34" charset="0"/>
        </a:defRPr>
      </a:lvl5pPr>
      <a:lvl6pPr marL="457200" algn="ctr" rtl="0" eaLnBrk="1" fontAlgn="base" hangingPunct="1">
        <a:spcBef>
          <a:spcPct val="0"/>
        </a:spcBef>
        <a:spcAft>
          <a:spcPct val="0"/>
        </a:spcAft>
        <a:defRPr sz="3600">
          <a:solidFill>
            <a:schemeClr val="tx2"/>
          </a:solidFill>
          <a:latin typeface="Arial" panose="020B0604020202020204" pitchFamily="34" charset="0"/>
        </a:defRPr>
      </a:lvl6pPr>
      <a:lvl7pPr marL="914400" algn="ctr" rtl="0" eaLnBrk="1" fontAlgn="base" hangingPunct="1">
        <a:spcBef>
          <a:spcPct val="0"/>
        </a:spcBef>
        <a:spcAft>
          <a:spcPct val="0"/>
        </a:spcAft>
        <a:defRPr sz="3600">
          <a:solidFill>
            <a:schemeClr val="tx2"/>
          </a:solidFill>
          <a:latin typeface="Arial" panose="020B0604020202020204" pitchFamily="34" charset="0"/>
        </a:defRPr>
      </a:lvl7pPr>
      <a:lvl8pPr marL="1371600" algn="ctr" rtl="0" eaLnBrk="1" fontAlgn="base" hangingPunct="1">
        <a:spcBef>
          <a:spcPct val="0"/>
        </a:spcBef>
        <a:spcAft>
          <a:spcPct val="0"/>
        </a:spcAft>
        <a:defRPr sz="3600">
          <a:solidFill>
            <a:schemeClr val="tx2"/>
          </a:solidFill>
          <a:latin typeface="Arial" panose="020B0604020202020204" pitchFamily="34" charset="0"/>
        </a:defRPr>
      </a:lvl8pPr>
      <a:lvl9pPr marL="1828800" algn="ctr" rtl="0" eaLnBrk="1" fontAlgn="base" hangingPunct="1">
        <a:spcBef>
          <a:spcPct val="0"/>
        </a:spcBef>
        <a:spcAft>
          <a:spcPct val="0"/>
        </a:spcAft>
        <a:defRPr sz="3600">
          <a:solidFill>
            <a:schemeClr val="tx2"/>
          </a:solidFill>
          <a:latin typeface="Arial"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jholcomb@ieee.org"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mentor.ieee.org/802.18/dcn/20/18-20-0052-03-0000-itu-r-sm-2352-ieee802-thz-input-to-wp1a.docx"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a:extLst>
              <a:ext uri="{FF2B5EF4-FFF2-40B4-BE49-F238E27FC236}">
                <a16:creationId xmlns:a16="http://schemas.microsoft.com/office/drawing/2014/main" id="{89C2EE43-12A8-456C-9958-22932EB0939D}"/>
              </a:ext>
            </a:extLst>
          </p:cNvPr>
          <p:cNvSpPr txBox="1">
            <a:spLocks noChangeArrowheads="1"/>
          </p:cNvSpPr>
          <p:nvPr/>
        </p:nvSpPr>
        <p:spPr bwMode="auto">
          <a:xfrm>
            <a:off x="685800" y="2081213"/>
            <a:ext cx="7772400" cy="722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Arial" panose="020B0604020202020204" pitchFamily="34" charset="0"/>
              </a:defRPr>
            </a:lvl2pPr>
            <a:lvl3pPr algn="ctr" rtl="0" eaLnBrk="1" fontAlgn="base" hangingPunct="1">
              <a:spcBef>
                <a:spcPct val="0"/>
              </a:spcBef>
              <a:spcAft>
                <a:spcPct val="0"/>
              </a:spcAft>
              <a:defRPr sz="3600">
                <a:solidFill>
                  <a:schemeClr val="tx2"/>
                </a:solidFill>
                <a:latin typeface="Arial" panose="020B0604020202020204" pitchFamily="34" charset="0"/>
              </a:defRPr>
            </a:lvl3pPr>
            <a:lvl4pPr algn="ctr" rtl="0" eaLnBrk="1" fontAlgn="base" hangingPunct="1">
              <a:spcBef>
                <a:spcPct val="0"/>
              </a:spcBef>
              <a:spcAft>
                <a:spcPct val="0"/>
              </a:spcAft>
              <a:defRPr sz="3600">
                <a:solidFill>
                  <a:schemeClr val="tx2"/>
                </a:solidFill>
                <a:latin typeface="Arial" panose="020B0604020202020204" pitchFamily="34" charset="0"/>
              </a:defRPr>
            </a:lvl4pPr>
            <a:lvl5pPr algn="ctr" rtl="0" eaLnBrk="1" fontAlgn="base" hangingPunct="1">
              <a:spcBef>
                <a:spcPct val="0"/>
              </a:spcBef>
              <a:spcAft>
                <a:spcPct val="0"/>
              </a:spcAft>
              <a:defRPr sz="3600">
                <a:solidFill>
                  <a:schemeClr val="tx2"/>
                </a:solidFill>
                <a:latin typeface="Arial" panose="020B0604020202020204" pitchFamily="34" charset="0"/>
              </a:defRPr>
            </a:lvl5pPr>
            <a:lvl6pPr marL="457200" algn="ctr" rtl="0" eaLnBrk="1" fontAlgn="base" hangingPunct="1">
              <a:spcBef>
                <a:spcPct val="0"/>
              </a:spcBef>
              <a:spcAft>
                <a:spcPct val="0"/>
              </a:spcAft>
              <a:defRPr sz="3600">
                <a:solidFill>
                  <a:schemeClr val="tx2"/>
                </a:solidFill>
                <a:latin typeface="Arial" panose="020B0604020202020204" pitchFamily="34" charset="0"/>
              </a:defRPr>
            </a:lvl6pPr>
            <a:lvl7pPr marL="914400" algn="ctr" rtl="0" eaLnBrk="1" fontAlgn="base" hangingPunct="1">
              <a:spcBef>
                <a:spcPct val="0"/>
              </a:spcBef>
              <a:spcAft>
                <a:spcPct val="0"/>
              </a:spcAft>
              <a:defRPr sz="3600">
                <a:solidFill>
                  <a:schemeClr val="tx2"/>
                </a:solidFill>
                <a:latin typeface="Arial" panose="020B0604020202020204" pitchFamily="34" charset="0"/>
              </a:defRPr>
            </a:lvl7pPr>
            <a:lvl8pPr marL="1371600" algn="ctr" rtl="0" eaLnBrk="1" fontAlgn="base" hangingPunct="1">
              <a:spcBef>
                <a:spcPct val="0"/>
              </a:spcBef>
              <a:spcAft>
                <a:spcPct val="0"/>
              </a:spcAft>
              <a:defRPr sz="3600">
                <a:solidFill>
                  <a:schemeClr val="tx2"/>
                </a:solidFill>
                <a:latin typeface="Arial" panose="020B0604020202020204" pitchFamily="34" charset="0"/>
              </a:defRPr>
            </a:lvl8pPr>
            <a:lvl9pPr marL="1828800" algn="ctr" rtl="0" eaLnBrk="1" fontAlgn="base" hangingPunct="1">
              <a:spcBef>
                <a:spcPct val="0"/>
              </a:spcBef>
              <a:spcAft>
                <a:spcPct val="0"/>
              </a:spcAft>
              <a:defRPr sz="3600">
                <a:solidFill>
                  <a:schemeClr val="tx2"/>
                </a:solidFill>
                <a:latin typeface="Arial" panose="020B0604020202020204" pitchFamily="34" charset="0"/>
              </a:defRPr>
            </a:lvl9pPr>
          </a:lstStyle>
          <a:p>
            <a:br>
              <a:rPr lang="en-US" sz="3200" dirty="0"/>
            </a:br>
            <a:r>
              <a:rPr lang="en-US" sz="3200" dirty="0"/>
              <a:t>Motion – Approve  ITU-R WP 1A Submission on THz Communications</a:t>
            </a:r>
            <a:endParaRPr lang="en-US" altLang="en-US" dirty="0">
              <a:solidFill>
                <a:schemeClr val="tx1"/>
              </a:solidFill>
            </a:endParaRPr>
          </a:p>
        </p:txBody>
      </p:sp>
      <p:sp>
        <p:nvSpPr>
          <p:cNvPr id="7" name="Rectangle 5">
            <a:extLst>
              <a:ext uri="{FF2B5EF4-FFF2-40B4-BE49-F238E27FC236}">
                <a16:creationId xmlns:a16="http://schemas.microsoft.com/office/drawing/2014/main" id="{3F94278E-53ED-4FDE-8EFC-FCF4C6BB5B6F}"/>
              </a:ext>
            </a:extLst>
          </p:cNvPr>
          <p:cNvSpPr txBox="1">
            <a:spLocks noChangeArrowheads="1"/>
          </p:cNvSpPr>
          <p:nvPr/>
        </p:nvSpPr>
        <p:spPr bwMode="auto">
          <a:xfrm>
            <a:off x="1371600" y="3908425"/>
            <a:ext cx="64008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80000"/>
              </a:lnSpc>
            </a:pPr>
            <a:r>
              <a:rPr lang="en-US" altLang="en-US" sz="2000" dirty="0"/>
              <a:t>Jay Holcomb</a:t>
            </a:r>
          </a:p>
          <a:p>
            <a:pPr algn="ctr">
              <a:lnSpc>
                <a:spcPct val="80000"/>
              </a:lnSpc>
            </a:pPr>
            <a:r>
              <a:rPr lang="en-US" altLang="en-US" sz="2000" dirty="0"/>
              <a:t>802.18 / RR-TAG - Chair</a:t>
            </a:r>
          </a:p>
          <a:p>
            <a:pPr algn="ctr">
              <a:lnSpc>
                <a:spcPct val="80000"/>
              </a:lnSpc>
            </a:pPr>
            <a:r>
              <a:rPr lang="en-US" altLang="en-US" sz="2000" dirty="0">
                <a:hlinkClick r:id="rId2"/>
              </a:rPr>
              <a:t>jholcomb@ieee.org</a:t>
            </a:r>
            <a:r>
              <a:rPr lang="en-US" altLang="en-US" sz="2000" dirty="0"/>
              <a:t> </a:t>
            </a:r>
          </a:p>
          <a:p>
            <a:pPr algn="ctr">
              <a:lnSpc>
                <a:spcPct val="80000"/>
              </a:lnSpc>
            </a:pPr>
            <a:r>
              <a:rPr lang="en-US" altLang="en-US" sz="2000" dirty="0"/>
              <a:t>06 October 2020</a:t>
            </a:r>
          </a:p>
        </p:txBody>
      </p:sp>
    </p:spTree>
    <p:extLst>
      <p:ext uri="{BB962C8B-B14F-4D97-AF65-F5344CB8AC3E}">
        <p14:creationId xmlns:p14="http://schemas.microsoft.com/office/powerpoint/2010/main" val="8707715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6B5E530-3A97-45FD-8582-310D7BF98621}"/>
              </a:ext>
            </a:extLst>
          </p:cNvPr>
          <p:cNvSpPr>
            <a:spLocks noGrp="1"/>
          </p:cNvSpPr>
          <p:nvPr>
            <p:ph idx="1"/>
          </p:nvPr>
        </p:nvSpPr>
        <p:spPr>
          <a:xfrm>
            <a:off x="250824" y="1371600"/>
            <a:ext cx="8588375" cy="5029200"/>
          </a:xfrm>
        </p:spPr>
        <p:txBody>
          <a:bodyPr/>
          <a:lstStyle/>
          <a:p>
            <a:pPr>
              <a:buFont typeface="Arial" panose="020B0604020202020204" pitchFamily="34" charset="0"/>
              <a:buChar char="•"/>
            </a:pPr>
            <a:r>
              <a:rPr lang="en-US" sz="1800" b="0" dirty="0"/>
              <a:t>Move to approve document </a:t>
            </a:r>
            <a:r>
              <a:rPr lang="en-US" sz="1800" b="0" u="sng" dirty="0">
                <a:hlinkClick r:id="rId2"/>
              </a:rPr>
              <a:t>https://mentor.ieee.org/802.18/dcn/20/18-20-0052-03-0000-itu-r-sm-2352-ieee802-thz-input-to-wp1a.docx</a:t>
            </a:r>
            <a:r>
              <a:rPr lang="en-US" sz="1800" b="0" u="sng" dirty="0"/>
              <a:t> </a:t>
            </a:r>
            <a:r>
              <a:rPr lang="en-US" sz="1800" b="0" dirty="0"/>
              <a:t>  on ITU-R SM.2352 report on THz communications updates. </a:t>
            </a:r>
            <a:r>
              <a:rPr lang="en-GB" sz="1800" b="0" dirty="0">
                <a:solidFill>
                  <a:schemeClr val="tx1"/>
                </a:solidFill>
              </a:rPr>
              <a:t>For submission to ITU-R WP 1A via ITU-R Liaison before 2 weeks before ITU-R WP 1A next meeting . The Chair of 802.18 is authorized to make editorial changes as necessary.</a:t>
            </a:r>
            <a:endParaRPr lang="en-US" sz="1800" b="0" dirty="0">
              <a:solidFill>
                <a:schemeClr val="tx1"/>
              </a:solidFill>
            </a:endParaRPr>
          </a:p>
          <a:p>
            <a:pPr>
              <a:buFont typeface="Arial" panose="020B0604020202020204" pitchFamily="34" charset="0"/>
              <a:buChar char="•"/>
            </a:pPr>
            <a:endParaRPr lang="en-US" altLang="en-US" sz="1800" dirty="0"/>
          </a:p>
          <a:p>
            <a:pPr marL="285750" indent="-285750">
              <a:buFont typeface="Arial" panose="020B0604020202020204" pitchFamily="34" charset="0"/>
              <a:buChar char="•"/>
            </a:pPr>
            <a:r>
              <a:rPr lang="en-US" sz="1800" dirty="0"/>
              <a:t>This approval is under LMSC OM “Procedure for communication with government bodies”</a:t>
            </a:r>
          </a:p>
          <a:p>
            <a:pPr marL="285750" indent="-285750">
              <a:buFont typeface="Arial" panose="020B0604020202020204" pitchFamily="34" charset="0"/>
              <a:buChar char="•"/>
            </a:pPr>
            <a:r>
              <a:rPr lang="en-US" sz="1800" dirty="0"/>
              <a:t> Move:	Jay Holcomb  (Itron)</a:t>
            </a:r>
          </a:p>
          <a:p>
            <a:r>
              <a:rPr lang="en-US" sz="1800" dirty="0"/>
              <a:t>Second:	Pat Kinney (Kinney Consulting) </a:t>
            </a:r>
          </a:p>
          <a:p>
            <a:r>
              <a:rPr lang="en-US" sz="1800" dirty="0"/>
              <a:t>Y/N/A:    	_______</a:t>
            </a:r>
          </a:p>
          <a:p>
            <a:pPr marL="0" indent="0">
              <a:buNone/>
            </a:pPr>
            <a:r>
              <a:rPr lang="en-US" sz="1800" u="sng" dirty="0"/>
              <a:t>Background Information</a:t>
            </a:r>
          </a:p>
          <a:p>
            <a:r>
              <a:rPr lang="en-US" sz="1800" dirty="0"/>
              <a:t>Approved in the RR_TAG:  (y/n/a): _13__ / _0_ / _0_;  (24Sep20)</a:t>
            </a:r>
          </a:p>
          <a:p>
            <a:pPr lvl="1">
              <a:buFontTx/>
              <a:buChar char="-"/>
            </a:pPr>
            <a:r>
              <a:rPr lang="en-US" sz="1800" dirty="0"/>
              <a:t>r03 includes the last-minute markup changing TAG THz to THz Standing Committee.  Will accept the markup when making a clean copy for WP 1A.</a:t>
            </a:r>
          </a:p>
          <a:p>
            <a:pPr>
              <a:buFontTx/>
              <a:buChar char="•"/>
            </a:pPr>
            <a:endParaRPr lang="en-US" sz="1800" dirty="0"/>
          </a:p>
          <a:p>
            <a:pPr lvl="1">
              <a:buFontTx/>
              <a:buChar char="-"/>
            </a:pPr>
            <a:endParaRPr lang="en-US" sz="1800" dirty="0"/>
          </a:p>
        </p:txBody>
      </p:sp>
      <p:sp>
        <p:nvSpPr>
          <p:cNvPr id="6" name="Title 1">
            <a:extLst>
              <a:ext uri="{FF2B5EF4-FFF2-40B4-BE49-F238E27FC236}">
                <a16:creationId xmlns:a16="http://schemas.microsoft.com/office/drawing/2014/main" id="{773BCBFE-0C52-45E3-9F4D-371641F62B42}"/>
              </a:ext>
            </a:extLst>
          </p:cNvPr>
          <p:cNvSpPr>
            <a:spLocks noGrp="1"/>
          </p:cNvSpPr>
          <p:nvPr>
            <p:ph type="title"/>
          </p:nvPr>
        </p:nvSpPr>
        <p:spPr>
          <a:xfrm>
            <a:off x="228600" y="404813"/>
            <a:ext cx="8534400" cy="792162"/>
          </a:xfrm>
        </p:spPr>
        <p:txBody>
          <a:bodyPr/>
          <a:lstStyle/>
          <a:p>
            <a:r>
              <a:rPr lang="en-US" sz="2800" dirty="0"/>
              <a:t>Approve  ITU-R WP 1A Submission</a:t>
            </a:r>
            <a:br>
              <a:rPr lang="en-US" sz="2800" dirty="0"/>
            </a:br>
            <a:r>
              <a:rPr lang="en-US" sz="2800" dirty="0"/>
              <a:t>on THz communications updates</a:t>
            </a:r>
          </a:p>
        </p:txBody>
      </p:sp>
    </p:spTree>
    <p:extLst>
      <p:ext uri="{BB962C8B-B14F-4D97-AF65-F5344CB8AC3E}">
        <p14:creationId xmlns:p14="http://schemas.microsoft.com/office/powerpoint/2010/main" val="38885743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CA7948-F264-4120-A662-0508DD24576E}"/>
              </a:ext>
            </a:extLst>
          </p:cNvPr>
          <p:cNvSpPr>
            <a:spLocks noGrp="1"/>
          </p:cNvSpPr>
          <p:nvPr>
            <p:ph type="title"/>
          </p:nvPr>
        </p:nvSpPr>
        <p:spPr>
          <a:xfrm>
            <a:off x="228600" y="404813"/>
            <a:ext cx="8534400" cy="792162"/>
          </a:xfrm>
        </p:spPr>
        <p:txBody>
          <a:bodyPr/>
          <a:lstStyle/>
          <a:p>
            <a:r>
              <a:rPr lang="en-US" sz="2800" dirty="0"/>
              <a:t>Approve  ITU-R WP 1A Submission</a:t>
            </a:r>
            <a:br>
              <a:rPr lang="en-US" sz="2800" dirty="0"/>
            </a:br>
            <a:r>
              <a:rPr lang="en-US" sz="2800" dirty="0"/>
              <a:t>on THz communications updates</a:t>
            </a:r>
          </a:p>
        </p:txBody>
      </p:sp>
      <p:sp>
        <p:nvSpPr>
          <p:cNvPr id="3" name="Content Placeholder 2">
            <a:extLst>
              <a:ext uri="{FF2B5EF4-FFF2-40B4-BE49-F238E27FC236}">
                <a16:creationId xmlns:a16="http://schemas.microsoft.com/office/drawing/2014/main" id="{86B5E530-3A97-45FD-8582-310D7BF98621}"/>
              </a:ext>
            </a:extLst>
          </p:cNvPr>
          <p:cNvSpPr>
            <a:spLocks noGrp="1"/>
          </p:cNvSpPr>
          <p:nvPr>
            <p:ph idx="1"/>
          </p:nvPr>
        </p:nvSpPr>
        <p:spPr>
          <a:xfrm>
            <a:off x="250824" y="1371600"/>
            <a:ext cx="8588375" cy="5029200"/>
          </a:xfrm>
        </p:spPr>
        <p:txBody>
          <a:bodyPr/>
          <a:lstStyle/>
          <a:p>
            <a:pPr marL="0" indent="0">
              <a:buNone/>
            </a:pPr>
            <a:endParaRPr lang="en-US" sz="1800" u="sng" dirty="0"/>
          </a:p>
          <a:p>
            <a:pPr marL="0" indent="0">
              <a:buNone/>
            </a:pPr>
            <a:r>
              <a:rPr lang="en-US" sz="1800" u="sng" dirty="0"/>
              <a:t>Additional Background Information</a:t>
            </a:r>
          </a:p>
          <a:p>
            <a:endParaRPr lang="en-US" sz="1800" dirty="0"/>
          </a:p>
          <a:p>
            <a:r>
              <a:rPr lang="en-US" sz="1800" dirty="0">
                <a:latin typeface="Times New Roman" panose="02020603050405020304" pitchFamily="18" charset="0"/>
                <a:cs typeface="Times New Roman" panose="02020603050405020304" pitchFamily="18" charset="0"/>
              </a:rPr>
              <a:t>At this time the next WP 1A has been delayed to 24 Nov. thru 02 Dec. 2020, due to Covid-19.</a:t>
            </a:r>
          </a:p>
          <a:p>
            <a:pPr lvl="1"/>
            <a:r>
              <a:rPr lang="en-GB" sz="1800" dirty="0">
                <a:effectLst/>
                <a:latin typeface="Times New Roman" panose="02020603050405020304" pitchFamily="18" charset="0"/>
                <a:ea typeface="MS Mincho" panose="02020609040205080304" pitchFamily="49" charset="-128"/>
                <a:cs typeface="Times New Roman" panose="02020603050405020304" pitchFamily="18" charset="0"/>
              </a:rPr>
              <a:t>Deadline for contributions:  Tuesday, 17 November 2020 at 1600 hours UTC</a:t>
            </a:r>
            <a:endParaRPr lang="en-US" sz="1800" dirty="0">
              <a:latin typeface="Times New Roman" panose="02020603050405020304" pitchFamily="18" charset="0"/>
              <a:cs typeface="Times New Roman" panose="02020603050405020304" pitchFamily="18" charset="0"/>
            </a:endParaRPr>
          </a:p>
          <a:p>
            <a:pPr lvl="1"/>
            <a:r>
              <a:rPr lang="en-US" sz="1800" dirty="0">
                <a:latin typeface="Times New Roman" panose="02020603050405020304" pitchFamily="18" charset="0"/>
                <a:cs typeface="Times New Roman" panose="02020603050405020304" pitchFamily="18" charset="0"/>
              </a:rPr>
              <a:t>At this time the goal is for the ITU liaison is to submit 1</a:t>
            </a:r>
            <a:r>
              <a:rPr lang="en-US" sz="1800" baseline="30000" dirty="0">
                <a:latin typeface="Times New Roman" panose="02020603050405020304" pitchFamily="18" charset="0"/>
                <a:cs typeface="Times New Roman" panose="02020603050405020304" pitchFamily="18" charset="0"/>
              </a:rPr>
              <a:t>st</a:t>
            </a:r>
            <a:r>
              <a:rPr lang="en-US" sz="1800" dirty="0">
                <a:latin typeface="Times New Roman" panose="02020603050405020304" pitchFamily="18" charset="0"/>
                <a:cs typeface="Times New Roman" panose="02020603050405020304" pitchFamily="18" charset="0"/>
              </a:rPr>
              <a:t> week of November.  </a:t>
            </a:r>
          </a:p>
          <a:p>
            <a:pPr lvl="1"/>
            <a:r>
              <a:rPr lang="en-US" sz="1800" dirty="0">
                <a:latin typeface="Times New Roman" panose="02020603050405020304" pitchFamily="18" charset="0"/>
                <a:cs typeface="Times New Roman" panose="02020603050405020304" pitchFamily="18" charset="0"/>
              </a:rPr>
              <a:t>Also, the chair of the 802.15 THz SC is planning to call into the WP 1A meeting.  </a:t>
            </a:r>
          </a:p>
          <a:p>
            <a:endParaRPr lang="en-US" sz="1800" dirty="0">
              <a:latin typeface="Times New Roman" panose="02020603050405020304" pitchFamily="18" charset="0"/>
              <a:cs typeface="Times New Roman" panose="02020603050405020304" pitchFamily="18" charset="0"/>
            </a:endParaRPr>
          </a:p>
          <a:p>
            <a:r>
              <a:rPr lang="en-US" sz="1800" dirty="0">
                <a:latin typeface="Times New Roman" panose="02020603050405020304" pitchFamily="18" charset="0"/>
                <a:cs typeface="Times New Roman" panose="02020603050405020304" pitchFamily="18" charset="0"/>
              </a:rPr>
              <a:t>With uncertainty of meetings due to the pandemic or for any reason, is why the time frame for the submission is stated as it is, in case the WP 1A meeting is delayed again.  </a:t>
            </a:r>
          </a:p>
        </p:txBody>
      </p:sp>
    </p:spTree>
    <p:extLst>
      <p:ext uri="{BB962C8B-B14F-4D97-AF65-F5344CB8AC3E}">
        <p14:creationId xmlns:p14="http://schemas.microsoft.com/office/powerpoint/2010/main" val="3123762458"/>
      </p:ext>
    </p:extLst>
  </p:cSld>
  <p:clrMapOvr>
    <a:masterClrMapping/>
  </p:clrMapOvr>
</p:sld>
</file>

<file path=ppt/theme/theme1.xml><?xml version="1.0" encoding="utf-8"?>
<a:theme xmlns:a="http://schemas.openxmlformats.org/drawingml/2006/main" name="Title slide">
  <a:themeElements>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IEEE_802_template (1)</Template>
  <TotalTime>1361</TotalTime>
  <Words>318</Words>
  <Application>Microsoft Office PowerPoint</Application>
  <PresentationFormat>On-screen Show (4:3)</PresentationFormat>
  <Paragraphs>25</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Times New Roman</vt:lpstr>
      <vt:lpstr>Title slide</vt:lpstr>
      <vt:lpstr>PowerPoint Presentation</vt:lpstr>
      <vt:lpstr>Approve  ITU-R WP 1A Submission on THz communications updates</vt:lpstr>
      <vt:lpstr>Approve  ITU-R WP 1A Submission on THz communications updates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Motion Template</dc:title>
  <dc:subject>IEEE 802 March 2011 workshop</dc:subject>
  <dc:creator>John DAmbrosia</dc:creator>
  <cp:lastModifiedBy>Holcomb, Jay</cp:lastModifiedBy>
  <cp:revision>115</cp:revision>
  <dcterms:created xsi:type="dcterms:W3CDTF">2017-02-01T20:21:43Z</dcterms:created>
  <dcterms:modified xsi:type="dcterms:W3CDTF">2020-09-25T14:53:53Z</dcterms:modified>
</cp:coreProperties>
</file>