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handoutMasterIdLst>
    <p:handoutMasterId r:id="rId8"/>
  </p:handoutMasterIdLst>
  <p:sldIdLst>
    <p:sldId id="361" r:id="rId2"/>
    <p:sldId id="689" r:id="rId3"/>
    <p:sldId id="690" r:id="rId4"/>
    <p:sldId id="686" r:id="rId5"/>
    <p:sldId id="688" r:id="rId6"/>
  </p:sldIdLst>
  <p:sldSz cx="9144000" cy="6858000" type="screen4x3"/>
  <p:notesSz cx="70104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1152">
          <p15:clr>
            <a:srgbClr val="A4A3A4"/>
          </p15:clr>
        </p15:guide>
        <p15:guide id="2" pos="2928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9" userDrawn="1">
          <p15:clr>
            <a:srgbClr val="A4A3A4"/>
          </p15:clr>
        </p15:guide>
        <p15:guide id="2" pos="2208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370" autoAdjust="0"/>
    <p:restoredTop sz="95437" autoAdjust="0"/>
  </p:normalViewPr>
  <p:slideViewPr>
    <p:cSldViewPr>
      <p:cViewPr varScale="1">
        <p:scale>
          <a:sx n="111" d="100"/>
          <a:sy n="111" d="100"/>
        </p:scale>
        <p:origin x="2112" y="42"/>
      </p:cViewPr>
      <p:guideLst>
        <p:guide orient="horz" pos="1152"/>
        <p:guide pos="2928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50" d="100"/>
        <a:sy n="5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54" d="100"/>
          <a:sy n="54" d="100"/>
        </p:scale>
        <p:origin x="-1386" y="-108"/>
      </p:cViewPr>
      <p:guideLst>
        <p:guide orient="horz" pos="2929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85" tIns="46092" rIns="92185" bIns="46092" numCol="1" anchor="t" anchorCtr="0" compatLnSpc="1">
            <a:prstTxWarp prst="textNoShape">
              <a:avLst/>
            </a:prstTxWarp>
          </a:bodyPr>
          <a:lstStyle>
            <a:lvl1pPr defTabSz="922126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85" tIns="46092" rIns="92185" bIns="46092" numCol="1" anchor="t" anchorCtr="0" compatLnSpc="1">
            <a:prstTxWarp prst="textNoShape">
              <a:avLst/>
            </a:prstTxWarp>
          </a:bodyPr>
          <a:lstStyle>
            <a:lvl1pPr algn="r" defTabSz="922126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85" tIns="46092" rIns="92185" bIns="46092" numCol="1" anchor="b" anchorCtr="0" compatLnSpc="1">
            <a:prstTxWarp prst="textNoShape">
              <a:avLst/>
            </a:prstTxWarp>
          </a:bodyPr>
          <a:lstStyle>
            <a:lvl1pPr defTabSz="922126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85" tIns="46092" rIns="92185" bIns="46092" numCol="1" anchor="b" anchorCtr="0" compatLnSpc="1">
            <a:prstTxWarp prst="textNoShape">
              <a:avLst/>
            </a:prstTxWarp>
          </a:bodyPr>
          <a:lstStyle>
            <a:lvl1pPr algn="r" defTabSz="922126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9F042E5D-BF76-408E-AF8C-1E201793EC8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925208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85" tIns="46092" rIns="92185" bIns="46092" numCol="1" anchor="t" anchorCtr="0" compatLnSpc="1">
            <a:prstTxWarp prst="textNoShape">
              <a:avLst/>
            </a:prstTxWarp>
          </a:bodyPr>
          <a:lstStyle>
            <a:lvl1pPr defTabSz="922126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85" tIns="46092" rIns="92185" bIns="46092" numCol="1" anchor="t" anchorCtr="0" compatLnSpc="1">
            <a:prstTxWarp prst="textNoShape">
              <a:avLst/>
            </a:prstTxWarp>
          </a:bodyPr>
          <a:lstStyle>
            <a:lvl1pPr algn="r" defTabSz="922126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50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82688" y="701675"/>
            <a:ext cx="4646612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4199" y="4416746"/>
            <a:ext cx="5142016" cy="41789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85" tIns="46092" rIns="92185" bIns="46092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85" tIns="46092" rIns="92185" bIns="46092" numCol="1" anchor="b" anchorCtr="0" compatLnSpc="1">
            <a:prstTxWarp prst="textNoShape">
              <a:avLst/>
            </a:prstTxWarp>
          </a:bodyPr>
          <a:lstStyle>
            <a:lvl1pPr defTabSz="922126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85" tIns="46092" rIns="92185" bIns="46092" numCol="1" anchor="b" anchorCtr="0" compatLnSpc="1">
            <a:prstTxWarp prst="textNoShape">
              <a:avLst/>
            </a:prstTxWarp>
          </a:bodyPr>
          <a:lstStyle>
            <a:lvl1pPr algn="r" defTabSz="922126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3F4789A0-AAA0-4A8A-9A40-13BCD623760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195152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F4789A0-AAA0-4A8A-9A40-13BCD6237604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20287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021F72-5A2D-4EBF-9D13-D35A5BD6752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21FD272-7419-4152-A918-3B2CE6CB50B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8916C83-32D5-4183-8BB8-F71204289A3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pPr lvl="0"/>
            <a:endParaRPr lang="en-US" noProof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CCB76B9-85C7-4C18-BFB5-33B122916F6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8910AE4-85DC-4894-8AA6-C2187499416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FAFA7F-DAC6-4AD4-9B8D-4F97BD8402E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F756E78-B411-4A49-8A56-75D9C3D57CC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38CEB37-5104-4A8D-B584-F10BB83859B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67EF0D1-CDA8-4A2C-97F1-BCCEC62488B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F5AC62-79C9-439A-9F92-7BF53B4E81E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3102C4A-262E-4FC3-8014-622FD9074A7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FCBBC5D-32F8-4359-BF9B-38DBA3AD3F0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fld id="{9D398DEB-576E-470D-A31C-B5D1605DDD3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s://standards.ieee.org/content/dam/ieee-standards/standards/web/documents/other/Participant-Behavior-Individual-Method.pdf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120C4F2-6A6A-43CE-B303-91A81F3DB43A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  <p:sp>
        <p:nvSpPr>
          <p:cNvPr id="205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600200"/>
            <a:ext cx="7467600" cy="3962400"/>
          </a:xfrm>
        </p:spPr>
        <p:txBody>
          <a:bodyPr/>
          <a:lstStyle/>
          <a:p>
            <a:pPr eaLnBrk="1" hangingPunct="1"/>
            <a:r>
              <a:rPr lang="en-US" sz="4000" dirty="0"/>
              <a:t>IEEE 802 LMSC 04 August 2020</a:t>
            </a:r>
            <a:br>
              <a:rPr lang="en-US" sz="4000" dirty="0"/>
            </a:br>
            <a:br>
              <a:rPr lang="en-US" sz="4000" dirty="0"/>
            </a:br>
            <a:r>
              <a:rPr lang="en-US" sz="4000" dirty="0"/>
              <a:t>802 Executive Committee </a:t>
            </a:r>
            <a:br>
              <a:rPr lang="en-US" sz="4000" dirty="0"/>
            </a:br>
            <a:r>
              <a:rPr lang="en-US" sz="4000" dirty="0"/>
              <a:t>Electronic Meeting</a:t>
            </a:r>
            <a:br>
              <a:rPr lang="en-US" sz="4000" dirty="0"/>
            </a:br>
            <a:br>
              <a:rPr lang="en-US" sz="4000" dirty="0"/>
            </a:br>
            <a:endParaRPr lang="en-US" sz="4000" dirty="0"/>
          </a:p>
        </p:txBody>
      </p:sp>
      <p:sp>
        <p:nvSpPr>
          <p:cNvPr id="2" name="TextBox 1"/>
          <p:cNvSpPr txBox="1"/>
          <p:nvPr/>
        </p:nvSpPr>
        <p:spPr>
          <a:xfrm>
            <a:off x="4038600" y="6488668"/>
            <a:ext cx="52831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DCN ec-20-0-00-00EC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5DAC9C6-36EA-4C1E-92FE-FED0C5A082D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85800" y="1295400"/>
            <a:ext cx="7772400" cy="4800600"/>
          </a:xfrm>
        </p:spPr>
        <p:txBody>
          <a:bodyPr/>
          <a:lstStyle/>
          <a:p>
            <a:r>
              <a:rPr lang="en-US" dirty="0"/>
              <a:t>1.00 Meeting called to order</a:t>
            </a:r>
          </a:p>
          <a:p>
            <a:r>
              <a:rPr lang="en-US" dirty="0"/>
              <a:t>2.00 Review/approve agenda</a:t>
            </a:r>
          </a:p>
          <a:p>
            <a:pPr lvl="0">
              <a:buFont typeface="Arial" panose="020B0604020202020204" pitchFamily="34" charset="0"/>
              <a:buChar char="•"/>
            </a:pPr>
            <a:r>
              <a:rPr lang="en-US" dirty="0"/>
              <a:t>2.01 </a:t>
            </a:r>
            <a:r>
              <a:rPr lang="en-US" sz="2800" dirty="0">
                <a:solidFill>
                  <a:srgbClr val="000000"/>
                </a:solidFill>
              </a:rPr>
              <a:t>Participation Slide Set URL:</a:t>
            </a:r>
            <a:endParaRPr lang="en-US" sz="2800" dirty="0">
              <a:solidFill>
                <a:srgbClr val="000000"/>
              </a:solidFill>
              <a:hlinkClick r:id="rId2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endParaRPr>
          </a:p>
          <a:p>
            <a:pPr marL="0" lvl="0" indent="0">
              <a:buNone/>
            </a:pPr>
            <a:r>
              <a:rPr lang="en-US" sz="1600" dirty="0">
                <a:solidFill>
                  <a:srgbClr val="000000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https://standards.ieee.org/content/dam/ieee-standards/standards/web/documents/other/Participant-Behavior-Individual-Method.pdf</a:t>
            </a:r>
            <a:endParaRPr lang="en-US" sz="1600" dirty="0">
              <a:solidFill>
                <a:srgbClr val="000000"/>
              </a:solidFill>
            </a:endParaRPr>
          </a:p>
          <a:p>
            <a:pPr lvl="0"/>
            <a:endParaRPr lang="en-US" sz="1600" dirty="0">
              <a:solidFill>
                <a:srgbClr val="000000"/>
              </a:solidFill>
            </a:endParaRPr>
          </a:p>
          <a:p>
            <a:pPr lvl="0"/>
            <a:r>
              <a:rPr lang="en-US" sz="1600" dirty="0">
                <a:solidFill>
                  <a:srgbClr val="000000"/>
                </a:solidFill>
              </a:rPr>
              <a:t>Participant behavior is guided by IEEE Code of Ethics &amp; Conduct</a:t>
            </a:r>
          </a:p>
          <a:p>
            <a:pPr lvl="0"/>
            <a:r>
              <a:rPr lang="en-US" sz="1600" dirty="0">
                <a:solidFill>
                  <a:srgbClr val="000000"/>
                </a:solidFill>
              </a:rPr>
              <a:t>Participants shall act independently of others, including employers</a:t>
            </a:r>
          </a:p>
          <a:p>
            <a:pPr lvl="0"/>
            <a:r>
              <a:rPr lang="en-US" sz="1600" dirty="0">
                <a:solidFill>
                  <a:srgbClr val="000000"/>
                </a:solidFill>
              </a:rPr>
              <a:t>Standards activities shall allow the fair &amp; equitable consideration of all viewpoints</a:t>
            </a:r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39153D1-5C5D-456F-969E-A7D21AF83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113444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2FEB6BD-EA1A-423B-A81E-BD6F677345E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3.00 Executive Session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5D7FEA6-847E-47DC-B7AA-619FD932ACE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/>
              <a:t>Participation in 802 Executive Committee Executive Session is limited to 802 Executive Committee members</a:t>
            </a:r>
          </a:p>
          <a:p>
            <a:r>
              <a:rPr lang="en-US" sz="2400" dirty="0"/>
              <a:t>All non-802 Executive Committee members will be asked to leave</a:t>
            </a:r>
          </a:p>
          <a:p>
            <a:r>
              <a:rPr lang="en-US" sz="2400" dirty="0"/>
              <a:t>At the end of the Executive Session anyone may re-join the meeting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10E1D67-BACB-4D17-B902-3759F18646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214259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23A327A-3779-4519-9277-11A3963A395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4.00 Chair’s Announcements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2A27EB-75E0-4F64-B7DA-43747E7C1D6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/>
              <a:t>802/SA Task Force meeting held 17 August 2020</a:t>
            </a:r>
          </a:p>
          <a:p>
            <a:pPr lvl="1"/>
            <a:r>
              <a:rPr lang="en-US" sz="2400" dirty="0"/>
              <a:t>Discussed</a:t>
            </a:r>
          </a:p>
          <a:p>
            <a:pPr lvl="2"/>
            <a:r>
              <a:rPr lang="en-US" sz="2000" dirty="0" err="1"/>
              <a:t>Webex</a:t>
            </a:r>
            <a:r>
              <a:rPr lang="en-US" sz="2000" dirty="0"/>
              <a:t>, </a:t>
            </a:r>
            <a:r>
              <a:rPr lang="en-US" sz="2000" dirty="0" err="1"/>
              <a:t>DirectVote</a:t>
            </a:r>
            <a:r>
              <a:rPr lang="en-US" sz="2000" dirty="0"/>
              <a:t>, </a:t>
            </a:r>
            <a:r>
              <a:rPr lang="en-US" sz="2000" dirty="0" err="1"/>
              <a:t>Framemaker</a:t>
            </a:r>
            <a:r>
              <a:rPr lang="en-US" sz="2000" dirty="0"/>
              <a:t> licenses</a:t>
            </a:r>
          </a:p>
          <a:p>
            <a:pPr lvl="2"/>
            <a:r>
              <a:rPr lang="en-US" sz="2000" dirty="0"/>
              <a:t>Mentor replacement</a:t>
            </a:r>
          </a:p>
          <a:p>
            <a:pPr lvl="1"/>
            <a:r>
              <a:rPr lang="en-US" sz="2400" dirty="0"/>
              <a:t>Meeting notes at </a:t>
            </a:r>
            <a:br>
              <a:rPr lang="en-US" sz="2400" dirty="0"/>
            </a:br>
            <a:r>
              <a:rPr lang="en-US" sz="1600" dirty="0"/>
              <a:t>https://mentor.ieee.org/802-ec/dcn/20/ec-20-0172-00-00EC-17-august-2020-802-sa-task-force-meeting-notes.docx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CE4F015-957F-4645-9F5D-CE2D3EFE08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625211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371AE9D-C628-4570-BC00-FB4F3D49FA3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 memoriam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27C79AB-3EA4-4328-B75F-84D6BC30D3A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David </a:t>
            </a:r>
            <a:r>
              <a:rPr lang="en-US" dirty="0" err="1"/>
              <a:t>Chalupsky</a:t>
            </a:r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C45565C-F1FD-401F-8479-97EAB5915B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9412502"/>
      </p:ext>
    </p:extLst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291880</TotalTime>
  <Words>183</Words>
  <Application>Microsoft Office PowerPoint</Application>
  <PresentationFormat>On-screen Show (4:3)</PresentationFormat>
  <Paragraphs>28</Paragraphs>
  <Slides>5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8" baseType="lpstr">
      <vt:lpstr>Arial</vt:lpstr>
      <vt:lpstr>Times New Roman</vt:lpstr>
      <vt:lpstr>Default Design</vt:lpstr>
      <vt:lpstr>IEEE 802 LMSC 04 August 2020  802 Executive Committee  Electronic Meeting  </vt:lpstr>
      <vt:lpstr>PowerPoint Presentation</vt:lpstr>
      <vt:lpstr>3.00 Executive Session</vt:lpstr>
      <vt:lpstr>4.00 Chair’s Announcements</vt:lpstr>
      <vt:lpstr>In memoriam</vt:lpstr>
    </vt:vector>
  </TitlesOfParts>
  <Company>self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802 LMSC Opening EC meeting</dc:title>
  <dc:subject>IEEE 802 LMSC Plenary Session</dc:subject>
  <dc:creator>Paul Nikolich</dc:creator>
  <cp:lastModifiedBy>paulnikolich paulnikolich</cp:lastModifiedBy>
  <cp:revision>4104</cp:revision>
  <cp:lastPrinted>2020-03-16T11:24:54Z</cp:lastPrinted>
  <dcterms:created xsi:type="dcterms:W3CDTF">2002-03-10T15:43:16Z</dcterms:created>
  <dcterms:modified xsi:type="dcterms:W3CDTF">2020-08-31T22:24:27Z</dcterms:modified>
</cp:coreProperties>
</file>