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slideLayouts/slideLayout19.xml" ContentType="application/vnd.openxmlformats-officedocument.presentationml.slideLayout+xml"/>
  <Override PartName="/ppt/slideLayouts/slideLayout20.xml" ContentType="application/vnd.openxmlformats-officedocument.presentationml.slideLayout+xml"/>
  <Override PartName="/ppt/slideLayouts/slideLayout21.xml" ContentType="application/vnd.openxmlformats-officedocument.presentationml.slideLayout+xml"/>
  <Override PartName="/ppt/slideLayouts/slideLayout22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theme/theme4.xml" ContentType="application/vnd.openxmlformats-officedocument.theme+xml"/>
  <Override PartName="/ppt/changesInfos/changesInfo1.xml" ContentType="application/vnd.ms-powerpoint.changesinfo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57" r:id="rId1"/>
    <p:sldMasterId id="2147483659" r:id="rId2"/>
  </p:sldMasterIdLst>
  <p:notesMasterIdLst>
    <p:notesMasterId r:id="rId6"/>
  </p:notesMasterIdLst>
  <p:handoutMasterIdLst>
    <p:handoutMasterId r:id="rId7"/>
  </p:handoutMasterIdLst>
  <p:sldIdLst>
    <p:sldId id="376" r:id="rId3"/>
    <p:sldId id="377" r:id="rId4"/>
    <p:sldId id="375" r:id="rId5"/>
  </p:sldIdLst>
  <p:sldSz cx="9144000" cy="6858000" type="screen4x3"/>
  <p:notesSz cx="6858000" cy="9144000"/>
  <p:defaultTextStyle>
    <a:defPPr>
      <a:defRPr lang="en-US"/>
    </a:defPPr>
    <a:lvl1pPr algn="l" rtl="0" eaLnBrk="0" fontAlgn="base" hangingPunct="0">
      <a:spcBef>
        <a:spcPct val="0"/>
      </a:spcBef>
      <a:spcAft>
        <a:spcPct val="0"/>
      </a:spcAft>
      <a:defRPr sz="2400" kern="1200">
        <a:solidFill>
          <a:schemeClr val="tx1"/>
        </a:solidFill>
        <a:latin typeface="Arial" panose="020B0604020202020204" pitchFamily="34" charset="0"/>
        <a:ea typeface="ＭＳ Ｐゴシック" panose="020B0600070205080204" pitchFamily="34" charset="-128"/>
        <a:cs typeface="+mn-cs"/>
      </a:defRPr>
    </a:lvl1pPr>
    <a:lvl2pPr marL="457200" algn="l" rtl="0" eaLnBrk="0" fontAlgn="base" hangingPunct="0">
      <a:spcBef>
        <a:spcPct val="0"/>
      </a:spcBef>
      <a:spcAft>
        <a:spcPct val="0"/>
      </a:spcAft>
      <a:defRPr sz="2400" kern="1200">
        <a:solidFill>
          <a:schemeClr val="tx1"/>
        </a:solidFill>
        <a:latin typeface="Arial" panose="020B0604020202020204" pitchFamily="34" charset="0"/>
        <a:ea typeface="ＭＳ Ｐゴシック" panose="020B0600070205080204" pitchFamily="34" charset="-128"/>
        <a:cs typeface="+mn-cs"/>
      </a:defRPr>
    </a:lvl2pPr>
    <a:lvl3pPr marL="914400" algn="l" rtl="0" eaLnBrk="0" fontAlgn="base" hangingPunct="0">
      <a:spcBef>
        <a:spcPct val="0"/>
      </a:spcBef>
      <a:spcAft>
        <a:spcPct val="0"/>
      </a:spcAft>
      <a:defRPr sz="2400" kern="1200">
        <a:solidFill>
          <a:schemeClr val="tx1"/>
        </a:solidFill>
        <a:latin typeface="Arial" panose="020B0604020202020204" pitchFamily="34" charset="0"/>
        <a:ea typeface="ＭＳ Ｐゴシック" panose="020B0600070205080204" pitchFamily="34" charset="-128"/>
        <a:cs typeface="+mn-cs"/>
      </a:defRPr>
    </a:lvl3pPr>
    <a:lvl4pPr marL="1371600" algn="l" rtl="0" eaLnBrk="0" fontAlgn="base" hangingPunct="0">
      <a:spcBef>
        <a:spcPct val="0"/>
      </a:spcBef>
      <a:spcAft>
        <a:spcPct val="0"/>
      </a:spcAft>
      <a:defRPr sz="2400" kern="1200">
        <a:solidFill>
          <a:schemeClr val="tx1"/>
        </a:solidFill>
        <a:latin typeface="Arial" panose="020B0604020202020204" pitchFamily="34" charset="0"/>
        <a:ea typeface="ＭＳ Ｐゴシック" panose="020B0600070205080204" pitchFamily="34" charset="-128"/>
        <a:cs typeface="+mn-cs"/>
      </a:defRPr>
    </a:lvl4pPr>
    <a:lvl5pPr marL="1828800" algn="l" rtl="0" eaLnBrk="0" fontAlgn="base" hangingPunct="0">
      <a:spcBef>
        <a:spcPct val="0"/>
      </a:spcBef>
      <a:spcAft>
        <a:spcPct val="0"/>
      </a:spcAft>
      <a:defRPr sz="2400" kern="1200">
        <a:solidFill>
          <a:schemeClr val="tx1"/>
        </a:solidFill>
        <a:latin typeface="Arial" panose="020B0604020202020204" pitchFamily="34" charset="0"/>
        <a:ea typeface="ＭＳ Ｐゴシック" panose="020B0600070205080204" pitchFamily="34" charset="-128"/>
        <a:cs typeface="+mn-cs"/>
      </a:defRPr>
    </a:lvl5pPr>
    <a:lvl6pPr marL="2286000" algn="l" defTabSz="914400" rtl="0" eaLnBrk="1" latinLnBrk="0" hangingPunct="1">
      <a:defRPr sz="2400" kern="1200">
        <a:solidFill>
          <a:schemeClr val="tx1"/>
        </a:solidFill>
        <a:latin typeface="Arial" panose="020B0604020202020204" pitchFamily="34" charset="0"/>
        <a:ea typeface="ＭＳ Ｐゴシック" panose="020B0600070205080204" pitchFamily="34" charset="-128"/>
        <a:cs typeface="+mn-cs"/>
      </a:defRPr>
    </a:lvl6pPr>
    <a:lvl7pPr marL="2743200" algn="l" defTabSz="914400" rtl="0" eaLnBrk="1" latinLnBrk="0" hangingPunct="1">
      <a:defRPr sz="2400" kern="1200">
        <a:solidFill>
          <a:schemeClr val="tx1"/>
        </a:solidFill>
        <a:latin typeface="Arial" panose="020B0604020202020204" pitchFamily="34" charset="0"/>
        <a:ea typeface="ＭＳ Ｐゴシック" panose="020B0600070205080204" pitchFamily="34" charset="-128"/>
        <a:cs typeface="+mn-cs"/>
      </a:defRPr>
    </a:lvl7pPr>
    <a:lvl8pPr marL="3200400" algn="l" defTabSz="914400" rtl="0" eaLnBrk="1" latinLnBrk="0" hangingPunct="1">
      <a:defRPr sz="2400" kern="1200">
        <a:solidFill>
          <a:schemeClr val="tx1"/>
        </a:solidFill>
        <a:latin typeface="Arial" panose="020B0604020202020204" pitchFamily="34" charset="0"/>
        <a:ea typeface="ＭＳ Ｐゴシック" panose="020B0600070205080204" pitchFamily="34" charset="-128"/>
        <a:cs typeface="+mn-cs"/>
      </a:defRPr>
    </a:lvl8pPr>
    <a:lvl9pPr marL="3657600" algn="l" defTabSz="914400" rtl="0" eaLnBrk="1" latinLnBrk="0" hangingPunct="1">
      <a:defRPr sz="2400" kern="1200">
        <a:solidFill>
          <a:schemeClr val="tx1"/>
        </a:solidFill>
        <a:latin typeface="Arial" panose="020B0604020202020204" pitchFamily="34" charset="0"/>
        <a:ea typeface="ＭＳ Ｐゴシック" panose="020B0600070205080204" pitchFamily="34" charset="-128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 userDrawn="1">
          <p15:clr>
            <a:srgbClr val="A4A3A4"/>
          </p15:clr>
        </p15:guide>
        <p15:guide id="2" pos="2880" userDrawn="1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2FB1DF"/>
    <a:srgbClr val="69BE28"/>
    <a:srgbClr val="0066FF"/>
    <a:srgbClr val="33CCFF"/>
    <a:srgbClr val="99FF99"/>
    <a:srgbClr val="FFFF00"/>
    <a:srgbClr val="FFCC00"/>
    <a:srgbClr val="DDDDDD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0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383D162A-911D-4A48-919C-E28888740F78}" v="13" dt="2020-08-25T17:30:06.467"/>
  </p1510:revLst>
</p1510:revInfo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21E4AEA4-8DFA-4A89-87EB-49C32662AFE0}" styleName="Medium Style 2 - Accent 2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2">
              <a:tint val="20000"/>
            </a:schemeClr>
          </a:solidFill>
        </a:fill>
      </a:tcStyle>
    </a:wholeTbl>
    <a:band1H>
      <a:tcStyle>
        <a:tcBdr/>
        <a:fill>
          <a:solidFill>
            <a:schemeClr val="accent2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2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2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2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2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2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vertBarState="minimized" horzBarState="maximized">
    <p:restoredLeft sz="3605" autoAdjust="0"/>
    <p:restoredTop sz="96096" autoAdjust="0"/>
  </p:normalViewPr>
  <p:slideViewPr>
    <p:cSldViewPr showGuides="1">
      <p:cViewPr varScale="1">
        <p:scale>
          <a:sx n="114" d="100"/>
          <a:sy n="114" d="100"/>
        </p:scale>
        <p:origin x="2304" y="84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-1488"/>
    </p:cViewPr>
  </p:outlineViewPr>
  <p:notesTextViewPr>
    <p:cViewPr>
      <p:scale>
        <a:sx n="1" d="1"/>
        <a:sy n="1" d="1"/>
      </p:scale>
      <p:origin x="0" y="0"/>
    </p:cViewPr>
  </p:notesTextViewPr>
  <p:sorterViewPr>
    <p:cViewPr varScale="1">
      <p:scale>
        <a:sx n="1" d="1"/>
        <a:sy n="1" d="1"/>
      </p:scale>
      <p:origin x="0" y="0"/>
    </p:cViewPr>
  </p:sorterViewPr>
  <p:notesViewPr>
    <p:cSldViewPr showGuides="1">
      <p:cViewPr varScale="1">
        <p:scale>
          <a:sx n="66" d="100"/>
          <a:sy n="66" d="100"/>
        </p:scale>
        <p:origin x="0" y="0"/>
      </p:cViewPr>
      <p:guideLst/>
    </p:cSldViewPr>
  </p:notes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13" Type="http://schemas.microsoft.com/office/2015/10/relationships/revisionInfo" Target="revisionInfo.xml"/><Relationship Id="rId3" Type="http://schemas.openxmlformats.org/officeDocument/2006/relationships/slide" Target="slides/slide1.xml"/><Relationship Id="rId7" Type="http://schemas.openxmlformats.org/officeDocument/2006/relationships/handoutMaster" Target="handoutMasters/handoutMaster1.xml"/><Relationship Id="rId12" Type="http://schemas.microsoft.com/office/2016/11/relationships/changesInfo" Target="changesInfos/changesInfo1.xml"/><Relationship Id="rId2" Type="http://schemas.openxmlformats.org/officeDocument/2006/relationships/slideMaster" Target="slideMasters/slideMaster2.xml"/><Relationship Id="rId1" Type="http://schemas.openxmlformats.org/officeDocument/2006/relationships/slideMaster" Target="slideMasters/slideMaster1.xml"/><Relationship Id="rId6" Type="http://schemas.openxmlformats.org/officeDocument/2006/relationships/notesMaster" Target="notesMasters/notesMaster1.xml"/><Relationship Id="rId11" Type="http://schemas.openxmlformats.org/officeDocument/2006/relationships/tableStyles" Target="tableStyles.xml"/><Relationship Id="rId5" Type="http://schemas.openxmlformats.org/officeDocument/2006/relationships/slide" Target="slides/slide3.xml"/><Relationship Id="rId10" Type="http://schemas.openxmlformats.org/officeDocument/2006/relationships/theme" Target="theme/theme1.xml"/><Relationship Id="rId4" Type="http://schemas.openxmlformats.org/officeDocument/2006/relationships/slide" Target="slides/slide2.xml"/><Relationship Id="rId9" Type="http://schemas.openxmlformats.org/officeDocument/2006/relationships/viewProps" Target="viewProps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Steve Shellhammer" userId="0e71f22d-ee3e-49c0-82ff-dbc290af8082" providerId="ADAL" clId="{C47702D1-5EF3-4901-BB67-A7EF6F370EDA}"/>
    <pc:docChg chg="modSld modMainMaster">
      <pc:chgData name="Steve Shellhammer" userId="0e71f22d-ee3e-49c0-82ff-dbc290af8082" providerId="ADAL" clId="{C47702D1-5EF3-4901-BB67-A7EF6F370EDA}" dt="2020-08-25T20:00:11.357" v="7" actId="20577"/>
      <pc:docMkLst>
        <pc:docMk/>
      </pc:docMkLst>
      <pc:sldChg chg="modSp mod">
        <pc:chgData name="Steve Shellhammer" userId="0e71f22d-ee3e-49c0-82ff-dbc290af8082" providerId="ADAL" clId="{C47702D1-5EF3-4901-BB67-A7EF6F370EDA}" dt="2020-08-25T20:00:11.357" v="7" actId="20577"/>
        <pc:sldMkLst>
          <pc:docMk/>
          <pc:sldMk cId="3799008490" sldId="376"/>
        </pc:sldMkLst>
        <pc:spChg chg="mod">
          <ac:chgData name="Steve Shellhammer" userId="0e71f22d-ee3e-49c0-82ff-dbc290af8082" providerId="ADAL" clId="{C47702D1-5EF3-4901-BB67-A7EF6F370EDA}" dt="2020-08-25T20:00:11.357" v="7" actId="20577"/>
          <ac:spMkLst>
            <pc:docMk/>
            <pc:sldMk cId="3799008490" sldId="376"/>
            <ac:spMk id="3" creationId="{F417FE25-1A16-4F26-BE02-17BB93BDE5A7}"/>
          </ac:spMkLst>
        </pc:spChg>
      </pc:sldChg>
      <pc:sldMasterChg chg="modSp mod modSldLayout">
        <pc:chgData name="Steve Shellhammer" userId="0e71f22d-ee3e-49c0-82ff-dbc290af8082" providerId="ADAL" clId="{C47702D1-5EF3-4901-BB67-A7EF6F370EDA}" dt="2020-08-25T20:00:02.221" v="3" actId="20577"/>
        <pc:sldMasterMkLst>
          <pc:docMk/>
          <pc:sldMasterMk cId="0" sldId="2147483657"/>
        </pc:sldMasterMkLst>
        <pc:spChg chg="mod">
          <ac:chgData name="Steve Shellhammer" userId="0e71f22d-ee3e-49c0-82ff-dbc290af8082" providerId="ADAL" clId="{C47702D1-5EF3-4901-BB67-A7EF6F370EDA}" dt="2020-08-25T19:59:52.727" v="1" actId="20577"/>
          <ac:spMkLst>
            <pc:docMk/>
            <pc:sldMasterMk cId="0" sldId="2147483657"/>
            <ac:spMk id="329736" creationId="{00000000-0000-0000-0000-000000000000}"/>
          </ac:spMkLst>
        </pc:spChg>
        <pc:sldLayoutChg chg="modSp mod">
          <pc:chgData name="Steve Shellhammer" userId="0e71f22d-ee3e-49c0-82ff-dbc290af8082" providerId="ADAL" clId="{C47702D1-5EF3-4901-BB67-A7EF6F370EDA}" dt="2020-08-25T20:00:02.221" v="3" actId="20577"/>
          <pc:sldLayoutMkLst>
            <pc:docMk/>
            <pc:sldMasterMk cId="0" sldId="2147483657"/>
            <pc:sldLayoutMk cId="0" sldId="2147483658"/>
          </pc:sldLayoutMkLst>
          <pc:spChg chg="mod">
            <ac:chgData name="Steve Shellhammer" userId="0e71f22d-ee3e-49c0-82ff-dbc290af8082" providerId="ADAL" clId="{C47702D1-5EF3-4901-BB67-A7EF6F370EDA}" dt="2020-08-25T20:00:02.221" v="3" actId="20577"/>
            <ac:spMkLst>
              <pc:docMk/>
              <pc:sldMasterMk cId="0" sldId="2147483657"/>
              <pc:sldLayoutMk cId="0" sldId="2147483658"/>
              <ac:spMk id="330760" creationId="{00000000-0000-0000-0000-000000000000}"/>
            </ac:spMkLst>
          </pc:spChg>
        </pc:sldLayoutChg>
      </pc:sldMasterChg>
    </pc:docChg>
  </pc:docChgLst>
  <pc:docChgLst>
    <pc:chgData name="Steve Shellhammer" userId="0e71f22d-ee3e-49c0-82ff-dbc290af8082" providerId="ADAL" clId="{383D162A-911D-4A48-919C-E28888740F78}"/>
    <pc:docChg chg="undo custSel addSld delSld modSld sldOrd modMainMaster">
      <pc:chgData name="Steve Shellhammer" userId="0e71f22d-ee3e-49c0-82ff-dbc290af8082" providerId="ADAL" clId="{383D162A-911D-4A48-919C-E28888740F78}" dt="2020-08-25T19:51:50.381" v="834" actId="20577"/>
      <pc:docMkLst>
        <pc:docMk/>
      </pc:docMkLst>
      <pc:sldChg chg="modSp mod">
        <pc:chgData name="Steve Shellhammer" userId="0e71f22d-ee3e-49c0-82ff-dbc290af8082" providerId="ADAL" clId="{383D162A-911D-4A48-919C-E28888740F78}" dt="2020-08-25T17:29:39.020" v="798" actId="20577"/>
        <pc:sldMkLst>
          <pc:docMk/>
          <pc:sldMk cId="3123762458" sldId="375"/>
        </pc:sldMkLst>
        <pc:spChg chg="mod">
          <ac:chgData name="Steve Shellhammer" userId="0e71f22d-ee3e-49c0-82ff-dbc290af8082" providerId="ADAL" clId="{383D162A-911D-4A48-919C-E28888740F78}" dt="2020-08-20T22:02:01.943" v="490" actId="404"/>
          <ac:spMkLst>
            <pc:docMk/>
            <pc:sldMk cId="3123762458" sldId="375"/>
            <ac:spMk id="2" creationId="{87CA7948-F264-4120-A662-0508DD24576E}"/>
          </ac:spMkLst>
        </pc:spChg>
        <pc:spChg chg="mod">
          <ac:chgData name="Steve Shellhammer" userId="0e71f22d-ee3e-49c0-82ff-dbc290af8082" providerId="ADAL" clId="{383D162A-911D-4A48-919C-E28888740F78}" dt="2020-08-25T17:29:39.020" v="798" actId="20577"/>
          <ac:spMkLst>
            <pc:docMk/>
            <pc:sldMk cId="3123762458" sldId="375"/>
            <ac:spMk id="3" creationId="{86B5E530-3A97-45FD-8582-310D7BF98621}"/>
          </ac:spMkLst>
        </pc:spChg>
      </pc:sldChg>
      <pc:sldChg chg="modSp new mod ord">
        <pc:chgData name="Steve Shellhammer" userId="0e71f22d-ee3e-49c0-82ff-dbc290af8082" providerId="ADAL" clId="{383D162A-911D-4A48-919C-E28888740F78}" dt="2020-08-20T22:12:32.590" v="674" actId="20577"/>
        <pc:sldMkLst>
          <pc:docMk/>
          <pc:sldMk cId="3799008490" sldId="376"/>
        </pc:sldMkLst>
        <pc:spChg chg="mod">
          <ac:chgData name="Steve Shellhammer" userId="0e71f22d-ee3e-49c0-82ff-dbc290af8082" providerId="ADAL" clId="{383D162A-911D-4A48-919C-E28888740F78}" dt="2020-08-20T22:12:32.590" v="674" actId="20577"/>
          <ac:spMkLst>
            <pc:docMk/>
            <pc:sldMk cId="3799008490" sldId="376"/>
            <ac:spMk id="2" creationId="{F27D049C-358A-4F02-A41C-AD35AA138827}"/>
          </ac:spMkLst>
        </pc:spChg>
        <pc:spChg chg="mod">
          <ac:chgData name="Steve Shellhammer" userId="0e71f22d-ee3e-49c0-82ff-dbc290af8082" providerId="ADAL" clId="{383D162A-911D-4A48-919C-E28888740F78}" dt="2020-08-20T21:55:46.439" v="305" actId="20577"/>
          <ac:spMkLst>
            <pc:docMk/>
            <pc:sldMk cId="3799008490" sldId="376"/>
            <ac:spMk id="3" creationId="{F417FE25-1A16-4F26-BE02-17BB93BDE5A7}"/>
          </ac:spMkLst>
        </pc:spChg>
      </pc:sldChg>
      <pc:sldChg chg="addSp delSp modSp new mod">
        <pc:chgData name="Steve Shellhammer" userId="0e71f22d-ee3e-49c0-82ff-dbc290af8082" providerId="ADAL" clId="{383D162A-911D-4A48-919C-E28888740F78}" dt="2020-08-25T17:30:13.249" v="822" actId="1036"/>
        <pc:sldMkLst>
          <pc:docMk/>
          <pc:sldMk cId="4012297548" sldId="377"/>
        </pc:sldMkLst>
        <pc:spChg chg="mod">
          <ac:chgData name="Steve Shellhammer" userId="0e71f22d-ee3e-49c0-82ff-dbc290af8082" providerId="ADAL" clId="{383D162A-911D-4A48-919C-E28888740F78}" dt="2020-08-20T22:12:09.888" v="653" actId="20577"/>
          <ac:spMkLst>
            <pc:docMk/>
            <pc:sldMk cId="4012297548" sldId="377"/>
            <ac:spMk id="2" creationId="{0E486A47-4F0F-432E-A648-35B60AF86860}"/>
          </ac:spMkLst>
        </pc:spChg>
        <pc:spChg chg="del">
          <ac:chgData name="Steve Shellhammer" userId="0e71f22d-ee3e-49c0-82ff-dbc290af8082" providerId="ADAL" clId="{383D162A-911D-4A48-919C-E28888740F78}" dt="2020-08-20T21:56:44.378" v="326" actId="3680"/>
          <ac:spMkLst>
            <pc:docMk/>
            <pc:sldMk cId="4012297548" sldId="377"/>
            <ac:spMk id="3" creationId="{0A0CC1F7-1D1A-49DA-861F-A4F316749A71}"/>
          </ac:spMkLst>
        </pc:spChg>
        <pc:spChg chg="add mod">
          <ac:chgData name="Steve Shellhammer" userId="0e71f22d-ee3e-49c0-82ff-dbc290af8082" providerId="ADAL" clId="{383D162A-911D-4A48-919C-E28888740F78}" dt="2020-08-25T17:30:06.466" v="817" actId="14100"/>
          <ac:spMkLst>
            <pc:docMk/>
            <pc:sldMk cId="4012297548" sldId="377"/>
            <ac:spMk id="5" creationId="{97F5A8EC-9DE4-4839-8989-E372B38D75D3}"/>
          </ac:spMkLst>
        </pc:spChg>
        <pc:graphicFrameChg chg="add mod ord modGraphic">
          <ac:chgData name="Steve Shellhammer" userId="0e71f22d-ee3e-49c0-82ff-dbc290af8082" providerId="ADAL" clId="{383D162A-911D-4A48-919C-E28888740F78}" dt="2020-08-25T17:30:13.249" v="822" actId="1036"/>
          <ac:graphicFrameMkLst>
            <pc:docMk/>
            <pc:sldMk cId="4012297548" sldId="377"/>
            <ac:graphicFrameMk id="4" creationId="{6A22AC47-EAB0-4EBA-B6F0-4D5F80F735D3}"/>
          </ac:graphicFrameMkLst>
        </pc:graphicFrameChg>
      </pc:sldChg>
      <pc:sldChg chg="modSp new del mod">
        <pc:chgData name="Steve Shellhammer" userId="0e71f22d-ee3e-49c0-82ff-dbc290af8082" providerId="ADAL" clId="{383D162A-911D-4A48-919C-E28888740F78}" dt="2020-08-20T22:13:47.655" v="758" actId="47"/>
        <pc:sldMkLst>
          <pc:docMk/>
          <pc:sldMk cId="1598144616" sldId="378"/>
        </pc:sldMkLst>
        <pc:spChg chg="mod">
          <ac:chgData name="Steve Shellhammer" userId="0e71f22d-ee3e-49c0-82ff-dbc290af8082" providerId="ADAL" clId="{383D162A-911D-4A48-919C-E28888740F78}" dt="2020-08-20T22:11:31.780" v="644" actId="20577"/>
          <ac:spMkLst>
            <pc:docMk/>
            <pc:sldMk cId="1598144616" sldId="378"/>
            <ac:spMk id="3" creationId="{D023D5EC-44B0-4A84-AFF9-83A0708BD76E}"/>
          </ac:spMkLst>
        </pc:spChg>
      </pc:sldChg>
      <pc:sldMasterChg chg="modSp mod modSldLayout">
        <pc:chgData name="Steve Shellhammer" userId="0e71f22d-ee3e-49c0-82ff-dbc290af8082" providerId="ADAL" clId="{383D162A-911D-4A48-919C-E28888740F78}" dt="2020-08-25T19:51:50.381" v="834" actId="20577"/>
        <pc:sldMasterMkLst>
          <pc:docMk/>
          <pc:sldMasterMk cId="0" sldId="2147483657"/>
        </pc:sldMasterMkLst>
        <pc:spChg chg="mod">
          <ac:chgData name="Steve Shellhammer" userId="0e71f22d-ee3e-49c0-82ff-dbc290af8082" providerId="ADAL" clId="{383D162A-911D-4A48-919C-E28888740F78}" dt="2020-08-25T19:51:27.965" v="828" actId="20577"/>
          <ac:spMkLst>
            <pc:docMk/>
            <pc:sldMasterMk cId="0" sldId="2147483657"/>
            <ac:spMk id="329736" creationId="{00000000-0000-0000-0000-000000000000}"/>
          </ac:spMkLst>
        </pc:spChg>
        <pc:sldLayoutChg chg="modSp mod">
          <pc:chgData name="Steve Shellhammer" userId="0e71f22d-ee3e-49c0-82ff-dbc290af8082" providerId="ADAL" clId="{383D162A-911D-4A48-919C-E28888740F78}" dt="2020-08-25T19:51:50.381" v="834" actId="20577"/>
          <pc:sldLayoutMkLst>
            <pc:docMk/>
            <pc:sldMasterMk cId="0" sldId="2147483657"/>
            <pc:sldLayoutMk cId="0" sldId="2147483658"/>
          </pc:sldLayoutMkLst>
          <pc:spChg chg="mod">
            <ac:chgData name="Steve Shellhammer" userId="0e71f22d-ee3e-49c0-82ff-dbc290af8082" providerId="ADAL" clId="{383D162A-911D-4A48-919C-E28888740F78}" dt="2020-08-25T19:51:50.381" v="834" actId="20577"/>
            <ac:spMkLst>
              <pc:docMk/>
              <pc:sldMasterMk cId="0" sldId="2147483657"/>
              <pc:sldLayoutMk cId="0" sldId="2147483658"/>
              <ac:spMk id="330760" creationId="{00000000-0000-0000-0000-000000000000}"/>
            </ac:spMkLst>
          </pc:spChg>
        </pc:sldLayoutChg>
      </pc:sldMasterChg>
    </pc:docChg>
  </pc:docChgLst>
</pc:chgInfo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4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95970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718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eaLnBrk="1" hangingPunct="1">
              <a:defRPr sz="1200"/>
            </a:lvl1pPr>
          </a:lstStyle>
          <a:p>
            <a:endParaRPr lang="en-US" altLang="en-US" dirty="0"/>
          </a:p>
        </p:txBody>
      </p:sp>
      <p:sp>
        <p:nvSpPr>
          <p:cNvPr id="595971" name="Rectangle 3"/>
          <p:cNvSpPr>
            <a:spLocks noGrp="1" noChangeArrowheads="1"/>
          </p:cNvSpPr>
          <p:nvPr>
            <p:ph type="dt" sz="quarter" idx="1"/>
          </p:nvPr>
        </p:nvSpPr>
        <p:spPr bwMode="auto">
          <a:xfrm>
            <a:off x="3884613" y="0"/>
            <a:ext cx="29718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 eaLnBrk="1" hangingPunct="1">
              <a:defRPr sz="1200"/>
            </a:lvl1pPr>
          </a:lstStyle>
          <a:p>
            <a:endParaRPr lang="en-US" altLang="en-US" dirty="0"/>
          </a:p>
        </p:txBody>
      </p:sp>
      <p:sp>
        <p:nvSpPr>
          <p:cNvPr id="595972" name="Rectangle 4"/>
          <p:cNvSpPr>
            <a:spLocks noGrp="1" noChangeArrowheads="1"/>
          </p:cNvSpPr>
          <p:nvPr>
            <p:ph type="ftr" sz="quarter" idx="2"/>
          </p:nvPr>
        </p:nvSpPr>
        <p:spPr bwMode="auto">
          <a:xfrm>
            <a:off x="0" y="8685213"/>
            <a:ext cx="29718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eaLnBrk="1" hangingPunct="1">
              <a:defRPr sz="1200"/>
            </a:lvl1pPr>
          </a:lstStyle>
          <a:p>
            <a:endParaRPr lang="en-US" altLang="en-US" dirty="0"/>
          </a:p>
        </p:txBody>
      </p:sp>
      <p:sp>
        <p:nvSpPr>
          <p:cNvPr id="595973" name="Rectangle 5"/>
          <p:cNvSpPr>
            <a:spLocks noGrp="1" noChangeArrowheads="1"/>
          </p:cNvSpPr>
          <p:nvPr>
            <p:ph type="sldNum" sz="quarter" idx="3"/>
          </p:nvPr>
        </p:nvSpPr>
        <p:spPr bwMode="auto">
          <a:xfrm>
            <a:off x="3884613" y="8685213"/>
            <a:ext cx="29718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 eaLnBrk="1" hangingPunct="1">
              <a:defRPr sz="1200"/>
            </a:lvl1pPr>
          </a:lstStyle>
          <a:p>
            <a:fld id="{458DD877-B47C-4308-96C0-F86F851B6BC1}" type="slidenum">
              <a:rPr lang="en-US" altLang="en-US"/>
              <a:pPr/>
              <a:t>‹#›</a:t>
            </a:fld>
            <a:endParaRPr lang="en-US" altLang="en-US" dirty="0"/>
          </a:p>
        </p:txBody>
      </p:sp>
    </p:spTree>
    <p:extLst>
      <p:ext uri="{BB962C8B-B14F-4D97-AF65-F5344CB8AC3E}">
        <p14:creationId xmlns:p14="http://schemas.microsoft.com/office/powerpoint/2010/main" val="3318822928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7522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718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eaLnBrk="1" hangingPunct="1">
              <a:defRPr sz="1200"/>
            </a:lvl1pPr>
          </a:lstStyle>
          <a:p>
            <a:endParaRPr lang="en-US" altLang="en-US" dirty="0"/>
          </a:p>
        </p:txBody>
      </p:sp>
      <p:sp>
        <p:nvSpPr>
          <p:cNvPr id="107523" name="Rectangle 3"/>
          <p:cNvSpPr>
            <a:spLocks noGrp="1" noChangeArrowheads="1"/>
          </p:cNvSpPr>
          <p:nvPr>
            <p:ph type="dt" idx="1"/>
          </p:nvPr>
        </p:nvSpPr>
        <p:spPr bwMode="auto">
          <a:xfrm>
            <a:off x="3884613" y="0"/>
            <a:ext cx="29718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 eaLnBrk="1" hangingPunct="1">
              <a:defRPr sz="1200"/>
            </a:lvl1pPr>
          </a:lstStyle>
          <a:p>
            <a:endParaRPr lang="en-US" altLang="en-US" dirty="0"/>
          </a:p>
        </p:txBody>
      </p:sp>
      <p:sp>
        <p:nvSpPr>
          <p:cNvPr id="107524" name="Rectangle 4"/>
          <p:cNvSpPr>
            <a:spLocks noGrp="1" noRot="1" noChangeAspect="1" noChangeArrowheads="1" noTextEdit="1"/>
          </p:cNvSpPr>
          <p:nvPr>
            <p:ph type="sldImg" idx="2"/>
          </p:nvPr>
        </p:nvSpPr>
        <p:spPr bwMode="auto">
          <a:xfrm>
            <a:off x="1143000" y="685800"/>
            <a:ext cx="4572000" cy="3429000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  <a:ext uri="{53640926-AAD7-44D8-BBD7-CCE9431645EC}">
              <a14:shadowObscured xmlns:a14="http://schemas.microsoft.com/office/drawing/2010/main" val="1"/>
            </a:ext>
          </a:extLst>
        </p:spPr>
      </p:sp>
      <p:sp>
        <p:nvSpPr>
          <p:cNvPr id="107525" name="Rectangle 5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altLang="en-US"/>
              <a:t>Click to edit Master text styles</a:t>
            </a:r>
          </a:p>
          <a:p>
            <a:pPr lvl="1"/>
            <a:r>
              <a:rPr lang="en-US" altLang="en-US"/>
              <a:t>Second level</a:t>
            </a:r>
          </a:p>
          <a:p>
            <a:pPr lvl="2"/>
            <a:r>
              <a:rPr lang="en-US" altLang="en-US"/>
              <a:t>Third level</a:t>
            </a:r>
          </a:p>
          <a:p>
            <a:pPr lvl="3"/>
            <a:r>
              <a:rPr lang="en-US" altLang="en-US"/>
              <a:t>Fourth level</a:t>
            </a:r>
          </a:p>
          <a:p>
            <a:pPr lvl="4"/>
            <a:r>
              <a:rPr lang="en-US" altLang="en-US"/>
              <a:t>Fifth level</a:t>
            </a:r>
          </a:p>
        </p:txBody>
      </p:sp>
      <p:sp>
        <p:nvSpPr>
          <p:cNvPr id="107526" name="Rectangle 6"/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0" y="8685213"/>
            <a:ext cx="29718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eaLnBrk="1" hangingPunct="1">
              <a:defRPr sz="1200"/>
            </a:lvl1pPr>
          </a:lstStyle>
          <a:p>
            <a:endParaRPr lang="en-US" altLang="en-US" dirty="0"/>
          </a:p>
        </p:txBody>
      </p:sp>
      <p:sp>
        <p:nvSpPr>
          <p:cNvPr id="107527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3884613" y="8685213"/>
            <a:ext cx="29718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 eaLnBrk="1" hangingPunct="1">
              <a:defRPr sz="1200"/>
            </a:lvl1pPr>
          </a:lstStyle>
          <a:p>
            <a:fld id="{EE959D19-1FE8-493D-A0E2-ED883022503F}" type="slidenum">
              <a:rPr lang="en-US" altLang="en-US"/>
              <a:pPr/>
              <a:t>‹#›</a:t>
            </a:fld>
            <a:endParaRPr lang="en-US" altLang="en-US" dirty="0"/>
          </a:p>
        </p:txBody>
      </p:sp>
    </p:spTree>
    <p:extLst>
      <p:ext uri="{BB962C8B-B14F-4D97-AF65-F5344CB8AC3E}">
        <p14:creationId xmlns:p14="http://schemas.microsoft.com/office/powerpoint/2010/main" val="3104214343"/>
      </p:ext>
    </p:extLst>
  </p:cSld>
  <p:clrMap bg1="lt1" tx1="dk1" bg2="lt2" tx2="dk2" accent1="accent1" accent2="accent2" accent3="accent3" accent4="accent4" accent5="accent5" accent6="accent6" hlink="hlink" folHlink="folHlink"/>
  <p:notesStyle>
    <a:lvl1pPr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panose="020B0604020202020204" pitchFamily="34" charset="0"/>
        <a:ea typeface="+mn-ea"/>
        <a:cs typeface="+mn-cs"/>
      </a:defRPr>
    </a:lvl1pPr>
    <a:lvl2pPr marL="4572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panose="020B0604020202020204" pitchFamily="34" charset="0"/>
        <a:ea typeface="+mn-ea"/>
        <a:cs typeface="+mn-cs"/>
      </a:defRPr>
    </a:lvl2pPr>
    <a:lvl3pPr marL="9144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panose="020B0604020202020204" pitchFamily="34" charset="0"/>
        <a:ea typeface="+mn-ea"/>
        <a:cs typeface="+mn-cs"/>
      </a:defRPr>
    </a:lvl3pPr>
    <a:lvl4pPr marL="13716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panose="020B0604020202020204" pitchFamily="34" charset="0"/>
        <a:ea typeface="+mn-ea"/>
        <a:cs typeface="+mn-cs"/>
      </a:defRPr>
    </a:lvl4pPr>
    <a:lvl5pPr marL="18288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panose="020B0604020202020204" pitchFamily="34" charset="0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0754" name="Rectangle 2"/>
          <p:cNvSpPr>
            <a:spLocks noChangeArrowheads="1"/>
          </p:cNvSpPr>
          <p:nvPr/>
        </p:nvSpPr>
        <p:spPr bwMode="auto">
          <a:xfrm>
            <a:off x="14288" y="6597650"/>
            <a:ext cx="9129712" cy="260350"/>
          </a:xfrm>
          <a:prstGeom prst="rect">
            <a:avLst/>
          </a:prstGeom>
          <a:solidFill>
            <a:srgbClr val="2FADDF"/>
          </a:solidFill>
          <a:ln w="9525">
            <a:solidFill>
              <a:srgbClr val="2FADDF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 dirty="0"/>
          </a:p>
        </p:txBody>
      </p:sp>
      <p:sp>
        <p:nvSpPr>
          <p:cNvPr id="330755" name="Rectangle 3"/>
          <p:cNvSpPr>
            <a:spLocks noChangeArrowheads="1"/>
          </p:cNvSpPr>
          <p:nvPr/>
        </p:nvSpPr>
        <p:spPr bwMode="auto">
          <a:xfrm>
            <a:off x="3175" y="3175"/>
            <a:ext cx="9136063" cy="260350"/>
          </a:xfrm>
          <a:prstGeom prst="rect">
            <a:avLst/>
          </a:prstGeom>
          <a:solidFill>
            <a:srgbClr val="2FADDF"/>
          </a:solidFill>
          <a:ln w="9525">
            <a:solidFill>
              <a:srgbClr val="2FADDF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 dirty="0"/>
          </a:p>
        </p:txBody>
      </p:sp>
      <p:sp>
        <p:nvSpPr>
          <p:cNvPr id="330756" name="Rectangle 4"/>
          <p:cNvSpPr>
            <a:spLocks noGrp="1" noChangeArrowheads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>
            <a:lvl1pPr>
              <a:defRPr/>
            </a:lvl1pPr>
          </a:lstStyle>
          <a:p>
            <a:pPr lvl="0"/>
            <a:r>
              <a:rPr lang="en-US" altLang="en-US" noProof="0"/>
              <a:t>Click to edit Master title style</a:t>
            </a:r>
          </a:p>
        </p:txBody>
      </p:sp>
      <p:sp>
        <p:nvSpPr>
          <p:cNvPr id="330757" name="Rectangle 5"/>
          <p:cNvSpPr>
            <a:spLocks noGrp="1" noChangeArrowheads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FontTx/>
              <a:buNone/>
              <a:defRPr/>
            </a:lvl1pPr>
          </a:lstStyle>
          <a:p>
            <a:pPr lvl="0"/>
            <a:r>
              <a:rPr lang="en-US" altLang="en-US" noProof="0"/>
              <a:t>Click to edit Master subtitle style</a:t>
            </a:r>
          </a:p>
        </p:txBody>
      </p:sp>
      <p:sp>
        <p:nvSpPr>
          <p:cNvPr id="330758" name="Text Box 6"/>
          <p:cNvSpPr txBox="1">
            <a:spLocks noChangeArrowheads="1"/>
          </p:cNvSpPr>
          <p:nvPr/>
        </p:nvSpPr>
        <p:spPr bwMode="auto">
          <a:xfrm>
            <a:off x="7958138" y="6589713"/>
            <a:ext cx="1150937" cy="27463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 algn="r" eaLnBrk="1" hangingPunct="1">
              <a:spcBef>
                <a:spcPct val="50000"/>
              </a:spcBef>
            </a:pPr>
            <a:r>
              <a:rPr lang="en-US" altLang="en-US" sz="1200" dirty="0">
                <a:solidFill>
                  <a:schemeClr val="bg1"/>
                </a:solidFill>
              </a:rPr>
              <a:t>Page </a:t>
            </a:r>
            <a:fld id="{51AD4080-6D3A-494C-8BF2-E1F8C9265CB5}" type="slidenum">
              <a:rPr lang="en-US" altLang="en-US" sz="1200">
                <a:solidFill>
                  <a:schemeClr val="bg1"/>
                </a:solidFill>
              </a:rPr>
              <a:pPr algn="r" eaLnBrk="1" hangingPunct="1">
                <a:spcBef>
                  <a:spcPct val="50000"/>
                </a:spcBef>
              </a:pPr>
              <a:t>‹#›</a:t>
            </a:fld>
            <a:endParaRPr lang="en-US" altLang="en-US" sz="1200" dirty="0">
              <a:solidFill>
                <a:schemeClr val="bg1"/>
              </a:solidFill>
            </a:endParaRPr>
          </a:p>
        </p:txBody>
      </p:sp>
      <p:sp>
        <p:nvSpPr>
          <p:cNvPr id="330759" name="Text Box 7"/>
          <p:cNvSpPr txBox="1">
            <a:spLocks noChangeArrowheads="1"/>
          </p:cNvSpPr>
          <p:nvPr/>
        </p:nvSpPr>
        <p:spPr bwMode="auto">
          <a:xfrm>
            <a:off x="1828800" y="6591301"/>
            <a:ext cx="5486400" cy="276999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square">
            <a:spAutoFit/>
          </a:bodyPr>
          <a:lstStyle/>
          <a:p>
            <a:pPr algn="ctr" eaLnBrk="1" hangingPunct="1"/>
            <a:r>
              <a:rPr lang="en-US" altLang="en-US" sz="1200" dirty="0">
                <a:solidFill>
                  <a:schemeClr val="bg1"/>
                </a:solidFill>
              </a:rPr>
              <a:t>IEEE 802 LMSC</a:t>
            </a:r>
          </a:p>
        </p:txBody>
      </p:sp>
      <p:sp>
        <p:nvSpPr>
          <p:cNvPr id="330760" name="Text Box 8"/>
          <p:cNvSpPr txBox="1">
            <a:spLocks noChangeArrowheads="1"/>
          </p:cNvSpPr>
          <p:nvPr/>
        </p:nvSpPr>
        <p:spPr bwMode="auto">
          <a:xfrm>
            <a:off x="0" y="6589713"/>
            <a:ext cx="1180131" cy="276999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 algn="ctr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pPr eaLnBrk="1" hangingPunct="1"/>
            <a:r>
              <a:rPr lang="en-US" altLang="en-US" sz="1200" dirty="0">
                <a:solidFill>
                  <a:schemeClr val="bg1"/>
                </a:solidFill>
              </a:rPr>
              <a:t>ec-20-0173-01</a:t>
            </a:r>
          </a:p>
        </p:txBody>
      </p:sp>
      <p:grpSp>
        <p:nvGrpSpPr>
          <p:cNvPr id="330761" name="Group 9"/>
          <p:cNvGrpSpPr>
            <a:grpSpLocks/>
          </p:cNvGrpSpPr>
          <p:nvPr/>
        </p:nvGrpSpPr>
        <p:grpSpPr bwMode="auto">
          <a:xfrm>
            <a:off x="8316913" y="5876925"/>
            <a:ext cx="793750" cy="709613"/>
            <a:chOff x="3288" y="3482"/>
            <a:chExt cx="500" cy="447"/>
          </a:xfrm>
        </p:grpSpPr>
        <p:sp>
          <p:nvSpPr>
            <p:cNvPr id="330762" name="Rectangle 10"/>
            <p:cNvSpPr>
              <a:spLocks noChangeArrowheads="1"/>
            </p:cNvSpPr>
            <p:nvPr userDrawn="1"/>
          </p:nvSpPr>
          <p:spPr bwMode="auto">
            <a:xfrm>
              <a:off x="3288" y="3521"/>
              <a:ext cx="454" cy="363"/>
            </a:xfrm>
            <a:prstGeom prst="rect">
              <a:avLst/>
            </a:prstGeom>
            <a:solidFill>
              <a:srgbClr val="2FB1DF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algn="ctr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 dirty="0"/>
            </a:p>
          </p:txBody>
        </p:sp>
        <p:sp>
          <p:nvSpPr>
            <p:cNvPr id="330763" name="Text Box 11"/>
            <p:cNvSpPr txBox="1">
              <a:spLocks noChangeArrowheads="1"/>
            </p:cNvSpPr>
            <p:nvPr userDrawn="1"/>
          </p:nvSpPr>
          <p:spPr bwMode="auto">
            <a:xfrm>
              <a:off x="3297" y="3482"/>
              <a:ext cx="485" cy="279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 algn="ctr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>
              <a:spAutoFit/>
            </a:bodyPr>
            <a:lstStyle/>
            <a:p>
              <a:r>
                <a:rPr lang="en-US" altLang="en-US" sz="2300" b="1" dirty="0">
                  <a:solidFill>
                    <a:schemeClr val="bg1"/>
                  </a:solidFill>
                </a:rPr>
                <a:t>EEE</a:t>
              </a:r>
            </a:p>
          </p:txBody>
        </p:sp>
        <p:sp>
          <p:nvSpPr>
            <p:cNvPr id="330764" name="Line 12"/>
            <p:cNvSpPr>
              <a:spLocks noChangeShapeType="1"/>
            </p:cNvSpPr>
            <p:nvPr userDrawn="1"/>
          </p:nvSpPr>
          <p:spPr bwMode="auto">
            <a:xfrm>
              <a:off x="3331" y="3542"/>
              <a:ext cx="0" cy="317"/>
            </a:xfrm>
            <a:prstGeom prst="line">
              <a:avLst/>
            </a:prstGeom>
            <a:noFill/>
            <a:ln w="38100">
              <a:solidFill>
                <a:schemeClr val="accent2"/>
              </a:solidFill>
              <a:round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en-US" dirty="0"/>
            </a:p>
          </p:txBody>
        </p:sp>
        <p:sp>
          <p:nvSpPr>
            <p:cNvPr id="330765" name="Text Box 13"/>
            <p:cNvSpPr txBox="1">
              <a:spLocks noChangeArrowheads="1"/>
            </p:cNvSpPr>
            <p:nvPr userDrawn="1"/>
          </p:nvSpPr>
          <p:spPr bwMode="auto">
            <a:xfrm>
              <a:off x="3303" y="3641"/>
              <a:ext cx="485" cy="288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 algn="ctr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/>
            <a:lstStyle/>
            <a:p>
              <a:r>
                <a:rPr lang="en-US" altLang="en-US" b="1" dirty="0">
                  <a:solidFill>
                    <a:schemeClr val="bg1"/>
                  </a:solidFill>
                </a:rPr>
                <a:t>802</a:t>
              </a:r>
            </a:p>
          </p:txBody>
        </p:sp>
      </p:grp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</p:spTree>
    <p:extLst>
      <p:ext uri="{BB962C8B-B14F-4D97-AF65-F5344CB8AC3E}">
        <p14:creationId xmlns:p14="http://schemas.microsoft.com/office/powerpoint/2010/main" val="851741467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578600" y="404813"/>
            <a:ext cx="2108200" cy="5462587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250825" y="404813"/>
            <a:ext cx="6175375" cy="5462587"/>
          </a:xfrm>
        </p:spPr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</p:spTree>
    <p:extLst>
      <p:ext uri="{BB962C8B-B14F-4D97-AF65-F5344CB8AC3E}">
        <p14:creationId xmlns:p14="http://schemas.microsoft.com/office/powerpoint/2010/main" val="380992094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143000" y="1122363"/>
            <a:ext cx="6858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143000" y="3602038"/>
            <a:ext cx="6858000" cy="1655762"/>
          </a:xfrm>
          <a:prstGeom prst="rect">
            <a:avLst/>
          </a:prstGeo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</p:spTree>
    <p:extLst>
      <p:ext uri="{BB962C8B-B14F-4D97-AF65-F5344CB8AC3E}">
        <p14:creationId xmlns:p14="http://schemas.microsoft.com/office/powerpoint/2010/main" val="1560164238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28650" y="1825625"/>
            <a:ext cx="7886700" cy="4351338"/>
          </a:xfrm>
          <a:prstGeom prst="rect">
            <a:avLst/>
          </a:prstGeo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</p:spTree>
    <p:extLst>
      <p:ext uri="{BB962C8B-B14F-4D97-AF65-F5344CB8AC3E}">
        <p14:creationId xmlns:p14="http://schemas.microsoft.com/office/powerpoint/2010/main" val="2929587649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3888" y="1709738"/>
            <a:ext cx="78867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3888" y="4589463"/>
            <a:ext cx="7886700" cy="1500187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2400"/>
            </a:lvl1pPr>
            <a:lvl2pPr marL="457200" indent="0">
              <a:buNone/>
              <a:defRPr sz="2000"/>
            </a:lvl2pPr>
            <a:lvl3pPr marL="914400" indent="0">
              <a:buNone/>
              <a:defRPr sz="18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pPr lvl="0"/>
            <a:r>
              <a:rPr lang="en-US"/>
              <a:t>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2863387132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28650" y="1825625"/>
            <a:ext cx="3867150" cy="4351338"/>
          </a:xfrm>
          <a:prstGeom prst="rect">
            <a:avLst/>
          </a:prstGeo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825625"/>
            <a:ext cx="3867150" cy="4351338"/>
          </a:xfrm>
          <a:prstGeom prst="rect">
            <a:avLst/>
          </a:prstGeo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</p:spTree>
    <p:extLst>
      <p:ext uri="{BB962C8B-B14F-4D97-AF65-F5344CB8AC3E}">
        <p14:creationId xmlns:p14="http://schemas.microsoft.com/office/powerpoint/2010/main" val="1479723186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30238" y="365125"/>
            <a:ext cx="78867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30238" y="1681163"/>
            <a:ext cx="3868737" cy="823912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30238" y="2505075"/>
            <a:ext cx="3868737" cy="3684588"/>
          </a:xfrm>
          <a:prstGeom prst="rect">
            <a:avLst/>
          </a:prstGeo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29150" y="1681163"/>
            <a:ext cx="3887788" cy="823912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29150" y="2505075"/>
            <a:ext cx="3887788" cy="3684588"/>
          </a:xfrm>
          <a:prstGeom prst="rect">
            <a:avLst/>
          </a:prstGeo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</p:spTree>
    <p:extLst>
      <p:ext uri="{BB962C8B-B14F-4D97-AF65-F5344CB8AC3E}">
        <p14:creationId xmlns:p14="http://schemas.microsoft.com/office/powerpoint/2010/main" val="343015608"/>
      </p:ext>
    </p:extLst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</p:spTree>
    <p:extLst>
      <p:ext uri="{BB962C8B-B14F-4D97-AF65-F5344CB8AC3E}">
        <p14:creationId xmlns:p14="http://schemas.microsoft.com/office/powerpoint/2010/main" val="593527801"/>
      </p:ext>
    </p:extLst>
  </p:cSld>
  <p:clrMapOvr>
    <a:masterClrMapping/>
  </p:clrMapOvr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8076305"/>
      </p:ext>
    </p:extLst>
  </p:cSld>
  <p:clrMapOvr>
    <a:masterClrMapping/>
  </p:clrMapOvr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30238" y="457200"/>
            <a:ext cx="2949575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887788" y="987425"/>
            <a:ext cx="4629150" cy="4873625"/>
          </a:xfrm>
          <a:prstGeom prst="rect">
            <a:avLst/>
          </a:prstGeo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30238" y="2057400"/>
            <a:ext cx="2949575" cy="3811588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84199368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</p:spTree>
    <p:extLst>
      <p:ext uri="{BB962C8B-B14F-4D97-AF65-F5344CB8AC3E}">
        <p14:creationId xmlns:p14="http://schemas.microsoft.com/office/powerpoint/2010/main" val="3462015109"/>
      </p:ext>
    </p:extLst>
  </p:cSld>
  <p:clrMapOvr>
    <a:masterClrMapping/>
  </p:clrMapOvr>
</p:sldLayout>
</file>

<file path=ppt/slideLayouts/slideLayout20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30238" y="457200"/>
            <a:ext cx="2949575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3887788" y="987425"/>
            <a:ext cx="4629150" cy="4873625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30238" y="2057400"/>
            <a:ext cx="2949575" cy="3811588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31235622"/>
      </p:ext>
    </p:extLst>
  </p:cSld>
  <p:clrMapOvr>
    <a:masterClrMapping/>
  </p:clrMapOvr>
</p:sldLayout>
</file>

<file path=ppt/slideLayouts/slideLayout2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28650" y="1825625"/>
            <a:ext cx="7886700" cy="4351338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</p:spTree>
    <p:extLst>
      <p:ext uri="{BB962C8B-B14F-4D97-AF65-F5344CB8AC3E}">
        <p14:creationId xmlns:p14="http://schemas.microsoft.com/office/powerpoint/2010/main" val="860716147"/>
      </p:ext>
    </p:extLst>
  </p:cSld>
  <p:clrMapOvr>
    <a:masterClrMapping/>
  </p:clrMapOvr>
</p:sldLayout>
</file>

<file path=ppt/slideLayouts/slideLayout2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404813"/>
            <a:ext cx="2057400" cy="5772150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404813"/>
            <a:ext cx="6019800" cy="5772150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</p:spTree>
    <p:extLst>
      <p:ext uri="{BB962C8B-B14F-4D97-AF65-F5344CB8AC3E}">
        <p14:creationId xmlns:p14="http://schemas.microsoft.com/office/powerpoint/2010/main" val="128559668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3888" y="1709738"/>
            <a:ext cx="78867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3888" y="4589463"/>
            <a:ext cx="7886700" cy="1500187"/>
          </a:xfrm>
        </p:spPr>
        <p:txBody>
          <a:bodyPr/>
          <a:lstStyle>
            <a:lvl1pPr marL="0" indent="0">
              <a:buNone/>
              <a:defRPr sz="2400"/>
            </a:lvl1pPr>
            <a:lvl2pPr marL="457200" indent="0">
              <a:buNone/>
              <a:defRPr sz="2000"/>
            </a:lvl2pPr>
            <a:lvl3pPr marL="914400" indent="0">
              <a:buNone/>
              <a:defRPr sz="18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pPr lvl="0"/>
            <a:r>
              <a:rPr lang="en-US"/>
              <a:t>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162995681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250825" y="1341438"/>
            <a:ext cx="4038600" cy="4525962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441825" y="1341438"/>
            <a:ext cx="4038600" cy="4525962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</p:spTree>
    <p:extLst>
      <p:ext uri="{BB962C8B-B14F-4D97-AF65-F5344CB8AC3E}">
        <p14:creationId xmlns:p14="http://schemas.microsoft.com/office/powerpoint/2010/main" val="310268363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30238" y="365125"/>
            <a:ext cx="78867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30238" y="1681163"/>
            <a:ext cx="386873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30238" y="2505075"/>
            <a:ext cx="3868737" cy="368458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29150" y="1681163"/>
            <a:ext cx="38877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29150" y="2505075"/>
            <a:ext cx="3887788" cy="368458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</p:spTree>
    <p:extLst>
      <p:ext uri="{BB962C8B-B14F-4D97-AF65-F5344CB8AC3E}">
        <p14:creationId xmlns:p14="http://schemas.microsoft.com/office/powerpoint/2010/main" val="3252514731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</p:spTree>
    <p:extLst>
      <p:ext uri="{BB962C8B-B14F-4D97-AF65-F5344CB8AC3E}">
        <p14:creationId xmlns:p14="http://schemas.microsoft.com/office/powerpoint/2010/main" val="202549591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98064960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30238" y="457200"/>
            <a:ext cx="2949575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887788" y="987425"/>
            <a:ext cx="462915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30238" y="2057400"/>
            <a:ext cx="2949575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2508326673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30238" y="457200"/>
            <a:ext cx="2949575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3887788" y="987425"/>
            <a:ext cx="462915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dirty="0"/>
              <a:t>Click icon to add picture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30238" y="2057400"/>
            <a:ext cx="2949575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84528745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_rels/slideMaster2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19.xml"/><Relationship Id="rId3" Type="http://schemas.openxmlformats.org/officeDocument/2006/relationships/slideLayout" Target="../slideLayouts/slideLayout14.xml"/><Relationship Id="rId7" Type="http://schemas.openxmlformats.org/officeDocument/2006/relationships/slideLayout" Target="../slideLayouts/slideLayout18.xml"/><Relationship Id="rId12" Type="http://schemas.openxmlformats.org/officeDocument/2006/relationships/theme" Target="../theme/theme2.xml"/><Relationship Id="rId2" Type="http://schemas.openxmlformats.org/officeDocument/2006/relationships/slideLayout" Target="../slideLayouts/slideLayout13.xml"/><Relationship Id="rId1" Type="http://schemas.openxmlformats.org/officeDocument/2006/relationships/slideLayout" Target="../slideLayouts/slideLayout12.xml"/><Relationship Id="rId6" Type="http://schemas.openxmlformats.org/officeDocument/2006/relationships/slideLayout" Target="../slideLayouts/slideLayout17.xml"/><Relationship Id="rId11" Type="http://schemas.openxmlformats.org/officeDocument/2006/relationships/slideLayout" Target="../slideLayouts/slideLayout22.xml"/><Relationship Id="rId5" Type="http://schemas.openxmlformats.org/officeDocument/2006/relationships/slideLayout" Target="../slideLayouts/slideLayout16.xml"/><Relationship Id="rId10" Type="http://schemas.openxmlformats.org/officeDocument/2006/relationships/slideLayout" Target="../slideLayouts/slideLayout21.xml"/><Relationship Id="rId4" Type="http://schemas.openxmlformats.org/officeDocument/2006/relationships/slideLayout" Target="../slideLayouts/slideLayout15.xml"/><Relationship Id="rId9" Type="http://schemas.openxmlformats.org/officeDocument/2006/relationships/slideLayout" Target="../slideLayouts/slideLayout2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29730" name="Rectangle 2"/>
          <p:cNvSpPr>
            <a:spLocks noChangeArrowheads="1"/>
          </p:cNvSpPr>
          <p:nvPr/>
        </p:nvSpPr>
        <p:spPr bwMode="auto">
          <a:xfrm>
            <a:off x="0" y="6604000"/>
            <a:ext cx="9139238" cy="260350"/>
          </a:xfrm>
          <a:prstGeom prst="rect">
            <a:avLst/>
          </a:prstGeom>
          <a:solidFill>
            <a:srgbClr val="2FB1DF"/>
          </a:solidFill>
          <a:ln w="9525">
            <a:solidFill>
              <a:srgbClr val="2FB1DF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 dirty="0"/>
          </a:p>
        </p:txBody>
      </p:sp>
      <p:sp>
        <p:nvSpPr>
          <p:cNvPr id="329731" name="Rectangle 3"/>
          <p:cNvSpPr>
            <a:spLocks noChangeArrowheads="1"/>
          </p:cNvSpPr>
          <p:nvPr/>
        </p:nvSpPr>
        <p:spPr bwMode="auto">
          <a:xfrm>
            <a:off x="3175" y="3175"/>
            <a:ext cx="9136063" cy="260350"/>
          </a:xfrm>
          <a:prstGeom prst="rect">
            <a:avLst/>
          </a:prstGeom>
          <a:solidFill>
            <a:srgbClr val="2FB1DF"/>
          </a:solidFill>
          <a:ln w="9525">
            <a:solidFill>
              <a:srgbClr val="2FADDF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 dirty="0"/>
          </a:p>
        </p:txBody>
      </p:sp>
      <p:sp>
        <p:nvSpPr>
          <p:cNvPr id="329732" name="Rectangle 4"/>
          <p:cNvSpPr>
            <a:spLocks noGrp="1" noChangeArrowheads="1"/>
          </p:cNvSpPr>
          <p:nvPr>
            <p:ph type="title"/>
          </p:nvPr>
        </p:nvSpPr>
        <p:spPr bwMode="auto">
          <a:xfrm>
            <a:off x="457200" y="404813"/>
            <a:ext cx="8229600" cy="79216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 altLang="en-US"/>
              <a:t>Click to edit Master title style</a:t>
            </a:r>
          </a:p>
        </p:txBody>
      </p:sp>
      <p:sp>
        <p:nvSpPr>
          <p:cNvPr id="329733" name="Rectangle 5"/>
          <p:cNvSpPr>
            <a:spLocks noGrp="1" noChangeArrowheads="1"/>
          </p:cNvSpPr>
          <p:nvPr>
            <p:ph type="body" idx="1"/>
          </p:nvPr>
        </p:nvSpPr>
        <p:spPr bwMode="auto">
          <a:xfrm>
            <a:off x="250825" y="1341438"/>
            <a:ext cx="8229600" cy="452596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altLang="en-US"/>
              <a:t>Edit Master text styles</a:t>
            </a:r>
          </a:p>
          <a:p>
            <a:pPr lvl="1"/>
            <a:r>
              <a:rPr lang="en-US" altLang="en-US"/>
              <a:t>Second level</a:t>
            </a:r>
          </a:p>
          <a:p>
            <a:pPr lvl="2"/>
            <a:r>
              <a:rPr lang="en-US" altLang="en-US"/>
              <a:t>Third level</a:t>
            </a:r>
          </a:p>
          <a:p>
            <a:pPr lvl="3"/>
            <a:r>
              <a:rPr lang="en-US" altLang="en-US"/>
              <a:t>Fourth level</a:t>
            </a:r>
          </a:p>
          <a:p>
            <a:pPr lvl="4"/>
            <a:r>
              <a:rPr lang="en-US" altLang="en-US"/>
              <a:t>Fifth level</a:t>
            </a:r>
          </a:p>
        </p:txBody>
      </p:sp>
      <p:sp>
        <p:nvSpPr>
          <p:cNvPr id="329734" name="Line 6"/>
          <p:cNvSpPr>
            <a:spLocks noChangeShapeType="1"/>
          </p:cNvSpPr>
          <p:nvPr/>
        </p:nvSpPr>
        <p:spPr bwMode="auto">
          <a:xfrm>
            <a:off x="395288" y="1268413"/>
            <a:ext cx="8353425" cy="0"/>
          </a:xfrm>
          <a:prstGeom prst="line">
            <a:avLst/>
          </a:prstGeom>
          <a:noFill/>
          <a:ln w="9525">
            <a:solidFill>
              <a:srgbClr val="2FADDF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 dirty="0"/>
          </a:p>
        </p:txBody>
      </p:sp>
      <p:sp>
        <p:nvSpPr>
          <p:cNvPr id="329735" name="Text Box 7"/>
          <p:cNvSpPr txBox="1">
            <a:spLocks noChangeArrowheads="1"/>
          </p:cNvSpPr>
          <p:nvPr/>
        </p:nvSpPr>
        <p:spPr bwMode="auto">
          <a:xfrm>
            <a:off x="7958138" y="6589713"/>
            <a:ext cx="1150937" cy="27463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 algn="r" eaLnBrk="1" hangingPunct="1">
              <a:spcBef>
                <a:spcPct val="50000"/>
              </a:spcBef>
            </a:pPr>
            <a:r>
              <a:rPr lang="en-US" altLang="en-US" sz="1200" dirty="0">
                <a:solidFill>
                  <a:schemeClr val="bg1"/>
                </a:solidFill>
              </a:rPr>
              <a:t>Page </a:t>
            </a:r>
            <a:fld id="{7E0ED744-2AD2-45F1-9385-55C79C00BA3B}" type="slidenum">
              <a:rPr lang="en-US" altLang="en-US" sz="1200">
                <a:solidFill>
                  <a:schemeClr val="bg1"/>
                </a:solidFill>
              </a:rPr>
              <a:pPr algn="r" eaLnBrk="1" hangingPunct="1">
                <a:spcBef>
                  <a:spcPct val="50000"/>
                </a:spcBef>
              </a:pPr>
              <a:t>‹#›</a:t>
            </a:fld>
            <a:endParaRPr lang="en-US" altLang="en-US" sz="1200" dirty="0">
              <a:solidFill>
                <a:schemeClr val="bg1"/>
              </a:solidFill>
            </a:endParaRPr>
          </a:p>
        </p:txBody>
      </p:sp>
      <p:sp>
        <p:nvSpPr>
          <p:cNvPr id="329736" name="Text Box 8"/>
          <p:cNvSpPr txBox="1">
            <a:spLocks noChangeArrowheads="1"/>
          </p:cNvSpPr>
          <p:nvPr/>
        </p:nvSpPr>
        <p:spPr bwMode="auto">
          <a:xfrm>
            <a:off x="0" y="6586539"/>
            <a:ext cx="1981200" cy="27781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 algn="ctr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square">
            <a:spAutoFit/>
          </a:bodyPr>
          <a:lstStyle/>
          <a:p>
            <a:pPr eaLnBrk="1" hangingPunct="1"/>
            <a:r>
              <a:rPr lang="en-US" altLang="en-US" sz="1200" dirty="0">
                <a:solidFill>
                  <a:schemeClr val="bg1"/>
                </a:solidFill>
              </a:rPr>
              <a:t>ec-20-0173-01</a:t>
            </a:r>
          </a:p>
        </p:txBody>
      </p:sp>
      <p:sp>
        <p:nvSpPr>
          <p:cNvPr id="329737" name="Text Box 9"/>
          <p:cNvSpPr txBox="1">
            <a:spLocks noChangeArrowheads="1"/>
          </p:cNvSpPr>
          <p:nvPr/>
        </p:nvSpPr>
        <p:spPr bwMode="auto">
          <a:xfrm>
            <a:off x="1828800" y="6591301"/>
            <a:ext cx="5486400" cy="276999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square">
            <a:spAutoFit/>
          </a:bodyPr>
          <a:lstStyle/>
          <a:p>
            <a:pPr algn="ctr" eaLnBrk="1" hangingPunct="1"/>
            <a:r>
              <a:rPr lang="en-US" altLang="en-US" sz="1200" dirty="0">
                <a:solidFill>
                  <a:schemeClr val="bg1"/>
                </a:solidFill>
              </a:rPr>
              <a:t>IEEE 802 LMSC</a:t>
            </a:r>
          </a:p>
        </p:txBody>
      </p:sp>
      <p:grpSp>
        <p:nvGrpSpPr>
          <p:cNvPr id="329748" name="Group 20"/>
          <p:cNvGrpSpPr>
            <a:grpSpLocks/>
          </p:cNvGrpSpPr>
          <p:nvPr/>
        </p:nvGrpSpPr>
        <p:grpSpPr bwMode="auto">
          <a:xfrm>
            <a:off x="8316913" y="5876925"/>
            <a:ext cx="793750" cy="709613"/>
            <a:chOff x="3288" y="3482"/>
            <a:chExt cx="500" cy="447"/>
          </a:xfrm>
        </p:grpSpPr>
        <p:sp>
          <p:nvSpPr>
            <p:cNvPr id="329746" name="Rectangle 18"/>
            <p:cNvSpPr>
              <a:spLocks noChangeArrowheads="1"/>
            </p:cNvSpPr>
            <p:nvPr userDrawn="1"/>
          </p:nvSpPr>
          <p:spPr bwMode="auto">
            <a:xfrm>
              <a:off x="3288" y="3521"/>
              <a:ext cx="454" cy="363"/>
            </a:xfrm>
            <a:prstGeom prst="rect">
              <a:avLst/>
            </a:prstGeom>
            <a:solidFill>
              <a:srgbClr val="2FB1DF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algn="ctr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 dirty="0"/>
            </a:p>
          </p:txBody>
        </p:sp>
        <p:sp>
          <p:nvSpPr>
            <p:cNvPr id="329743" name="Text Box 15"/>
            <p:cNvSpPr txBox="1">
              <a:spLocks noChangeArrowheads="1"/>
            </p:cNvSpPr>
            <p:nvPr userDrawn="1"/>
          </p:nvSpPr>
          <p:spPr bwMode="auto">
            <a:xfrm>
              <a:off x="3297" y="3482"/>
              <a:ext cx="485" cy="279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 algn="ctr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>
              <a:spAutoFit/>
            </a:bodyPr>
            <a:lstStyle/>
            <a:p>
              <a:r>
                <a:rPr lang="en-US" altLang="en-US" sz="2300" b="1" dirty="0">
                  <a:solidFill>
                    <a:schemeClr val="bg1"/>
                  </a:solidFill>
                </a:rPr>
                <a:t>EEE</a:t>
              </a:r>
            </a:p>
          </p:txBody>
        </p:sp>
        <p:sp>
          <p:nvSpPr>
            <p:cNvPr id="329745" name="Line 17"/>
            <p:cNvSpPr>
              <a:spLocks noChangeShapeType="1"/>
            </p:cNvSpPr>
            <p:nvPr userDrawn="1"/>
          </p:nvSpPr>
          <p:spPr bwMode="auto">
            <a:xfrm>
              <a:off x="3331" y="3542"/>
              <a:ext cx="0" cy="317"/>
            </a:xfrm>
            <a:prstGeom prst="line">
              <a:avLst/>
            </a:prstGeom>
            <a:noFill/>
            <a:ln w="38100">
              <a:solidFill>
                <a:schemeClr val="accent2"/>
              </a:solidFill>
              <a:round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en-US" dirty="0"/>
            </a:p>
          </p:txBody>
        </p:sp>
        <p:sp>
          <p:nvSpPr>
            <p:cNvPr id="329747" name="Text Box 19"/>
            <p:cNvSpPr txBox="1">
              <a:spLocks noChangeArrowheads="1"/>
            </p:cNvSpPr>
            <p:nvPr userDrawn="1"/>
          </p:nvSpPr>
          <p:spPr bwMode="auto">
            <a:xfrm>
              <a:off x="3303" y="3641"/>
              <a:ext cx="485" cy="288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 algn="ctr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/>
            <a:lstStyle/>
            <a:p>
              <a:r>
                <a:rPr lang="en-US" altLang="en-US" b="1" dirty="0">
                  <a:solidFill>
                    <a:schemeClr val="bg1"/>
                  </a:solidFill>
                </a:rPr>
                <a:t>802</a:t>
              </a:r>
            </a:p>
          </p:txBody>
        </p:sp>
      </p:grp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58" r:id="rId1"/>
    <p:sldLayoutId id="2147483660" r:id="rId2"/>
    <p:sldLayoutId id="2147483661" r:id="rId3"/>
    <p:sldLayoutId id="2147483662" r:id="rId4"/>
    <p:sldLayoutId id="2147483663" r:id="rId5"/>
    <p:sldLayoutId id="2147483664" r:id="rId6"/>
    <p:sldLayoutId id="2147483665" r:id="rId7"/>
    <p:sldLayoutId id="2147483666" r:id="rId8"/>
    <p:sldLayoutId id="2147483667" r:id="rId9"/>
    <p:sldLayoutId id="2147483668" r:id="rId10"/>
    <p:sldLayoutId id="2147483669" r:id="rId11"/>
  </p:sldLayoutIdLst>
  <p:txStyles>
    <p:titleStyle>
      <a:lvl1pPr algn="ctr" rtl="0" eaLnBrk="1" fontAlgn="base" hangingPunct="1">
        <a:spcBef>
          <a:spcPct val="0"/>
        </a:spcBef>
        <a:spcAft>
          <a:spcPct val="0"/>
        </a:spcAft>
        <a:defRPr sz="3600" kern="1200">
          <a:solidFill>
            <a:schemeClr val="tx2"/>
          </a:solidFill>
          <a:latin typeface="+mj-lt"/>
          <a:ea typeface="+mj-ea"/>
          <a:cs typeface="+mj-cs"/>
        </a:defRPr>
      </a:lvl1pPr>
      <a:lvl2pPr algn="ctr" rtl="0" eaLnBrk="1" fontAlgn="base" hangingPunct="1">
        <a:spcBef>
          <a:spcPct val="0"/>
        </a:spcBef>
        <a:spcAft>
          <a:spcPct val="0"/>
        </a:spcAft>
        <a:defRPr sz="3600">
          <a:solidFill>
            <a:schemeClr val="tx2"/>
          </a:solidFill>
          <a:latin typeface="Arial" panose="020B0604020202020204" pitchFamily="34" charset="0"/>
        </a:defRPr>
      </a:lvl2pPr>
      <a:lvl3pPr algn="ctr" rtl="0" eaLnBrk="1" fontAlgn="base" hangingPunct="1">
        <a:spcBef>
          <a:spcPct val="0"/>
        </a:spcBef>
        <a:spcAft>
          <a:spcPct val="0"/>
        </a:spcAft>
        <a:defRPr sz="3600">
          <a:solidFill>
            <a:schemeClr val="tx2"/>
          </a:solidFill>
          <a:latin typeface="Arial" panose="020B0604020202020204" pitchFamily="34" charset="0"/>
        </a:defRPr>
      </a:lvl3pPr>
      <a:lvl4pPr algn="ctr" rtl="0" eaLnBrk="1" fontAlgn="base" hangingPunct="1">
        <a:spcBef>
          <a:spcPct val="0"/>
        </a:spcBef>
        <a:spcAft>
          <a:spcPct val="0"/>
        </a:spcAft>
        <a:defRPr sz="3600">
          <a:solidFill>
            <a:schemeClr val="tx2"/>
          </a:solidFill>
          <a:latin typeface="Arial" panose="020B0604020202020204" pitchFamily="34" charset="0"/>
        </a:defRPr>
      </a:lvl4pPr>
      <a:lvl5pPr algn="ctr" rtl="0" eaLnBrk="1" fontAlgn="base" hangingPunct="1">
        <a:spcBef>
          <a:spcPct val="0"/>
        </a:spcBef>
        <a:spcAft>
          <a:spcPct val="0"/>
        </a:spcAft>
        <a:defRPr sz="3600">
          <a:solidFill>
            <a:schemeClr val="tx2"/>
          </a:solidFill>
          <a:latin typeface="Arial" panose="020B0604020202020204" pitchFamily="34" charset="0"/>
        </a:defRPr>
      </a:lvl5pPr>
      <a:lvl6pPr marL="457200" algn="ctr" rtl="0" eaLnBrk="1" fontAlgn="base" hangingPunct="1">
        <a:spcBef>
          <a:spcPct val="0"/>
        </a:spcBef>
        <a:spcAft>
          <a:spcPct val="0"/>
        </a:spcAft>
        <a:defRPr sz="3600">
          <a:solidFill>
            <a:schemeClr val="tx2"/>
          </a:solidFill>
          <a:latin typeface="Arial" panose="020B0604020202020204" pitchFamily="34" charset="0"/>
        </a:defRPr>
      </a:lvl6pPr>
      <a:lvl7pPr marL="914400" algn="ctr" rtl="0" eaLnBrk="1" fontAlgn="base" hangingPunct="1">
        <a:spcBef>
          <a:spcPct val="0"/>
        </a:spcBef>
        <a:spcAft>
          <a:spcPct val="0"/>
        </a:spcAft>
        <a:defRPr sz="3600">
          <a:solidFill>
            <a:schemeClr val="tx2"/>
          </a:solidFill>
          <a:latin typeface="Arial" panose="020B0604020202020204" pitchFamily="34" charset="0"/>
        </a:defRPr>
      </a:lvl7pPr>
      <a:lvl8pPr marL="1371600" algn="ctr" rtl="0" eaLnBrk="1" fontAlgn="base" hangingPunct="1">
        <a:spcBef>
          <a:spcPct val="0"/>
        </a:spcBef>
        <a:spcAft>
          <a:spcPct val="0"/>
        </a:spcAft>
        <a:defRPr sz="3600">
          <a:solidFill>
            <a:schemeClr val="tx2"/>
          </a:solidFill>
          <a:latin typeface="Arial" panose="020B0604020202020204" pitchFamily="34" charset="0"/>
        </a:defRPr>
      </a:lvl8pPr>
      <a:lvl9pPr marL="1828800" algn="ctr" rtl="0" eaLnBrk="1" fontAlgn="base" hangingPunct="1">
        <a:spcBef>
          <a:spcPct val="0"/>
        </a:spcBef>
        <a:spcAft>
          <a:spcPct val="0"/>
        </a:spcAft>
        <a:defRPr sz="3600">
          <a:solidFill>
            <a:schemeClr val="tx2"/>
          </a:solidFill>
          <a:latin typeface="Arial" panose="020B0604020202020204" pitchFamily="34" charset="0"/>
        </a:defRPr>
      </a:lvl9pPr>
    </p:titleStyle>
    <p:bodyStyle>
      <a:lvl1pPr marL="342900" indent="-342900" algn="l" rtl="0" eaLnBrk="1" fontAlgn="base" hangingPunct="1">
        <a:spcBef>
          <a:spcPct val="20000"/>
        </a:spcBef>
        <a:spcAft>
          <a:spcPct val="0"/>
        </a:spcAft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1" fontAlgn="base" hangingPunct="1">
        <a:spcBef>
          <a:spcPct val="20000"/>
        </a:spcBef>
        <a:spcAft>
          <a:spcPct val="0"/>
        </a:spcAft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rtl="0" eaLnBrk="1" fontAlgn="base" hangingPunct="1">
        <a:spcBef>
          <a:spcPct val="20000"/>
        </a:spcBef>
        <a:spcAft>
          <a:spcPct val="0"/>
        </a:spcAft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rtl="0" eaLnBrk="1" fontAlgn="base" hangingPunct="1">
        <a:spcBef>
          <a:spcPct val="20000"/>
        </a:spcBef>
        <a:spcAft>
          <a:spcPct val="0"/>
        </a:spcAft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rtl="0" eaLnBrk="1" fontAlgn="base" hangingPunct="1">
        <a:spcBef>
          <a:spcPct val="20000"/>
        </a:spcBef>
        <a:spcAft>
          <a:spcPct val="0"/>
        </a:spcAft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80610" name="Rectangle 2"/>
          <p:cNvSpPr>
            <a:spLocks noChangeArrowheads="1"/>
          </p:cNvSpPr>
          <p:nvPr/>
        </p:nvSpPr>
        <p:spPr bwMode="auto">
          <a:xfrm>
            <a:off x="0" y="6604000"/>
            <a:ext cx="9139238" cy="260350"/>
          </a:xfrm>
          <a:prstGeom prst="rect">
            <a:avLst/>
          </a:prstGeom>
          <a:solidFill>
            <a:srgbClr val="2FB1DF"/>
          </a:solidFill>
          <a:ln w="9525">
            <a:solidFill>
              <a:srgbClr val="2FB1DF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 dirty="0"/>
          </a:p>
        </p:txBody>
      </p:sp>
      <p:sp>
        <p:nvSpPr>
          <p:cNvPr id="580611" name="Rectangle 3"/>
          <p:cNvSpPr>
            <a:spLocks noChangeArrowheads="1"/>
          </p:cNvSpPr>
          <p:nvPr/>
        </p:nvSpPr>
        <p:spPr bwMode="auto">
          <a:xfrm>
            <a:off x="3175" y="3175"/>
            <a:ext cx="9136063" cy="260350"/>
          </a:xfrm>
          <a:prstGeom prst="rect">
            <a:avLst/>
          </a:prstGeom>
          <a:solidFill>
            <a:srgbClr val="2FB1DF"/>
          </a:solidFill>
          <a:ln w="9525">
            <a:solidFill>
              <a:srgbClr val="2FADDF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 dirty="0"/>
          </a:p>
        </p:txBody>
      </p:sp>
      <p:sp>
        <p:nvSpPr>
          <p:cNvPr id="580612" name="Rectangle 4"/>
          <p:cNvSpPr>
            <a:spLocks noGrp="1" noChangeArrowheads="1"/>
          </p:cNvSpPr>
          <p:nvPr>
            <p:ph type="title"/>
          </p:nvPr>
        </p:nvSpPr>
        <p:spPr bwMode="auto">
          <a:xfrm>
            <a:off x="457200" y="404813"/>
            <a:ext cx="8229600" cy="79216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 altLang="en-US"/>
              <a:t>Click to edit Master title style</a:t>
            </a:r>
          </a:p>
        </p:txBody>
      </p:sp>
      <p:sp>
        <p:nvSpPr>
          <p:cNvPr id="580614" name="Line 6"/>
          <p:cNvSpPr>
            <a:spLocks noChangeShapeType="1"/>
          </p:cNvSpPr>
          <p:nvPr/>
        </p:nvSpPr>
        <p:spPr bwMode="auto">
          <a:xfrm>
            <a:off x="395288" y="1268413"/>
            <a:ext cx="8353425" cy="0"/>
          </a:xfrm>
          <a:prstGeom prst="line">
            <a:avLst/>
          </a:prstGeom>
          <a:noFill/>
          <a:ln w="9525">
            <a:solidFill>
              <a:srgbClr val="2FADDF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 dirty="0"/>
          </a:p>
        </p:txBody>
      </p:sp>
      <p:sp>
        <p:nvSpPr>
          <p:cNvPr id="580615" name="Text Box 7"/>
          <p:cNvSpPr txBox="1">
            <a:spLocks noChangeArrowheads="1"/>
          </p:cNvSpPr>
          <p:nvPr/>
        </p:nvSpPr>
        <p:spPr bwMode="auto">
          <a:xfrm>
            <a:off x="7958138" y="6589713"/>
            <a:ext cx="1150937" cy="27463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 algn="r" eaLnBrk="1" hangingPunct="1">
              <a:spcBef>
                <a:spcPct val="50000"/>
              </a:spcBef>
            </a:pPr>
            <a:r>
              <a:rPr lang="en-US" altLang="en-US" sz="1200" dirty="0">
                <a:solidFill>
                  <a:schemeClr val="bg1"/>
                </a:solidFill>
              </a:rPr>
              <a:t>Page </a:t>
            </a:r>
            <a:fld id="{35A1644E-F053-4A1B-9182-CA74EB41EF07}" type="slidenum">
              <a:rPr lang="en-US" altLang="en-US" sz="1200">
                <a:solidFill>
                  <a:schemeClr val="bg1"/>
                </a:solidFill>
              </a:rPr>
              <a:pPr algn="r" eaLnBrk="1" hangingPunct="1">
                <a:spcBef>
                  <a:spcPct val="50000"/>
                </a:spcBef>
              </a:pPr>
              <a:t>‹#›</a:t>
            </a:fld>
            <a:endParaRPr lang="en-US" altLang="en-US" sz="1200" dirty="0">
              <a:solidFill>
                <a:schemeClr val="bg1"/>
              </a:solidFill>
            </a:endParaRPr>
          </a:p>
        </p:txBody>
      </p:sp>
      <p:sp>
        <p:nvSpPr>
          <p:cNvPr id="580616" name="Text Box 8"/>
          <p:cNvSpPr txBox="1">
            <a:spLocks noChangeArrowheads="1"/>
          </p:cNvSpPr>
          <p:nvPr/>
        </p:nvSpPr>
        <p:spPr bwMode="auto">
          <a:xfrm>
            <a:off x="0" y="6589713"/>
            <a:ext cx="952500" cy="27463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 algn="ctr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pPr eaLnBrk="1" hangingPunct="1"/>
            <a:r>
              <a:rPr lang="en-US" altLang="en-US" sz="1200" dirty="0">
                <a:solidFill>
                  <a:schemeClr val="bg1"/>
                </a:solidFill>
              </a:rPr>
              <a:t>Version 1.0</a:t>
            </a:r>
          </a:p>
        </p:txBody>
      </p:sp>
      <p:sp>
        <p:nvSpPr>
          <p:cNvPr id="580617" name="Text Box 9"/>
          <p:cNvSpPr txBox="1">
            <a:spLocks noChangeArrowheads="1"/>
          </p:cNvSpPr>
          <p:nvPr/>
        </p:nvSpPr>
        <p:spPr bwMode="auto">
          <a:xfrm>
            <a:off x="0" y="6591300"/>
            <a:ext cx="9144000" cy="27463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 algn="ctr" eaLnBrk="1" hangingPunct="1"/>
            <a:r>
              <a:rPr lang="en-US" altLang="en-US" sz="1200" dirty="0">
                <a:solidFill>
                  <a:schemeClr val="bg1"/>
                </a:solidFill>
              </a:rPr>
              <a:t>IEEE 802 March 2011 workshop</a:t>
            </a: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70" r:id="rId1"/>
    <p:sldLayoutId id="2147483671" r:id="rId2"/>
    <p:sldLayoutId id="2147483672" r:id="rId3"/>
    <p:sldLayoutId id="2147483673" r:id="rId4"/>
    <p:sldLayoutId id="2147483674" r:id="rId5"/>
    <p:sldLayoutId id="2147483675" r:id="rId6"/>
    <p:sldLayoutId id="2147483676" r:id="rId7"/>
    <p:sldLayoutId id="2147483677" r:id="rId8"/>
    <p:sldLayoutId id="2147483678" r:id="rId9"/>
    <p:sldLayoutId id="2147483679" r:id="rId10"/>
    <p:sldLayoutId id="2147483680" r:id="rId11"/>
  </p:sldLayoutIdLst>
  <p:txStyles>
    <p:titleStyle>
      <a:lvl1pPr algn="ctr" rtl="0" fontAlgn="base">
        <a:spcBef>
          <a:spcPct val="0"/>
        </a:spcBef>
        <a:spcAft>
          <a:spcPct val="0"/>
        </a:spcAft>
        <a:defRPr sz="3600" kern="1200">
          <a:solidFill>
            <a:schemeClr val="tx2"/>
          </a:solidFill>
          <a:latin typeface="+mj-lt"/>
          <a:ea typeface="+mj-ea"/>
          <a:cs typeface="+mj-cs"/>
        </a:defRPr>
      </a:lvl1pPr>
      <a:lvl2pPr algn="ctr" rtl="0" fontAlgn="base">
        <a:spcBef>
          <a:spcPct val="0"/>
        </a:spcBef>
        <a:spcAft>
          <a:spcPct val="0"/>
        </a:spcAft>
        <a:defRPr sz="3600">
          <a:solidFill>
            <a:schemeClr val="tx2"/>
          </a:solidFill>
          <a:latin typeface="Arial" panose="020B0604020202020204" pitchFamily="34" charset="0"/>
        </a:defRPr>
      </a:lvl2pPr>
      <a:lvl3pPr algn="ctr" rtl="0" fontAlgn="base">
        <a:spcBef>
          <a:spcPct val="0"/>
        </a:spcBef>
        <a:spcAft>
          <a:spcPct val="0"/>
        </a:spcAft>
        <a:defRPr sz="3600">
          <a:solidFill>
            <a:schemeClr val="tx2"/>
          </a:solidFill>
          <a:latin typeface="Arial" panose="020B0604020202020204" pitchFamily="34" charset="0"/>
        </a:defRPr>
      </a:lvl3pPr>
      <a:lvl4pPr algn="ctr" rtl="0" fontAlgn="base">
        <a:spcBef>
          <a:spcPct val="0"/>
        </a:spcBef>
        <a:spcAft>
          <a:spcPct val="0"/>
        </a:spcAft>
        <a:defRPr sz="3600">
          <a:solidFill>
            <a:schemeClr val="tx2"/>
          </a:solidFill>
          <a:latin typeface="Arial" panose="020B0604020202020204" pitchFamily="34" charset="0"/>
        </a:defRPr>
      </a:lvl4pPr>
      <a:lvl5pPr algn="ctr" rtl="0" fontAlgn="base">
        <a:spcBef>
          <a:spcPct val="0"/>
        </a:spcBef>
        <a:spcAft>
          <a:spcPct val="0"/>
        </a:spcAft>
        <a:defRPr sz="3600">
          <a:solidFill>
            <a:schemeClr val="tx2"/>
          </a:solidFill>
          <a:latin typeface="Arial" panose="020B0604020202020204" pitchFamily="34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3600">
          <a:solidFill>
            <a:schemeClr val="tx2"/>
          </a:solidFill>
          <a:latin typeface="Arial" panose="020B0604020202020204" pitchFamily="34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3600">
          <a:solidFill>
            <a:schemeClr val="tx2"/>
          </a:solidFill>
          <a:latin typeface="Arial" panose="020B0604020202020204" pitchFamily="34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3600">
          <a:solidFill>
            <a:schemeClr val="tx2"/>
          </a:solidFill>
          <a:latin typeface="Arial" panose="020B0604020202020204" pitchFamily="34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3600">
          <a:solidFill>
            <a:schemeClr val="tx2"/>
          </a:solidFill>
          <a:latin typeface="Arial" panose="020B0604020202020204" pitchFamily="34" charset="0"/>
        </a:defRPr>
      </a:lvl9pPr>
    </p:titleStyle>
    <p:bodyStyle>
      <a:lvl1pPr marL="342900" indent="-342900" algn="l" rtl="0" fontAlgn="base">
        <a:spcBef>
          <a:spcPct val="20000"/>
        </a:spcBef>
        <a:spcAft>
          <a:spcPct val="0"/>
        </a:spcAft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fontAlgn="base">
        <a:spcBef>
          <a:spcPct val="20000"/>
        </a:spcBef>
        <a:spcAft>
          <a:spcPct val="0"/>
        </a:spcAft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rtl="0" fontAlgn="base">
        <a:spcBef>
          <a:spcPct val="20000"/>
        </a:spcBef>
        <a:spcAft>
          <a:spcPct val="0"/>
        </a:spcAft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rtl="0" fontAlgn="base">
        <a:spcBef>
          <a:spcPct val="20000"/>
        </a:spcBef>
        <a:spcAft>
          <a:spcPct val="0"/>
        </a:spcAft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rtl="0" fontAlgn="base">
        <a:spcBef>
          <a:spcPct val="20000"/>
        </a:spcBef>
        <a:spcAft>
          <a:spcPct val="0"/>
        </a:spcAft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hyperlink" Target="https://mentor.ieee.org/802.19/dcn/20/19-20-0034-01-0003-wg-recirculation-4-comments.xlsx" TargetMode="Externa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hyperlink" Target="https://mentor.ieee.org/802-ec/dcn/18/ec-18-0252-00-ACSD-p802-19-3.pdf" TargetMode="Externa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27D049C-358A-4F02-A41C-AD35AA138827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/>
              <a:t>Motion for Sending P802.19.3 to Standards Association Ballot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F417FE25-1A16-4F26-BE02-17BB93BDE5A7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/>
              <a:t>Steve Shellhammer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799008490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E486A47-4F0F-432E-A648-35B60AF8686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WG LB Ballot Results</a:t>
            </a:r>
          </a:p>
        </p:txBody>
      </p:sp>
      <p:graphicFrame>
        <p:nvGraphicFramePr>
          <p:cNvPr id="4" name="Table 4">
            <a:extLst>
              <a:ext uri="{FF2B5EF4-FFF2-40B4-BE49-F238E27FC236}">
                <a16:creationId xmlns:a16="http://schemas.microsoft.com/office/drawing/2014/main" id="{6A22AC47-EAB0-4EBA-B6F0-4D5F80F735D3}"/>
              </a:ext>
            </a:extLst>
          </p:cNvPr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1526841138"/>
              </p:ext>
            </p:extLst>
          </p:nvPr>
        </p:nvGraphicFramePr>
        <p:xfrm>
          <a:off x="457201" y="1595120"/>
          <a:ext cx="8229599" cy="206248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990600">
                  <a:extLst>
                    <a:ext uri="{9D8B030D-6E8A-4147-A177-3AD203B41FA5}">
                      <a16:colId xmlns:a16="http://schemas.microsoft.com/office/drawing/2014/main" val="2449502155"/>
                    </a:ext>
                  </a:extLst>
                </a:gridCol>
                <a:gridCol w="990600">
                  <a:extLst>
                    <a:ext uri="{9D8B030D-6E8A-4147-A177-3AD203B41FA5}">
                      <a16:colId xmlns:a16="http://schemas.microsoft.com/office/drawing/2014/main" val="3223866339"/>
                    </a:ext>
                  </a:extLst>
                </a:gridCol>
                <a:gridCol w="1066800">
                  <a:extLst>
                    <a:ext uri="{9D8B030D-6E8A-4147-A177-3AD203B41FA5}">
                      <a16:colId xmlns:a16="http://schemas.microsoft.com/office/drawing/2014/main" val="1478727187"/>
                    </a:ext>
                  </a:extLst>
                </a:gridCol>
                <a:gridCol w="1295400">
                  <a:extLst>
                    <a:ext uri="{9D8B030D-6E8A-4147-A177-3AD203B41FA5}">
                      <a16:colId xmlns:a16="http://schemas.microsoft.com/office/drawing/2014/main" val="2942114818"/>
                    </a:ext>
                  </a:extLst>
                </a:gridCol>
                <a:gridCol w="1143000">
                  <a:extLst>
                    <a:ext uri="{9D8B030D-6E8A-4147-A177-3AD203B41FA5}">
                      <a16:colId xmlns:a16="http://schemas.microsoft.com/office/drawing/2014/main" val="4198956232"/>
                    </a:ext>
                  </a:extLst>
                </a:gridCol>
                <a:gridCol w="1143000">
                  <a:extLst>
                    <a:ext uri="{9D8B030D-6E8A-4147-A177-3AD203B41FA5}">
                      <a16:colId xmlns:a16="http://schemas.microsoft.com/office/drawing/2014/main" val="3611294128"/>
                    </a:ext>
                  </a:extLst>
                </a:gridCol>
                <a:gridCol w="1600199">
                  <a:extLst>
                    <a:ext uri="{9D8B030D-6E8A-4147-A177-3AD203B41FA5}">
                      <a16:colId xmlns:a16="http://schemas.microsoft.com/office/drawing/2014/main" val="4192333140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r>
                        <a:rPr lang="en-US" sz="1600" dirty="0">
                          <a:solidFill>
                            <a:schemeClr val="tx1">
                              <a:lumMod val="75000"/>
                              <a:lumOff val="25000"/>
                            </a:schemeClr>
                          </a:solidFill>
                        </a:rPr>
                        <a:t>Ballot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600" dirty="0">
                          <a:solidFill>
                            <a:schemeClr val="tx1">
                              <a:lumMod val="75000"/>
                              <a:lumOff val="25000"/>
                            </a:schemeClr>
                          </a:solidFill>
                        </a:rPr>
                        <a:t>Closing Date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600" dirty="0">
                          <a:solidFill>
                            <a:schemeClr val="tx1">
                              <a:lumMod val="75000"/>
                              <a:lumOff val="25000"/>
                            </a:schemeClr>
                          </a:solidFill>
                        </a:rPr>
                        <a:t>Approve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600" dirty="0">
                          <a:solidFill>
                            <a:schemeClr val="tx1">
                              <a:lumMod val="75000"/>
                              <a:lumOff val="25000"/>
                            </a:schemeClr>
                          </a:solidFill>
                        </a:rPr>
                        <a:t>Disapprove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600" dirty="0">
                          <a:solidFill>
                            <a:schemeClr val="tx1">
                              <a:lumMod val="75000"/>
                              <a:lumOff val="25000"/>
                            </a:schemeClr>
                          </a:solidFill>
                        </a:rPr>
                        <a:t>Abstain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600" dirty="0">
                          <a:solidFill>
                            <a:schemeClr val="tx1">
                              <a:lumMod val="75000"/>
                              <a:lumOff val="25000"/>
                            </a:schemeClr>
                          </a:solidFill>
                        </a:rPr>
                        <a:t>Approval Rate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600" dirty="0">
                          <a:solidFill>
                            <a:schemeClr val="tx1">
                              <a:lumMod val="75000"/>
                              <a:lumOff val="25000"/>
                            </a:schemeClr>
                          </a:solidFill>
                        </a:rPr>
                        <a:t>Number of Comments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62121788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en-US" sz="1600" dirty="0">
                          <a:solidFill>
                            <a:schemeClr val="tx1">
                              <a:lumMod val="75000"/>
                              <a:lumOff val="25000"/>
                            </a:schemeClr>
                          </a:solidFill>
                        </a:rPr>
                        <a:t>WG LB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600" dirty="0">
                          <a:solidFill>
                            <a:schemeClr val="tx1">
                              <a:lumMod val="75000"/>
                              <a:lumOff val="25000"/>
                            </a:schemeClr>
                          </a:solidFill>
                        </a:rPr>
                        <a:t>2/17/20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600" dirty="0">
                          <a:solidFill>
                            <a:schemeClr val="tx1">
                              <a:lumMod val="75000"/>
                              <a:lumOff val="25000"/>
                            </a:schemeClr>
                          </a:solidFill>
                        </a:rPr>
                        <a:t>19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600" dirty="0">
                          <a:solidFill>
                            <a:schemeClr val="tx1">
                              <a:lumMod val="75000"/>
                              <a:lumOff val="25000"/>
                            </a:schemeClr>
                          </a:solidFill>
                        </a:rPr>
                        <a:t>4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600" dirty="0">
                          <a:solidFill>
                            <a:schemeClr val="tx1">
                              <a:lumMod val="75000"/>
                              <a:lumOff val="25000"/>
                            </a:schemeClr>
                          </a:solidFill>
                        </a:rPr>
                        <a:t>2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600" dirty="0">
                          <a:solidFill>
                            <a:schemeClr val="tx1">
                              <a:lumMod val="75000"/>
                              <a:lumOff val="25000"/>
                            </a:schemeClr>
                          </a:solidFill>
                        </a:rPr>
                        <a:t>83%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600" dirty="0">
                          <a:solidFill>
                            <a:schemeClr val="tx1">
                              <a:lumMod val="75000"/>
                              <a:lumOff val="25000"/>
                            </a:schemeClr>
                          </a:solidFill>
                        </a:rPr>
                        <a:t>92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772589853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en-US" sz="1600" dirty="0">
                          <a:solidFill>
                            <a:schemeClr val="tx1">
                              <a:lumMod val="75000"/>
                              <a:lumOff val="25000"/>
                            </a:schemeClr>
                          </a:solidFill>
                        </a:rPr>
                        <a:t>Recirc 1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600" dirty="0">
                          <a:solidFill>
                            <a:schemeClr val="tx1">
                              <a:lumMod val="75000"/>
                              <a:lumOff val="25000"/>
                            </a:schemeClr>
                          </a:solidFill>
                        </a:rPr>
                        <a:t>5/13/20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600" dirty="0">
                          <a:solidFill>
                            <a:schemeClr val="tx1">
                              <a:lumMod val="75000"/>
                              <a:lumOff val="25000"/>
                            </a:schemeClr>
                          </a:solidFill>
                        </a:rPr>
                        <a:t>22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600" dirty="0">
                          <a:solidFill>
                            <a:schemeClr val="tx1">
                              <a:lumMod val="75000"/>
                              <a:lumOff val="25000"/>
                            </a:schemeClr>
                          </a:solidFill>
                        </a:rPr>
                        <a:t>4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600" dirty="0">
                          <a:solidFill>
                            <a:schemeClr val="tx1">
                              <a:lumMod val="75000"/>
                              <a:lumOff val="25000"/>
                            </a:schemeClr>
                          </a:solidFill>
                        </a:rPr>
                        <a:t>2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600" dirty="0">
                          <a:solidFill>
                            <a:schemeClr val="tx1">
                              <a:lumMod val="75000"/>
                              <a:lumOff val="25000"/>
                            </a:schemeClr>
                          </a:solidFill>
                        </a:rPr>
                        <a:t>85%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600" dirty="0">
                          <a:solidFill>
                            <a:schemeClr val="tx1">
                              <a:lumMod val="75000"/>
                              <a:lumOff val="25000"/>
                            </a:schemeClr>
                          </a:solidFill>
                        </a:rPr>
                        <a:t>116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130519468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en-US" sz="1600" dirty="0">
                          <a:solidFill>
                            <a:schemeClr val="tx1">
                              <a:lumMod val="75000"/>
                              <a:lumOff val="25000"/>
                            </a:schemeClr>
                          </a:solidFill>
                        </a:rPr>
                        <a:t>Recirc 2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600" dirty="0">
                          <a:solidFill>
                            <a:schemeClr val="tx1">
                              <a:lumMod val="75000"/>
                              <a:lumOff val="25000"/>
                            </a:schemeClr>
                          </a:solidFill>
                        </a:rPr>
                        <a:t>6/30/20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600" dirty="0">
                          <a:solidFill>
                            <a:schemeClr val="tx1">
                              <a:lumMod val="75000"/>
                              <a:lumOff val="25000"/>
                            </a:schemeClr>
                          </a:solidFill>
                        </a:rPr>
                        <a:t>30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600" dirty="0">
                          <a:solidFill>
                            <a:schemeClr val="tx1">
                              <a:lumMod val="75000"/>
                              <a:lumOff val="25000"/>
                            </a:schemeClr>
                          </a:solidFill>
                        </a:rPr>
                        <a:t>2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600" dirty="0">
                          <a:solidFill>
                            <a:schemeClr val="tx1">
                              <a:lumMod val="75000"/>
                              <a:lumOff val="25000"/>
                            </a:schemeClr>
                          </a:solidFill>
                        </a:rPr>
                        <a:t>3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600" dirty="0">
                          <a:solidFill>
                            <a:schemeClr val="tx1">
                              <a:lumMod val="75000"/>
                              <a:lumOff val="25000"/>
                            </a:schemeClr>
                          </a:solidFill>
                        </a:rPr>
                        <a:t>94%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600" dirty="0">
                          <a:solidFill>
                            <a:schemeClr val="tx1">
                              <a:lumMod val="75000"/>
                              <a:lumOff val="25000"/>
                            </a:schemeClr>
                          </a:solidFill>
                        </a:rPr>
                        <a:t>65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114585390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en-US" sz="1600" dirty="0">
                          <a:solidFill>
                            <a:schemeClr val="tx1">
                              <a:lumMod val="75000"/>
                              <a:lumOff val="25000"/>
                            </a:schemeClr>
                          </a:solidFill>
                        </a:rPr>
                        <a:t>Recirc 3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600" dirty="0">
                          <a:solidFill>
                            <a:schemeClr val="tx1">
                              <a:lumMod val="75000"/>
                              <a:lumOff val="25000"/>
                            </a:schemeClr>
                          </a:solidFill>
                        </a:rPr>
                        <a:t>7/20/20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600" dirty="0">
                          <a:solidFill>
                            <a:schemeClr val="tx1">
                              <a:lumMod val="75000"/>
                              <a:lumOff val="25000"/>
                            </a:schemeClr>
                          </a:solidFill>
                        </a:rPr>
                        <a:t>34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600" dirty="0">
                          <a:solidFill>
                            <a:schemeClr val="tx1">
                              <a:lumMod val="75000"/>
                              <a:lumOff val="25000"/>
                            </a:schemeClr>
                          </a:solidFill>
                        </a:rPr>
                        <a:t>1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600" dirty="0">
                          <a:solidFill>
                            <a:schemeClr val="tx1">
                              <a:lumMod val="75000"/>
                              <a:lumOff val="25000"/>
                            </a:schemeClr>
                          </a:solidFill>
                        </a:rPr>
                        <a:t>4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600" dirty="0">
                          <a:solidFill>
                            <a:schemeClr val="tx1">
                              <a:lumMod val="75000"/>
                              <a:lumOff val="25000"/>
                            </a:schemeClr>
                          </a:solidFill>
                        </a:rPr>
                        <a:t>97%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600" dirty="0">
                          <a:solidFill>
                            <a:schemeClr val="tx1">
                              <a:lumMod val="75000"/>
                              <a:lumOff val="25000"/>
                            </a:schemeClr>
                          </a:solidFill>
                        </a:rPr>
                        <a:t>17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52930077"/>
                  </a:ext>
                </a:extLst>
              </a:tr>
            </a:tbl>
          </a:graphicData>
        </a:graphic>
      </p:graphicFrame>
      <p:sp>
        <p:nvSpPr>
          <p:cNvPr id="5" name="Content Placeholder 2">
            <a:extLst>
              <a:ext uri="{FF2B5EF4-FFF2-40B4-BE49-F238E27FC236}">
                <a16:creationId xmlns:a16="http://schemas.microsoft.com/office/drawing/2014/main" id="{97F5A8EC-9DE4-4839-8989-E372B38D75D3}"/>
              </a:ext>
            </a:extLst>
          </p:cNvPr>
          <p:cNvSpPr txBox="1">
            <a:spLocks/>
          </p:cNvSpPr>
          <p:nvPr/>
        </p:nvSpPr>
        <p:spPr bwMode="auto">
          <a:xfrm>
            <a:off x="304800" y="4419600"/>
            <a:ext cx="8229600" cy="1600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marL="342900" indent="-342900" algn="l" rtl="0" eaLnBrk="1" fontAlgn="base" hangingPunct="1">
              <a:spcBef>
                <a:spcPct val="20000"/>
              </a:spcBef>
              <a:spcAft>
                <a:spcPct val="0"/>
              </a:spcAft>
              <a:buChar char="•"/>
              <a:defRPr sz="3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42950" indent="-285750" algn="l" rtl="0" eaLnBrk="1" fontAlgn="base" hangingPunct="1">
              <a:spcBef>
                <a:spcPct val="20000"/>
              </a:spcBef>
              <a:spcAft>
                <a:spcPct val="0"/>
              </a:spcAft>
              <a:buChar char="–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rtl="0" eaLnBrk="1" fontAlgn="base" hangingPunct="1">
              <a:spcBef>
                <a:spcPct val="20000"/>
              </a:spcBef>
              <a:spcAft>
                <a:spcPct val="0"/>
              </a:spcAft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rtl="0" eaLnBrk="1" fontAlgn="base" hangingPunct="1">
              <a:spcBef>
                <a:spcPct val="20000"/>
              </a:spcBef>
              <a:spcAft>
                <a:spcPct val="0"/>
              </a:spcAft>
              <a:buChar char="–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rtl="0" eaLnBrk="1" fontAlgn="base" hangingPunct="1">
              <a:spcBef>
                <a:spcPct val="20000"/>
              </a:spcBef>
              <a:spcAft>
                <a:spcPct val="0"/>
              </a:spcAft>
              <a:buChar char="»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sz="1800" dirty="0"/>
              <a:t>The comment resolution spreadsheet to the MBS comments is here, </a:t>
            </a:r>
            <a:r>
              <a:rPr lang="en-US" sz="1800" dirty="0">
                <a:hlinkClick r:id="rId2"/>
              </a:rPr>
              <a:t>https://mentor.ieee.org/802.19/dcn/20/19-20-0034-01-0003-wg-recirculation-4-comments.xlsx</a:t>
            </a:r>
            <a:r>
              <a:rPr lang="en-US" sz="1800" dirty="0"/>
              <a:t> </a:t>
            </a:r>
          </a:p>
          <a:p>
            <a:r>
              <a:rPr lang="en-US" sz="1800" dirty="0"/>
              <a:t>MER has been completed and the SA Ballot Pool has been formed</a:t>
            </a:r>
          </a:p>
        </p:txBody>
      </p:sp>
    </p:spTree>
    <p:extLst>
      <p:ext uri="{BB962C8B-B14F-4D97-AF65-F5344CB8AC3E}">
        <p14:creationId xmlns:p14="http://schemas.microsoft.com/office/powerpoint/2010/main" val="4012297548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7CA7948-F264-4120-A662-0508DD24576E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228600" y="404813"/>
            <a:ext cx="8534400" cy="792162"/>
          </a:xfrm>
        </p:spPr>
        <p:txBody>
          <a:bodyPr/>
          <a:lstStyle/>
          <a:p>
            <a:r>
              <a:rPr lang="en-US" sz="2800" dirty="0"/>
              <a:t>Motion – To send P802.19.3-D06 to Standards Association Ballot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86B5E530-3A97-45FD-8582-310D7BF98621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250824" y="1341438"/>
            <a:ext cx="8588375" cy="5135562"/>
          </a:xfrm>
        </p:spPr>
        <p:txBody>
          <a:bodyPr/>
          <a:lstStyle/>
          <a:p>
            <a:pPr marL="0" indent="0">
              <a:lnSpc>
                <a:spcPct val="12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-US" sz="1800" u="sng" dirty="0"/>
              <a:t>Motion</a:t>
            </a:r>
          </a:p>
          <a:p>
            <a:pPr>
              <a:lnSpc>
                <a:spcPct val="120000"/>
              </a:lnSpc>
              <a:spcBef>
                <a:spcPts val="0"/>
              </a:spcBef>
              <a:spcAft>
                <a:spcPts val="0"/>
              </a:spcAft>
            </a:pPr>
            <a:r>
              <a:rPr lang="en-US" sz="1800" dirty="0"/>
              <a:t>Approve sending P802.19.3-D06 to Standards Association Ballot </a:t>
            </a:r>
          </a:p>
          <a:p>
            <a:pPr>
              <a:lnSpc>
                <a:spcPct val="120000"/>
              </a:lnSpc>
              <a:spcBef>
                <a:spcPts val="0"/>
              </a:spcBef>
              <a:spcAft>
                <a:spcPts val="0"/>
              </a:spcAft>
            </a:pPr>
            <a:r>
              <a:rPr lang="en-US" sz="1800" dirty="0"/>
              <a:t>Confirm the CSD for P802.19.3 in </a:t>
            </a:r>
            <a:r>
              <a:rPr lang="en-US" sz="1800" dirty="0">
                <a:hlinkClick r:id="rId2"/>
              </a:rPr>
              <a:t>https://mentor.ieee.org/802-ec/dcn/18/ec-18-0252-00-ACSD-p802-19-3.pdf</a:t>
            </a:r>
            <a:r>
              <a:rPr lang="en-US" sz="1800" dirty="0"/>
              <a:t> </a:t>
            </a:r>
          </a:p>
          <a:p>
            <a:pPr>
              <a:lnSpc>
                <a:spcPct val="120000"/>
              </a:lnSpc>
              <a:spcBef>
                <a:spcPts val="0"/>
              </a:spcBef>
              <a:spcAft>
                <a:spcPts val="0"/>
              </a:spcAft>
            </a:pPr>
            <a:r>
              <a:rPr lang="en-US" sz="1800" dirty="0"/>
              <a:t>Move:	Steve Shellhammer</a:t>
            </a:r>
          </a:p>
          <a:p>
            <a:pPr>
              <a:lnSpc>
                <a:spcPct val="120000"/>
              </a:lnSpc>
              <a:spcBef>
                <a:spcPts val="0"/>
              </a:spcBef>
              <a:spcAft>
                <a:spcPts val="0"/>
              </a:spcAft>
            </a:pPr>
            <a:r>
              <a:rPr lang="en-US" sz="1800" dirty="0"/>
              <a:t>Second:	Jon Rosdahl</a:t>
            </a:r>
          </a:p>
          <a:p>
            <a:pPr>
              <a:lnSpc>
                <a:spcPct val="120000"/>
              </a:lnSpc>
              <a:spcBef>
                <a:spcPts val="0"/>
              </a:spcBef>
              <a:spcAft>
                <a:spcPts val="0"/>
              </a:spcAft>
            </a:pPr>
            <a:r>
              <a:rPr lang="en-US" sz="1800" dirty="0"/>
              <a:t>Results(Y/N/A) =  </a:t>
            </a:r>
          </a:p>
          <a:p>
            <a:pPr>
              <a:lnSpc>
                <a:spcPct val="120000"/>
              </a:lnSpc>
              <a:spcBef>
                <a:spcPts val="0"/>
              </a:spcBef>
              <a:spcAft>
                <a:spcPts val="0"/>
              </a:spcAft>
            </a:pPr>
            <a:endParaRPr lang="en-US" sz="1800" dirty="0"/>
          </a:p>
          <a:p>
            <a:pPr marL="0" indent="0">
              <a:lnSpc>
                <a:spcPct val="12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-US" sz="1800" u="sng" dirty="0"/>
              <a:t>Motion in the WG</a:t>
            </a:r>
            <a:endParaRPr lang="en-US" sz="1800" dirty="0"/>
          </a:p>
          <a:p>
            <a:pPr fontAlgn="auto">
              <a:lnSpc>
                <a:spcPct val="120000"/>
              </a:lnSpc>
              <a:spcBef>
                <a:spcPts val="0"/>
              </a:spcBef>
              <a:spcAft>
                <a:spcPts val="0"/>
              </a:spcAft>
              <a:buFont typeface="Arial" panose="020B0604020202020204" pitchFamily="34" charset="0"/>
              <a:buChar char="•"/>
              <a:defRPr/>
            </a:pPr>
            <a:r>
              <a:rPr lang="en-US" sz="1800" dirty="0"/>
              <a:t>Approve sending P802.19.3 Draft 06 to IEEE SA Ballot and confirm the CSD for P802.19.3 in </a:t>
            </a:r>
            <a:r>
              <a:rPr lang="en-US" sz="1800" dirty="0">
                <a:hlinkClick r:id="rId2"/>
              </a:rPr>
              <a:t>https://mentor.ieee.org/802-ec/dcn/18/ec-18-0252-00-ACSD-p802-19-3.pdf</a:t>
            </a:r>
            <a:endParaRPr lang="en-US" sz="1800" dirty="0"/>
          </a:p>
          <a:p>
            <a:pPr fontAlgn="auto">
              <a:lnSpc>
                <a:spcPct val="120000"/>
              </a:lnSpc>
              <a:spcBef>
                <a:spcPts val="0"/>
              </a:spcBef>
              <a:spcAft>
                <a:spcPts val="0"/>
              </a:spcAft>
              <a:buFont typeface="Arial" panose="020B0604020202020204" pitchFamily="34" charset="0"/>
              <a:buChar char="•"/>
              <a:defRPr/>
            </a:pPr>
            <a:r>
              <a:rPr lang="en-US" sz="1800" dirty="0"/>
              <a:t>Move:	Benjamin Rolfe</a:t>
            </a:r>
          </a:p>
          <a:p>
            <a:pPr fontAlgn="auto">
              <a:lnSpc>
                <a:spcPct val="120000"/>
              </a:lnSpc>
              <a:spcBef>
                <a:spcPts val="0"/>
              </a:spcBef>
              <a:spcAft>
                <a:spcPts val="0"/>
              </a:spcAft>
              <a:buFont typeface="Arial" panose="020B0604020202020204" pitchFamily="34" charset="0"/>
              <a:buChar char="•"/>
              <a:defRPr/>
            </a:pPr>
            <a:r>
              <a:rPr lang="en-US" sz="1800" dirty="0"/>
              <a:t>Second:	Tuncer Baykas</a:t>
            </a:r>
          </a:p>
          <a:p>
            <a:pPr fontAlgn="auto">
              <a:lnSpc>
                <a:spcPct val="120000"/>
              </a:lnSpc>
              <a:spcBef>
                <a:spcPts val="0"/>
              </a:spcBef>
              <a:spcAft>
                <a:spcPts val="0"/>
              </a:spcAft>
              <a:buFont typeface="Arial" panose="020B0604020202020204" pitchFamily="34" charset="0"/>
              <a:buChar char="•"/>
              <a:defRPr/>
            </a:pPr>
            <a:r>
              <a:rPr lang="en-US" sz="1800" dirty="0"/>
              <a:t>WG Results (Y/N/A) = 31/0/2</a:t>
            </a:r>
          </a:p>
        </p:txBody>
      </p:sp>
    </p:spTree>
    <p:extLst>
      <p:ext uri="{BB962C8B-B14F-4D97-AF65-F5344CB8AC3E}">
        <p14:creationId xmlns:p14="http://schemas.microsoft.com/office/powerpoint/2010/main" val="3123762458"/>
      </p:ext>
    </p:extLst>
  </p:cSld>
  <p:clrMapOvr>
    <a:masterClrMapping/>
  </p:clrMapOvr>
</p:sld>
</file>

<file path=ppt/theme/theme1.xml><?xml version="1.0" encoding="utf-8"?>
<a:theme xmlns:a="http://schemas.openxmlformats.org/drawingml/2006/main" name="Title slide">
  <a:themeElements>
    <a:clrScheme name="Title slide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Title slide">
      <a:majorFont>
        <a:latin typeface="Arial"/>
        <a:ea typeface=""/>
        <a:cs typeface=""/>
      </a:majorFont>
      <a:minorFont>
        <a:latin typeface="Arial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altLang="en-US" sz="24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Arial" panose="020B0604020202020204" pitchFamily="34" charset="0"/>
            <a:ea typeface="ＭＳ Ｐゴシック" panose="020B0600070205080204" pitchFamily="34" charset="-128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altLang="en-US" sz="24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Arial" panose="020B0604020202020204" pitchFamily="34" charset="0"/>
            <a:ea typeface="ＭＳ Ｐゴシック" panose="020B0600070205080204" pitchFamily="34" charset="-128"/>
          </a:defRPr>
        </a:defPPr>
      </a:lstStyle>
    </a:lnDef>
  </a:objectDefaults>
  <a:extraClrSchemeLst>
    <a:extraClrScheme>
      <a:clrScheme name="Title slide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Title slide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Title slide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Title slide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Title slide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Title slide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Title slide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Title slide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Title slide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Title slide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Title slide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Title slide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Title only">
  <a:themeElements>
    <a:clrScheme name="Title only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Title only">
      <a:majorFont>
        <a:latin typeface="Arial"/>
        <a:ea typeface=""/>
        <a:cs typeface=""/>
      </a:majorFont>
      <a:minorFont>
        <a:latin typeface="Arial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altLang="en-US" sz="24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Arial" panose="020B0604020202020204" pitchFamily="34" charset="0"/>
            <a:ea typeface="ＭＳ Ｐゴシック" panose="020B0600070205080204" pitchFamily="34" charset="-128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altLang="en-US" sz="24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Arial" panose="020B0604020202020204" pitchFamily="34" charset="0"/>
            <a:ea typeface="ＭＳ Ｐゴシック" panose="020B0600070205080204" pitchFamily="34" charset="-128"/>
          </a:defRPr>
        </a:defPPr>
      </a:lstStyle>
    </a:lnDef>
  </a:objectDefaults>
  <a:extraClrSchemeLst>
    <a:extraClrScheme>
      <a:clrScheme name="Title only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Title only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Title only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Title only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Title only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Title only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Title only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Title only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Title only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Title only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Title only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Title only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Office">
      <a:majorFont>
        <a:latin typeface="Calibri Light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4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Office">
      <a:majorFont>
        <a:latin typeface="Calibri Light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IEEE_802_template (1)</Template>
  <TotalTime>1214</TotalTime>
  <Words>216</Words>
  <Application>Microsoft Office PowerPoint</Application>
  <PresentationFormat>On-screen Show (4:3)</PresentationFormat>
  <Paragraphs>53</Paragraphs>
  <Slides>3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1</vt:i4>
      </vt:variant>
      <vt:variant>
        <vt:lpstr>Theme</vt:lpstr>
      </vt:variant>
      <vt:variant>
        <vt:i4>2</vt:i4>
      </vt:variant>
      <vt:variant>
        <vt:lpstr>Slide Titles</vt:lpstr>
      </vt:variant>
      <vt:variant>
        <vt:i4>3</vt:i4>
      </vt:variant>
    </vt:vector>
  </HeadingPairs>
  <TitlesOfParts>
    <vt:vector size="6" baseType="lpstr">
      <vt:lpstr>Arial</vt:lpstr>
      <vt:lpstr>Title slide</vt:lpstr>
      <vt:lpstr>Title only</vt:lpstr>
      <vt:lpstr>Motion for Sending P802.19.3 to Standards Association Ballot</vt:lpstr>
      <vt:lpstr>WG LB Ballot Results</vt:lpstr>
      <vt:lpstr>Motion – To send P802.19.3-D06 to Standards Association Ballot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Motion Template</dc:title>
  <dc:subject>IEEE 802 March 2011 workshop</dc:subject>
  <dc:creator>John DAmbrosia</dc:creator>
  <cp:lastModifiedBy>Steve Shellhammer</cp:lastModifiedBy>
  <cp:revision>105</cp:revision>
  <dcterms:created xsi:type="dcterms:W3CDTF">2017-02-01T20:21:43Z</dcterms:created>
  <dcterms:modified xsi:type="dcterms:W3CDTF">2020-08-25T20:00:13Z</dcterms:modified>
</cp:coreProperties>
</file>

<file path=docProps/thumbnail.jpeg>
</file>