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92" r:id="rId1"/>
  </p:sldMasterIdLst>
  <p:notesMasterIdLst>
    <p:notesMasterId r:id="rId14"/>
  </p:notesMasterIdLst>
  <p:handoutMasterIdLst>
    <p:handoutMasterId r:id="rId15"/>
  </p:handoutMasterIdLst>
  <p:sldIdLst>
    <p:sldId id="351" r:id="rId2"/>
    <p:sldId id="260" r:id="rId3"/>
    <p:sldId id="362" r:id="rId4"/>
    <p:sldId id="352" r:id="rId5"/>
    <p:sldId id="353" r:id="rId6"/>
    <p:sldId id="354" r:id="rId7"/>
    <p:sldId id="355" r:id="rId8"/>
    <p:sldId id="368" r:id="rId9"/>
    <p:sldId id="367" r:id="rId10"/>
    <p:sldId id="365" r:id="rId11"/>
    <p:sldId id="366" r:id="rId12"/>
    <p:sldId id="369" r:id="rId13"/>
  </p:sldIdLst>
  <p:sldSz cx="9144000" cy="6858000" type="screen4x3"/>
  <p:notesSz cx="6858000" cy="9144000"/>
  <p:defaultTextStyle>
    <a:defPPr>
      <a:defRPr lang="en-US"/>
    </a:defPPr>
    <a:lvl1pPr algn="l"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1pPr>
    <a:lvl2pPr marL="457200" algn="l"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2pPr>
    <a:lvl3pPr marL="914400" algn="l"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3pPr>
    <a:lvl4pPr marL="1371600" algn="l"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4pPr>
    <a:lvl5pPr marL="1828800" algn="l" rtl="0" eaLnBrk="0" fontAlgn="base" hangingPunct="0">
      <a:spcBef>
        <a:spcPct val="0"/>
      </a:spcBef>
      <a:spcAft>
        <a:spcPct val="0"/>
      </a:spcAft>
      <a:defRPr kern="1200">
        <a:solidFill>
          <a:schemeClr val="tx1"/>
        </a:solidFill>
        <a:latin typeface="Arial" panose="020B0604020202020204" pitchFamily="34" charset="0"/>
        <a:ea typeface="+mn-ea"/>
        <a:cs typeface="Arial" panose="020B0604020202020204" pitchFamily="34" charset="0"/>
      </a:defRPr>
    </a:lvl5pPr>
    <a:lvl6pPr marL="22860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6pPr>
    <a:lvl7pPr marL="27432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7pPr>
    <a:lvl8pPr marL="32004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8pPr>
    <a:lvl9pPr marL="3657600" algn="l" defTabSz="914400" rtl="0" eaLnBrk="1" latinLnBrk="0" hangingPunct="1">
      <a:defRPr kern="1200">
        <a:solidFill>
          <a:schemeClr val="tx1"/>
        </a:solidFill>
        <a:latin typeface="Arial" panose="020B0604020202020204" pitchFamily="34" charset="0"/>
        <a:ea typeface="+mn-ea"/>
        <a:cs typeface="Arial" panose="020B0604020202020204" pitchFamily="34" charset="0"/>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 uri="{2D200454-40CA-4A62-9FC3-DE9A4176ACB9}">
      <p15:notesGuideLst xmlns:p15="http://schemas.microsoft.com/office/powerpoint/2012/main">
        <p15:guide id="1" orient="horz" pos="2880">
          <p15:clr>
            <a:srgbClr val="A4A3A4"/>
          </p15:clr>
        </p15:guide>
        <p15:guide id="2" pos="2160">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26537" autoAdjust="0"/>
    <p:restoredTop sz="86395" autoAdjust="0"/>
  </p:normalViewPr>
  <p:slideViewPr>
    <p:cSldViewPr showGuides="1">
      <p:cViewPr varScale="1">
        <p:scale>
          <a:sx n="110" d="100"/>
          <a:sy n="110" d="100"/>
        </p:scale>
        <p:origin x="320" y="168"/>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100" d="100"/>
        <a:sy n="100" d="100"/>
      </p:scale>
      <p:origin x="0" y="9632"/>
    </p:cViewPr>
  </p:sorterViewPr>
  <p:notesViewPr>
    <p:cSldViewPr showGuides="1">
      <p:cViewPr varScale="1">
        <p:scale>
          <a:sx n="55" d="100"/>
          <a:sy n="55" d="100"/>
        </p:scale>
        <p:origin x="-1782" y="-78"/>
      </p:cViewPr>
      <p:guideLst>
        <p:guide orient="horz" pos="2880"/>
        <p:guide pos="2160"/>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handoutMaster" Target="handoutMasters/handoutMaster1.xml"/><Relationship Id="rId10" Type="http://schemas.openxmlformats.org/officeDocument/2006/relationships/slide" Target="slides/slide9.xml"/><Relationship Id="rId19"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notesMaster" Target="notesMasters/notes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a:extLst>
              <a:ext uri="{FF2B5EF4-FFF2-40B4-BE49-F238E27FC236}">
                <a16:creationId xmlns:a16="http://schemas.microsoft.com/office/drawing/2014/main" id="{7162FEA9-86A5-40EB-94A7-F69C6D903AB6}"/>
              </a:ext>
            </a:extLst>
          </p:cNvPr>
          <p:cNvSpPr>
            <a:spLocks noGrp="1"/>
          </p:cNvSpPr>
          <p:nvPr>
            <p:ph type="hdr" sz="quarter"/>
          </p:nvPr>
        </p:nvSpPr>
        <p:spPr>
          <a:xfrm>
            <a:off x="0" y="0"/>
            <a:ext cx="2971800" cy="457200"/>
          </a:xfrm>
          <a:prstGeom prst="rect">
            <a:avLst/>
          </a:prstGeom>
        </p:spPr>
        <p:txBody>
          <a:bodyPr vert="horz" lIns="91440" tIns="45720" rIns="91440" bIns="45720" rtlCol="0"/>
          <a:lstStyle>
            <a:lvl1pPr algn="l" eaLnBrk="1" hangingPunct="1">
              <a:defRPr sz="1200"/>
            </a:lvl1pPr>
          </a:lstStyle>
          <a:p>
            <a:pPr>
              <a:defRPr/>
            </a:pPr>
            <a:endParaRPr lang="en-US"/>
          </a:p>
        </p:txBody>
      </p:sp>
      <p:sp>
        <p:nvSpPr>
          <p:cNvPr id="3" name="Date Placeholder 2">
            <a:extLst>
              <a:ext uri="{FF2B5EF4-FFF2-40B4-BE49-F238E27FC236}">
                <a16:creationId xmlns:a16="http://schemas.microsoft.com/office/drawing/2014/main" id="{BEEC0AAC-15FC-4C51-A8D2-66E5D2FDF254}"/>
              </a:ext>
            </a:extLst>
          </p:cNvPr>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eaLnBrk="1" hangingPunct="1">
              <a:defRPr sz="1200"/>
            </a:lvl1pPr>
          </a:lstStyle>
          <a:p>
            <a:pPr>
              <a:defRPr/>
            </a:pPr>
            <a:fld id="{D3CF3C66-92F6-3748-B3EE-CEF450A9FCB4}" type="datetimeFigureOut">
              <a:rPr lang="en-US"/>
              <a:pPr>
                <a:defRPr/>
              </a:pPr>
              <a:t>7/8/20</a:t>
            </a:fld>
            <a:endParaRPr lang="en-US"/>
          </a:p>
        </p:txBody>
      </p:sp>
      <p:sp>
        <p:nvSpPr>
          <p:cNvPr id="4" name="Footer Placeholder 3">
            <a:extLst>
              <a:ext uri="{FF2B5EF4-FFF2-40B4-BE49-F238E27FC236}">
                <a16:creationId xmlns:a16="http://schemas.microsoft.com/office/drawing/2014/main" id="{0F34871D-98A1-445F-B9BD-47CFC49813BF}"/>
              </a:ext>
            </a:extLst>
          </p:cNvPr>
          <p:cNvSpPr>
            <a:spLocks noGrp="1"/>
          </p:cNvSpPr>
          <p:nvPr>
            <p:ph type="ftr" sz="quarter" idx="2"/>
          </p:nvPr>
        </p:nvSpPr>
        <p:spPr>
          <a:xfrm>
            <a:off x="0" y="8685213"/>
            <a:ext cx="2971800" cy="457200"/>
          </a:xfrm>
          <a:prstGeom prst="rect">
            <a:avLst/>
          </a:prstGeom>
        </p:spPr>
        <p:txBody>
          <a:bodyPr vert="horz" lIns="91440" tIns="45720" rIns="91440" bIns="45720" rtlCol="0" anchor="b"/>
          <a:lstStyle>
            <a:lvl1pPr algn="l" eaLnBrk="1" hangingPunct="1">
              <a:defRPr sz="1200"/>
            </a:lvl1pPr>
          </a:lstStyle>
          <a:p>
            <a:pPr>
              <a:defRPr/>
            </a:pPr>
            <a:endParaRPr lang="en-US"/>
          </a:p>
        </p:txBody>
      </p:sp>
      <p:sp>
        <p:nvSpPr>
          <p:cNvPr id="5" name="Slide Number Placeholder 4">
            <a:extLst>
              <a:ext uri="{FF2B5EF4-FFF2-40B4-BE49-F238E27FC236}">
                <a16:creationId xmlns:a16="http://schemas.microsoft.com/office/drawing/2014/main" id="{399993B7-6EFA-4093-9C67-A6FA8983221F}"/>
              </a:ext>
            </a:extLst>
          </p:cNvPr>
          <p:cNvSpPr>
            <a:spLocks noGrp="1"/>
          </p:cNvSpPr>
          <p:nvPr>
            <p:ph type="sldNum" sz="quarter" idx="3"/>
          </p:nvPr>
        </p:nvSpPr>
        <p:spPr>
          <a:xfrm>
            <a:off x="3884613" y="8685213"/>
            <a:ext cx="2971800" cy="457200"/>
          </a:xfrm>
          <a:prstGeom prst="rect">
            <a:avLst/>
          </a:prstGeom>
        </p:spPr>
        <p:txBody>
          <a:bodyPr vert="horz" wrap="square" lIns="91440" tIns="45720" rIns="91440" bIns="45720" numCol="1" anchor="b" anchorCtr="0" compatLnSpc="1">
            <a:prstTxWarp prst="textNoShape">
              <a:avLst/>
            </a:prstTxWarp>
          </a:bodyPr>
          <a:lstStyle>
            <a:lvl1pPr algn="r" eaLnBrk="1" hangingPunct="1">
              <a:defRPr sz="1200"/>
            </a:lvl1pPr>
          </a:lstStyle>
          <a:p>
            <a:pPr>
              <a:defRPr/>
            </a:pPr>
            <a:fld id="{3AFEA41B-F167-1F4B-AB85-0DC2DEEBC6F3}" type="slidenum">
              <a:rPr lang="en-US" altLang="en-US"/>
              <a:pPr>
                <a:defRPr/>
              </a:pPr>
              <a:t>‹#›</a:t>
            </a:fld>
            <a:endParaRPr lang="en-US" altLang="en-US"/>
          </a:p>
        </p:txBody>
      </p:sp>
    </p:spTree>
    <p:extLst>
      <p:ext uri="{BB962C8B-B14F-4D97-AF65-F5344CB8AC3E}">
        <p14:creationId xmlns:p14="http://schemas.microsoft.com/office/powerpoint/2010/main" val="1"/>
      </p:ext>
    </p:extLst>
  </p:cSld>
  <p:clrMap bg1="lt1" tx1="dk1" bg2="lt2" tx2="dk2" accent1="accent1" accent2="accent2" accent3="accent3" accent4="accent4" accent5="accent5" accent6="accent6" hlink="hlink" folHlink="folHlink"/>
</p:handoutMaster>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a:extLst>
              <a:ext uri="{FF2B5EF4-FFF2-40B4-BE49-F238E27FC236}">
                <a16:creationId xmlns:a16="http://schemas.microsoft.com/office/drawing/2014/main" id="{0C481AC9-F412-46DA-88A0-C3359C304DEF}"/>
              </a:ext>
            </a:extLst>
          </p:cNvPr>
          <p:cNvSpPr>
            <a:spLocks noGrp="1"/>
          </p:cNvSpPr>
          <p:nvPr>
            <p:ph type="hdr" sz="quarter"/>
          </p:nvPr>
        </p:nvSpPr>
        <p:spPr>
          <a:xfrm>
            <a:off x="0" y="0"/>
            <a:ext cx="2971800" cy="457200"/>
          </a:xfrm>
          <a:prstGeom prst="rect">
            <a:avLst/>
          </a:prstGeom>
        </p:spPr>
        <p:txBody>
          <a:bodyPr vert="horz" wrap="square" lIns="91440" tIns="45720" rIns="91440" bIns="45720" numCol="1" anchor="t" anchorCtr="0" compatLnSpc="1">
            <a:prstTxWarp prst="textNoShape">
              <a:avLst/>
            </a:prstTxWarp>
          </a:bodyPr>
          <a:lstStyle>
            <a:lvl1pPr eaLnBrk="1" hangingPunct="1">
              <a:defRPr sz="1200"/>
            </a:lvl1pPr>
          </a:lstStyle>
          <a:p>
            <a:pPr>
              <a:defRPr/>
            </a:pPr>
            <a:endParaRPr lang="en-CA"/>
          </a:p>
        </p:txBody>
      </p:sp>
      <p:sp>
        <p:nvSpPr>
          <p:cNvPr id="3" name="Date Placeholder 2">
            <a:extLst>
              <a:ext uri="{FF2B5EF4-FFF2-40B4-BE49-F238E27FC236}">
                <a16:creationId xmlns:a16="http://schemas.microsoft.com/office/drawing/2014/main" id="{3598E4D1-E1A3-43A3-81F8-332F557F5577}"/>
              </a:ext>
            </a:extLst>
          </p:cNvPr>
          <p:cNvSpPr>
            <a:spLocks noGrp="1"/>
          </p:cNvSpPr>
          <p:nvPr>
            <p:ph type="dt" idx="1"/>
          </p:nvPr>
        </p:nvSpPr>
        <p:spPr>
          <a:xfrm>
            <a:off x="3884613" y="0"/>
            <a:ext cx="2971800" cy="457200"/>
          </a:xfrm>
          <a:prstGeom prst="rect">
            <a:avLst/>
          </a:prstGeom>
        </p:spPr>
        <p:txBody>
          <a:bodyPr vert="horz" wrap="square" lIns="91440" tIns="45720" rIns="91440" bIns="45720" numCol="1" anchor="t" anchorCtr="0" compatLnSpc="1">
            <a:prstTxWarp prst="textNoShape">
              <a:avLst/>
            </a:prstTxWarp>
          </a:bodyPr>
          <a:lstStyle>
            <a:lvl1pPr algn="r" eaLnBrk="1" hangingPunct="1">
              <a:defRPr sz="1200"/>
            </a:lvl1pPr>
          </a:lstStyle>
          <a:p>
            <a:pPr>
              <a:defRPr/>
            </a:pPr>
            <a:fld id="{CF88D448-FE46-F340-B487-6A295D8DD282}" type="datetimeFigureOut">
              <a:rPr lang="en-CA"/>
              <a:pPr>
                <a:defRPr/>
              </a:pPr>
              <a:t>2020-07-08</a:t>
            </a:fld>
            <a:endParaRPr lang="en-CA"/>
          </a:p>
        </p:txBody>
      </p:sp>
      <p:sp>
        <p:nvSpPr>
          <p:cNvPr id="4" name="Slide Image Placeholder 3">
            <a:extLst>
              <a:ext uri="{FF2B5EF4-FFF2-40B4-BE49-F238E27FC236}">
                <a16:creationId xmlns:a16="http://schemas.microsoft.com/office/drawing/2014/main" id="{40805EEC-3BBB-4901-BD77-7345F6B676A3}"/>
              </a:ext>
            </a:extLst>
          </p:cNvPr>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pPr lvl="0"/>
            <a:endParaRPr lang="en-CA" noProof="0"/>
          </a:p>
        </p:txBody>
      </p:sp>
      <p:sp>
        <p:nvSpPr>
          <p:cNvPr id="5" name="Notes Placeholder 4">
            <a:extLst>
              <a:ext uri="{FF2B5EF4-FFF2-40B4-BE49-F238E27FC236}">
                <a16:creationId xmlns:a16="http://schemas.microsoft.com/office/drawing/2014/main" id="{7A5DFE66-A871-4A68-ABDF-6ADB3D820397}"/>
              </a:ext>
            </a:extLst>
          </p:cNvPr>
          <p:cNvSpPr>
            <a:spLocks noGrp="1"/>
          </p:cNvSpPr>
          <p:nvPr>
            <p:ph type="body" sz="quarter" idx="3"/>
          </p:nvPr>
        </p:nvSpPr>
        <p:spPr>
          <a:xfrm>
            <a:off x="685800" y="4343400"/>
            <a:ext cx="5486400" cy="4114800"/>
          </a:xfrm>
          <a:prstGeom prst="rect">
            <a:avLst/>
          </a:prstGeom>
        </p:spPr>
        <p:txBody>
          <a:bodyPr vert="horz" wrap="square" lIns="91440" tIns="45720" rIns="91440" bIns="45720" numCol="1" anchor="t" anchorCtr="0" compatLnSpc="1">
            <a:prstTxWarp prst="textNoShape">
              <a:avLst/>
            </a:prstTxWarp>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endParaRPr lang="en-CA" noProof="0"/>
          </a:p>
        </p:txBody>
      </p:sp>
      <p:sp>
        <p:nvSpPr>
          <p:cNvPr id="6" name="Footer Placeholder 5">
            <a:extLst>
              <a:ext uri="{FF2B5EF4-FFF2-40B4-BE49-F238E27FC236}">
                <a16:creationId xmlns:a16="http://schemas.microsoft.com/office/drawing/2014/main" id="{061A6E97-ABCA-49BE-B425-EB92ADAB41EE}"/>
              </a:ext>
            </a:extLst>
          </p:cNvPr>
          <p:cNvSpPr>
            <a:spLocks noGrp="1"/>
          </p:cNvSpPr>
          <p:nvPr>
            <p:ph type="ftr" sz="quarter" idx="4"/>
          </p:nvPr>
        </p:nvSpPr>
        <p:spPr>
          <a:xfrm>
            <a:off x="0" y="8685213"/>
            <a:ext cx="2971800" cy="457200"/>
          </a:xfrm>
          <a:prstGeom prst="rect">
            <a:avLst/>
          </a:prstGeom>
        </p:spPr>
        <p:txBody>
          <a:bodyPr vert="horz" wrap="square" lIns="91440" tIns="45720" rIns="91440" bIns="45720" numCol="1" anchor="b" anchorCtr="0" compatLnSpc="1">
            <a:prstTxWarp prst="textNoShape">
              <a:avLst/>
            </a:prstTxWarp>
          </a:bodyPr>
          <a:lstStyle>
            <a:lvl1pPr eaLnBrk="1" hangingPunct="1">
              <a:defRPr sz="1200"/>
            </a:lvl1pPr>
          </a:lstStyle>
          <a:p>
            <a:pPr>
              <a:defRPr/>
            </a:pPr>
            <a:endParaRPr lang="en-CA"/>
          </a:p>
        </p:txBody>
      </p:sp>
      <p:sp>
        <p:nvSpPr>
          <p:cNvPr id="7" name="Slide Number Placeholder 6">
            <a:extLst>
              <a:ext uri="{FF2B5EF4-FFF2-40B4-BE49-F238E27FC236}">
                <a16:creationId xmlns:a16="http://schemas.microsoft.com/office/drawing/2014/main" id="{5EC55815-E782-4ECC-9FBF-DF87DD3E0E3F}"/>
              </a:ext>
            </a:extLst>
          </p:cNvPr>
          <p:cNvSpPr>
            <a:spLocks noGrp="1"/>
          </p:cNvSpPr>
          <p:nvPr>
            <p:ph type="sldNum" sz="quarter" idx="5"/>
          </p:nvPr>
        </p:nvSpPr>
        <p:spPr>
          <a:xfrm>
            <a:off x="3884613" y="8685213"/>
            <a:ext cx="2971800" cy="457200"/>
          </a:xfrm>
          <a:prstGeom prst="rect">
            <a:avLst/>
          </a:prstGeom>
        </p:spPr>
        <p:txBody>
          <a:bodyPr vert="horz" wrap="square" lIns="91440" tIns="45720" rIns="91440" bIns="45720" numCol="1" anchor="b" anchorCtr="0" compatLnSpc="1">
            <a:prstTxWarp prst="textNoShape">
              <a:avLst/>
            </a:prstTxWarp>
          </a:bodyPr>
          <a:lstStyle>
            <a:lvl1pPr algn="r" eaLnBrk="1" hangingPunct="1">
              <a:defRPr sz="1200"/>
            </a:lvl1pPr>
          </a:lstStyle>
          <a:p>
            <a:pPr>
              <a:defRPr/>
            </a:pPr>
            <a:fld id="{E82AA54B-32AB-F34D-8D9A-3635F3DC8065}" type="slidenum">
              <a:rPr lang="en-CA" altLang="en-US"/>
              <a:pPr>
                <a:defRPr/>
              </a:pPr>
              <a:t>‹#›</a:t>
            </a:fld>
            <a:endParaRPr lang="en-CA" altLang="en-US"/>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Slide Image Placeholder 1">
            <a:extLst>
              <a:ext uri="{FF2B5EF4-FFF2-40B4-BE49-F238E27FC236}">
                <a16:creationId xmlns:a16="http://schemas.microsoft.com/office/drawing/2014/main" id="{5A58C1C5-46CF-B84D-B7E7-74E2E173B025}"/>
              </a:ext>
            </a:extLst>
          </p:cNvPr>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7410" name="Notes Placeholder 2">
            <a:extLst>
              <a:ext uri="{FF2B5EF4-FFF2-40B4-BE49-F238E27FC236}">
                <a16:creationId xmlns:a16="http://schemas.microsoft.com/office/drawing/2014/main" id="{8947D1DF-DB04-424E-9AF6-0DB93EBD8CC3}"/>
              </a:ext>
            </a:extLst>
          </p:cNvPr>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spcBef>
                <a:spcPct val="0"/>
              </a:spcBef>
            </a:pPr>
            <a:endParaRPr lang="en-CA" altLang="en-US"/>
          </a:p>
        </p:txBody>
      </p:sp>
      <p:sp>
        <p:nvSpPr>
          <p:cNvPr id="17411" name="Slide Number Placeholder 3">
            <a:extLst>
              <a:ext uri="{FF2B5EF4-FFF2-40B4-BE49-F238E27FC236}">
                <a16:creationId xmlns:a16="http://schemas.microsoft.com/office/drawing/2014/main" id="{DDECBD24-9FB8-E34D-9D66-0BE66548747F}"/>
              </a:ext>
            </a:extLst>
          </p:cNvPr>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30000"/>
              </a:spcBef>
              <a:defRPr sz="1200">
                <a:solidFill>
                  <a:schemeClr val="tx1"/>
                </a:solidFill>
                <a:latin typeface="Calibri" panose="020F0502020204030204" pitchFamily="34" charset="0"/>
              </a:defRPr>
            </a:lvl1pPr>
            <a:lvl2pPr marL="742950" indent="-285750">
              <a:spcBef>
                <a:spcPct val="30000"/>
              </a:spcBef>
              <a:defRPr sz="1200">
                <a:solidFill>
                  <a:schemeClr val="tx1"/>
                </a:solidFill>
                <a:latin typeface="Calibri" panose="020F0502020204030204" pitchFamily="34" charset="0"/>
              </a:defRPr>
            </a:lvl2pPr>
            <a:lvl3pPr marL="1143000" indent="-228600">
              <a:spcBef>
                <a:spcPct val="30000"/>
              </a:spcBef>
              <a:defRPr sz="1200">
                <a:solidFill>
                  <a:schemeClr val="tx1"/>
                </a:solidFill>
                <a:latin typeface="Calibri" panose="020F0502020204030204" pitchFamily="34" charset="0"/>
              </a:defRPr>
            </a:lvl3pPr>
            <a:lvl4pPr marL="1600200" indent="-228600">
              <a:spcBef>
                <a:spcPct val="30000"/>
              </a:spcBef>
              <a:defRPr sz="1200">
                <a:solidFill>
                  <a:schemeClr val="tx1"/>
                </a:solidFill>
                <a:latin typeface="Calibri" panose="020F0502020204030204" pitchFamily="34" charset="0"/>
              </a:defRPr>
            </a:lvl4pPr>
            <a:lvl5pPr marL="2057400" indent="-228600">
              <a:spcBef>
                <a:spcPct val="30000"/>
              </a:spcBef>
              <a:defRPr sz="1200">
                <a:solidFill>
                  <a:schemeClr val="tx1"/>
                </a:solidFill>
                <a:latin typeface="Calibri" panose="020F0502020204030204" pitchFamily="34" charset="0"/>
              </a:defRPr>
            </a:lvl5pPr>
            <a:lvl6pPr marL="2514600" indent="-228600" eaLnBrk="0" fontAlgn="base" hangingPunct="0">
              <a:spcBef>
                <a:spcPct val="30000"/>
              </a:spcBef>
              <a:spcAft>
                <a:spcPct val="0"/>
              </a:spcAft>
              <a:defRPr sz="1200">
                <a:solidFill>
                  <a:schemeClr val="tx1"/>
                </a:solidFill>
                <a:latin typeface="Calibri" panose="020F0502020204030204" pitchFamily="34" charset="0"/>
              </a:defRPr>
            </a:lvl6pPr>
            <a:lvl7pPr marL="2971800" indent="-228600" eaLnBrk="0" fontAlgn="base" hangingPunct="0">
              <a:spcBef>
                <a:spcPct val="30000"/>
              </a:spcBef>
              <a:spcAft>
                <a:spcPct val="0"/>
              </a:spcAft>
              <a:defRPr sz="1200">
                <a:solidFill>
                  <a:schemeClr val="tx1"/>
                </a:solidFill>
                <a:latin typeface="Calibri" panose="020F0502020204030204" pitchFamily="34" charset="0"/>
              </a:defRPr>
            </a:lvl7pPr>
            <a:lvl8pPr marL="3429000" indent="-228600" eaLnBrk="0" fontAlgn="base" hangingPunct="0">
              <a:spcBef>
                <a:spcPct val="30000"/>
              </a:spcBef>
              <a:spcAft>
                <a:spcPct val="0"/>
              </a:spcAft>
              <a:defRPr sz="1200">
                <a:solidFill>
                  <a:schemeClr val="tx1"/>
                </a:solidFill>
                <a:latin typeface="Calibri" panose="020F0502020204030204" pitchFamily="34" charset="0"/>
              </a:defRPr>
            </a:lvl8pPr>
            <a:lvl9pPr marL="3886200" indent="-228600" eaLnBrk="0" fontAlgn="base" hangingPunct="0">
              <a:spcBef>
                <a:spcPct val="30000"/>
              </a:spcBef>
              <a:spcAft>
                <a:spcPct val="0"/>
              </a:spcAft>
              <a:defRPr sz="1200">
                <a:solidFill>
                  <a:schemeClr val="tx1"/>
                </a:solidFill>
                <a:latin typeface="Calibri" panose="020F0502020204030204" pitchFamily="34" charset="0"/>
              </a:defRPr>
            </a:lvl9pPr>
          </a:lstStyle>
          <a:p>
            <a:pPr>
              <a:spcBef>
                <a:spcPct val="0"/>
              </a:spcBef>
            </a:pPr>
            <a:fld id="{90D37433-F468-F14D-9A9F-8C2783CB96FB}" type="slidenum">
              <a:rPr lang="en-CA" altLang="en-US" smtClean="0">
                <a:latin typeface="Arial" panose="020B0604020202020204" pitchFamily="34" charset="0"/>
              </a:rPr>
              <a:pPr>
                <a:spcBef>
                  <a:spcPct val="0"/>
                </a:spcBef>
              </a:pPr>
              <a:t>1</a:t>
            </a:fld>
            <a:endParaRPr lang="en-CA" altLang="en-US">
              <a:latin typeface="Arial" panose="020B0604020202020204" pitchFamily="34" charset="0"/>
            </a:endParaRPr>
          </a:p>
        </p:txBody>
      </p:sp>
    </p:spTree>
    <p:extLst>
      <p:ext uri="{BB962C8B-B14F-4D97-AF65-F5344CB8AC3E}">
        <p14:creationId xmlns:p14="http://schemas.microsoft.com/office/powerpoint/2010/main" val="2073945942"/>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pPr>
              <a:defRPr/>
            </a:pPr>
            <a:fld id="{E82AA54B-32AB-F34D-8D9A-3635F3DC8065}" type="slidenum">
              <a:rPr lang="en-CA" altLang="en-US" smtClean="0"/>
              <a:pPr>
                <a:defRPr/>
              </a:pPr>
              <a:t>10</a:t>
            </a:fld>
            <a:endParaRPr lang="en-CA" altLang="en-US"/>
          </a:p>
        </p:txBody>
      </p:sp>
    </p:spTree>
    <p:extLst>
      <p:ext uri="{BB962C8B-B14F-4D97-AF65-F5344CB8AC3E}">
        <p14:creationId xmlns:p14="http://schemas.microsoft.com/office/powerpoint/2010/main" val="3394520530"/>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pPr>
              <a:defRPr/>
            </a:pPr>
            <a:fld id="{E82AA54B-32AB-F34D-8D9A-3635F3DC8065}" type="slidenum">
              <a:rPr lang="en-CA" altLang="en-US" smtClean="0"/>
              <a:pPr>
                <a:defRPr/>
              </a:pPr>
              <a:t>11</a:t>
            </a:fld>
            <a:endParaRPr lang="en-CA" altLang="en-US"/>
          </a:p>
        </p:txBody>
      </p:sp>
    </p:spTree>
    <p:extLst>
      <p:ext uri="{BB962C8B-B14F-4D97-AF65-F5344CB8AC3E}">
        <p14:creationId xmlns:p14="http://schemas.microsoft.com/office/powerpoint/2010/main" val="1975851924"/>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pPr>
              <a:defRPr/>
            </a:pPr>
            <a:fld id="{E82AA54B-32AB-F34D-8D9A-3635F3DC8065}" type="slidenum">
              <a:rPr lang="en-CA" altLang="en-US" smtClean="0"/>
              <a:pPr>
                <a:defRPr/>
              </a:pPr>
              <a:t>12</a:t>
            </a:fld>
            <a:endParaRPr lang="en-CA" altLang="en-US"/>
          </a:p>
        </p:txBody>
      </p:sp>
    </p:spTree>
    <p:extLst>
      <p:ext uri="{BB962C8B-B14F-4D97-AF65-F5344CB8AC3E}">
        <p14:creationId xmlns:p14="http://schemas.microsoft.com/office/powerpoint/2010/main" val="197464439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pPr>
              <a:defRPr/>
            </a:pPr>
            <a:fld id="{E82AA54B-32AB-F34D-8D9A-3635F3DC8065}" type="slidenum">
              <a:rPr lang="en-CA" altLang="en-US" smtClean="0"/>
              <a:pPr>
                <a:defRPr/>
              </a:pPr>
              <a:t>2</a:t>
            </a:fld>
            <a:endParaRPr lang="en-CA" altLang="en-US"/>
          </a:p>
        </p:txBody>
      </p:sp>
    </p:spTree>
    <p:extLst>
      <p:ext uri="{BB962C8B-B14F-4D97-AF65-F5344CB8AC3E}">
        <p14:creationId xmlns:p14="http://schemas.microsoft.com/office/powerpoint/2010/main" val="3744608964"/>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pPr>
              <a:defRPr/>
            </a:pPr>
            <a:fld id="{E82AA54B-32AB-F34D-8D9A-3635F3DC8065}" type="slidenum">
              <a:rPr lang="en-CA" altLang="en-US" smtClean="0"/>
              <a:pPr>
                <a:defRPr/>
              </a:pPr>
              <a:t>3</a:t>
            </a:fld>
            <a:endParaRPr lang="en-CA" altLang="en-US"/>
          </a:p>
        </p:txBody>
      </p:sp>
    </p:spTree>
    <p:extLst>
      <p:ext uri="{BB962C8B-B14F-4D97-AF65-F5344CB8AC3E}">
        <p14:creationId xmlns:p14="http://schemas.microsoft.com/office/powerpoint/2010/main" val="2259476920"/>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pPr>
              <a:defRPr/>
            </a:pPr>
            <a:fld id="{E82AA54B-32AB-F34D-8D9A-3635F3DC8065}" type="slidenum">
              <a:rPr lang="en-CA" altLang="en-US" smtClean="0"/>
              <a:pPr>
                <a:defRPr/>
              </a:pPr>
              <a:t>4</a:t>
            </a:fld>
            <a:endParaRPr lang="en-CA" altLang="en-US"/>
          </a:p>
        </p:txBody>
      </p:sp>
    </p:spTree>
    <p:extLst>
      <p:ext uri="{BB962C8B-B14F-4D97-AF65-F5344CB8AC3E}">
        <p14:creationId xmlns:p14="http://schemas.microsoft.com/office/powerpoint/2010/main" val="3620702030"/>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pPr>
              <a:defRPr/>
            </a:pPr>
            <a:fld id="{E82AA54B-32AB-F34D-8D9A-3635F3DC8065}" type="slidenum">
              <a:rPr lang="en-CA" altLang="en-US" smtClean="0"/>
              <a:pPr>
                <a:defRPr/>
              </a:pPr>
              <a:t>5</a:t>
            </a:fld>
            <a:endParaRPr lang="en-CA" altLang="en-US"/>
          </a:p>
        </p:txBody>
      </p:sp>
    </p:spTree>
    <p:extLst>
      <p:ext uri="{BB962C8B-B14F-4D97-AF65-F5344CB8AC3E}">
        <p14:creationId xmlns:p14="http://schemas.microsoft.com/office/powerpoint/2010/main" val="829169044"/>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pPr>
              <a:defRPr/>
            </a:pPr>
            <a:fld id="{E82AA54B-32AB-F34D-8D9A-3635F3DC8065}" type="slidenum">
              <a:rPr lang="en-CA" altLang="en-US" smtClean="0"/>
              <a:pPr>
                <a:defRPr/>
              </a:pPr>
              <a:t>6</a:t>
            </a:fld>
            <a:endParaRPr lang="en-CA" altLang="en-US"/>
          </a:p>
        </p:txBody>
      </p:sp>
    </p:spTree>
    <p:extLst>
      <p:ext uri="{BB962C8B-B14F-4D97-AF65-F5344CB8AC3E}">
        <p14:creationId xmlns:p14="http://schemas.microsoft.com/office/powerpoint/2010/main" val="3922960754"/>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pPr>
              <a:defRPr/>
            </a:pPr>
            <a:fld id="{E82AA54B-32AB-F34D-8D9A-3635F3DC8065}" type="slidenum">
              <a:rPr lang="en-CA" altLang="en-US" smtClean="0"/>
              <a:pPr>
                <a:defRPr/>
              </a:pPr>
              <a:t>7</a:t>
            </a:fld>
            <a:endParaRPr lang="en-CA" altLang="en-US"/>
          </a:p>
        </p:txBody>
      </p:sp>
    </p:spTree>
    <p:extLst>
      <p:ext uri="{BB962C8B-B14F-4D97-AF65-F5344CB8AC3E}">
        <p14:creationId xmlns:p14="http://schemas.microsoft.com/office/powerpoint/2010/main" val="1820305497"/>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pPr>
              <a:defRPr/>
            </a:pPr>
            <a:fld id="{E82AA54B-32AB-F34D-8D9A-3635F3DC8065}" type="slidenum">
              <a:rPr lang="en-CA" altLang="en-US" smtClean="0"/>
              <a:pPr>
                <a:defRPr/>
              </a:pPr>
              <a:t>8</a:t>
            </a:fld>
            <a:endParaRPr lang="en-CA" altLang="en-US"/>
          </a:p>
        </p:txBody>
      </p:sp>
    </p:spTree>
    <p:extLst>
      <p:ext uri="{BB962C8B-B14F-4D97-AF65-F5344CB8AC3E}">
        <p14:creationId xmlns:p14="http://schemas.microsoft.com/office/powerpoint/2010/main" val="3905565304"/>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pPr>
              <a:defRPr/>
            </a:pPr>
            <a:fld id="{E82AA54B-32AB-F34D-8D9A-3635F3DC8065}" type="slidenum">
              <a:rPr lang="en-CA" altLang="en-US" smtClean="0"/>
              <a:pPr>
                <a:defRPr/>
              </a:pPr>
              <a:t>9</a:t>
            </a:fld>
            <a:endParaRPr lang="en-CA" altLang="en-US"/>
          </a:p>
        </p:txBody>
      </p:sp>
    </p:spTree>
    <p:extLst>
      <p:ext uri="{BB962C8B-B14F-4D97-AF65-F5344CB8AC3E}">
        <p14:creationId xmlns:p14="http://schemas.microsoft.com/office/powerpoint/2010/main" val="32343005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useBgFill="1">
        <p:nvSpPr>
          <p:cNvPr id="11" name="Rounded Rectangle 10">
            <a:extLst>
              <a:ext uri="{FF2B5EF4-FFF2-40B4-BE49-F238E27FC236}">
                <a16:creationId xmlns:a16="http://schemas.microsoft.com/office/drawing/2014/main" id="{9EBFFEE7-E9EB-E341-BC6A-6823242CF451}"/>
              </a:ext>
            </a:extLst>
          </p:cNvPr>
          <p:cNvSpPr/>
          <p:nvPr/>
        </p:nvSpPr>
        <p:spPr bwMode="white">
          <a:xfrm>
            <a:off x="5410200" y="3962400"/>
            <a:ext cx="3063875" cy="26988"/>
          </a:xfrm>
          <a:prstGeom prst="roundRect">
            <a:avLst>
              <a:gd name="adj" fmla="val 16667"/>
            </a:avLst>
          </a:prstGeom>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hangingPunct="1">
              <a:defRPr/>
            </a:pPr>
            <a:endParaRPr lang="en-US">
              <a:solidFill>
                <a:srgbClr val="FFFFFF"/>
              </a:solidFill>
              <a:cs typeface="Arial" pitchFamily="34" charset="0"/>
            </a:endParaRPr>
          </a:p>
        </p:txBody>
      </p:sp>
      <p:sp>
        <p:nvSpPr>
          <p:cNvPr id="8" name="Title 7"/>
          <p:cNvSpPr>
            <a:spLocks noGrp="1"/>
          </p:cNvSpPr>
          <p:nvPr>
            <p:ph type="ctrTitle"/>
          </p:nvPr>
        </p:nvSpPr>
        <p:spPr>
          <a:xfrm>
            <a:off x="457200" y="2401887"/>
            <a:ext cx="8458200" cy="1470025"/>
          </a:xfrm>
        </p:spPr>
        <p:txBody>
          <a:bodyPr anchor="b"/>
          <a:lstStyle>
            <a:lvl1pPr>
              <a:defRPr sz="4400">
                <a:solidFill>
                  <a:schemeClr val="tx1"/>
                </a:solidFill>
              </a:defRPr>
            </a:lvl1pPr>
          </a:lstStyle>
          <a:p>
            <a:r>
              <a:rPr lang="en-US" dirty="0"/>
              <a:t>Click to edit Master title style</a:t>
            </a:r>
          </a:p>
        </p:txBody>
      </p:sp>
      <p:sp>
        <p:nvSpPr>
          <p:cNvPr id="9" name="Subtitle 8"/>
          <p:cNvSpPr>
            <a:spLocks noGrp="1"/>
          </p:cNvSpPr>
          <p:nvPr>
            <p:ph type="subTitle" idx="1"/>
          </p:nvPr>
        </p:nvSpPr>
        <p:spPr>
          <a:xfrm>
            <a:off x="457200" y="3899938"/>
            <a:ext cx="4953000" cy="1752600"/>
          </a:xfrm>
        </p:spPr>
        <p:txBody>
          <a:bodyPr/>
          <a:lstStyle>
            <a:lvl1pPr marL="64008" indent="0" algn="l">
              <a:buNone/>
              <a:defRPr sz="2400">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lang="en-US"/>
              <a:t>Click to edit Master subtitle style</a:t>
            </a:r>
          </a:p>
        </p:txBody>
      </p:sp>
      <p:sp>
        <p:nvSpPr>
          <p:cNvPr id="19" name="Slide Number Placeholder 28">
            <a:extLst>
              <a:ext uri="{FF2B5EF4-FFF2-40B4-BE49-F238E27FC236}">
                <a16:creationId xmlns:a16="http://schemas.microsoft.com/office/drawing/2014/main" id="{A4AB12F9-1C94-9544-84CF-1EE3C6E86190}"/>
              </a:ext>
            </a:extLst>
          </p:cNvPr>
          <p:cNvSpPr>
            <a:spLocks noGrp="1"/>
          </p:cNvSpPr>
          <p:nvPr>
            <p:ph type="sldNum" sz="quarter" idx="12"/>
          </p:nvPr>
        </p:nvSpPr>
        <p:spPr>
          <a:xfrm>
            <a:off x="8320088" y="1588"/>
            <a:ext cx="747712" cy="365125"/>
          </a:xfrm>
        </p:spPr>
        <p:txBody>
          <a:bodyPr/>
          <a:lstStyle>
            <a:lvl1pPr>
              <a:defRPr>
                <a:solidFill>
                  <a:schemeClr val="bg1"/>
                </a:solidFill>
              </a:defRPr>
            </a:lvl1pPr>
          </a:lstStyle>
          <a:p>
            <a:pPr>
              <a:defRPr/>
            </a:pPr>
            <a:fld id="{9B4F4CF7-140E-224A-825F-20B642353E81}" type="slidenum">
              <a:rPr lang="en-US" altLang="en-US"/>
              <a:pPr>
                <a:defRPr/>
              </a:pPr>
              <a:t>‹#›</a:t>
            </a:fld>
            <a:endParaRPr lang="en-US" altLang="en-US"/>
          </a:p>
        </p:txBody>
      </p:sp>
      <p:sp>
        <p:nvSpPr>
          <p:cNvPr id="18" name="Footer Placeholder 16">
            <a:extLst>
              <a:ext uri="{FF2B5EF4-FFF2-40B4-BE49-F238E27FC236}">
                <a16:creationId xmlns:a16="http://schemas.microsoft.com/office/drawing/2014/main" id="{75D2A165-DA8F-3246-839C-D784FBCD307F}"/>
              </a:ext>
            </a:extLst>
          </p:cNvPr>
          <p:cNvSpPr>
            <a:spLocks noGrp="1"/>
          </p:cNvSpPr>
          <p:nvPr>
            <p:ph type="ftr" sz="quarter" idx="11"/>
          </p:nvPr>
        </p:nvSpPr>
        <p:spPr>
          <a:xfrm>
            <a:off x="5410200" y="44624"/>
            <a:ext cx="1965325" cy="457200"/>
          </a:xfrm>
        </p:spPr>
        <p:txBody>
          <a:bodyPr/>
          <a:lstStyle>
            <a:lvl1pPr>
              <a:defRPr/>
            </a:lvl1pPr>
          </a:lstStyle>
          <a:p>
            <a:pPr>
              <a:defRPr/>
            </a:pPr>
            <a:r>
              <a:rPr lang="en-US"/>
              <a:t>Mentor DCN:  802.1-18-000x-00-ICne</a:t>
            </a:r>
            <a:endParaRPr lang="en-US" dirty="0"/>
          </a:p>
        </p:txBody>
      </p:sp>
      <p:sp>
        <p:nvSpPr>
          <p:cNvPr id="2" name="TextBox 1">
            <a:extLst>
              <a:ext uri="{FF2B5EF4-FFF2-40B4-BE49-F238E27FC236}">
                <a16:creationId xmlns:a16="http://schemas.microsoft.com/office/drawing/2014/main" id="{CFCDA69C-FA6F-B545-8169-A67AADDEEE15}"/>
              </a:ext>
            </a:extLst>
          </p:cNvPr>
          <p:cNvSpPr txBox="1"/>
          <p:nvPr userDrawn="1"/>
        </p:nvSpPr>
        <p:spPr>
          <a:xfrm>
            <a:off x="4067944" y="6381328"/>
            <a:ext cx="648072" cy="307777"/>
          </a:xfrm>
          <a:prstGeom prst="rect">
            <a:avLst/>
          </a:prstGeom>
          <a:noFill/>
        </p:spPr>
        <p:txBody>
          <a:bodyPr wrap="square" rtlCol="0">
            <a:spAutoFit/>
          </a:bodyPr>
          <a:lstStyle/>
          <a:p>
            <a:pPr algn="ctr"/>
            <a:fld id="{55278B3F-0B56-6B49-B5EA-CA190D40E4CB}" type="slidenum">
              <a:rPr lang="en-US" sz="1400" smtClean="0"/>
              <a:pPr algn="ctr"/>
              <a:t>‹#›</a:t>
            </a:fld>
            <a:endParaRPr lang="en-US" sz="1400" dirty="0"/>
          </a:p>
        </p:txBody>
      </p:sp>
    </p:spTree>
    <p:extLst>
      <p:ext uri="{BB962C8B-B14F-4D97-AF65-F5344CB8AC3E}">
        <p14:creationId xmlns:p14="http://schemas.microsoft.com/office/powerpoint/2010/main" val="42330460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13">
            <a:extLst>
              <a:ext uri="{FF2B5EF4-FFF2-40B4-BE49-F238E27FC236}">
                <a16:creationId xmlns:a16="http://schemas.microsoft.com/office/drawing/2014/main" id="{E870D996-65C0-F84F-B207-6EB4B23454CC}"/>
              </a:ext>
            </a:extLst>
          </p:cNvPr>
          <p:cNvSpPr>
            <a:spLocks noGrp="1"/>
          </p:cNvSpPr>
          <p:nvPr>
            <p:ph type="dt" sz="half" idx="10"/>
          </p:nvPr>
        </p:nvSpPr>
        <p:spPr/>
        <p:txBody>
          <a:bodyPr/>
          <a:lstStyle>
            <a:lvl1pPr>
              <a:defRPr/>
            </a:lvl1pPr>
          </a:lstStyle>
          <a:p>
            <a:pPr>
              <a:defRPr/>
            </a:pPr>
            <a:endParaRPr lang="en-US"/>
          </a:p>
        </p:txBody>
      </p:sp>
      <p:sp>
        <p:nvSpPr>
          <p:cNvPr id="5" name="Footer Placeholder 2">
            <a:extLst>
              <a:ext uri="{FF2B5EF4-FFF2-40B4-BE49-F238E27FC236}">
                <a16:creationId xmlns:a16="http://schemas.microsoft.com/office/drawing/2014/main" id="{8BE69082-3041-BA41-AF2D-697B2021A0CA}"/>
              </a:ext>
            </a:extLst>
          </p:cNvPr>
          <p:cNvSpPr>
            <a:spLocks noGrp="1"/>
          </p:cNvSpPr>
          <p:nvPr>
            <p:ph type="ftr" sz="quarter" idx="11"/>
          </p:nvPr>
        </p:nvSpPr>
        <p:spPr/>
        <p:txBody>
          <a:bodyPr/>
          <a:lstStyle>
            <a:lvl1pPr>
              <a:defRPr/>
            </a:lvl1pPr>
          </a:lstStyle>
          <a:p>
            <a:pPr>
              <a:defRPr/>
            </a:pPr>
            <a:r>
              <a:rPr lang="en-US"/>
              <a:t>Mentor DCN:  802.1-18-000x-00-ICne</a:t>
            </a:r>
            <a:endParaRPr lang="en-US" dirty="0"/>
          </a:p>
        </p:txBody>
      </p:sp>
      <p:sp>
        <p:nvSpPr>
          <p:cNvPr id="6" name="Slide Number Placeholder 22">
            <a:extLst>
              <a:ext uri="{FF2B5EF4-FFF2-40B4-BE49-F238E27FC236}">
                <a16:creationId xmlns:a16="http://schemas.microsoft.com/office/drawing/2014/main" id="{CFDCA546-A19C-0E48-B450-D2BF55F62AB7}"/>
              </a:ext>
            </a:extLst>
          </p:cNvPr>
          <p:cNvSpPr>
            <a:spLocks noGrp="1"/>
          </p:cNvSpPr>
          <p:nvPr>
            <p:ph type="sldNum" sz="quarter" idx="12"/>
          </p:nvPr>
        </p:nvSpPr>
        <p:spPr/>
        <p:txBody>
          <a:bodyPr/>
          <a:lstStyle>
            <a:lvl1pPr>
              <a:defRPr/>
            </a:lvl1pPr>
          </a:lstStyle>
          <a:p>
            <a:pPr>
              <a:defRPr/>
            </a:pPr>
            <a:fld id="{51FF9E7C-B485-5D47-BBED-62EB87726C76}" type="slidenum">
              <a:rPr lang="en-US" altLang="en-US"/>
              <a:pPr>
                <a:defRPr/>
              </a:pPr>
              <a:t>‹#›</a:t>
            </a:fld>
            <a:endParaRPr lang="en-US" altLang="en-US"/>
          </a:p>
        </p:txBody>
      </p:sp>
    </p:spTree>
    <p:extLst>
      <p:ext uri="{BB962C8B-B14F-4D97-AF65-F5344CB8AC3E}">
        <p14:creationId xmlns:p14="http://schemas.microsoft.com/office/powerpoint/2010/main" val="243925947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781800" y="1143000"/>
            <a:ext cx="1905000" cy="5486400"/>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457200" y="1143000"/>
            <a:ext cx="6248400" cy="5486400"/>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13">
            <a:extLst>
              <a:ext uri="{FF2B5EF4-FFF2-40B4-BE49-F238E27FC236}">
                <a16:creationId xmlns:a16="http://schemas.microsoft.com/office/drawing/2014/main" id="{17C0C8F2-9E14-F546-AAD2-AE05665F1F0B}"/>
              </a:ext>
            </a:extLst>
          </p:cNvPr>
          <p:cNvSpPr>
            <a:spLocks noGrp="1"/>
          </p:cNvSpPr>
          <p:nvPr>
            <p:ph type="dt" sz="half" idx="10"/>
          </p:nvPr>
        </p:nvSpPr>
        <p:spPr/>
        <p:txBody>
          <a:bodyPr/>
          <a:lstStyle>
            <a:lvl1pPr>
              <a:defRPr/>
            </a:lvl1pPr>
          </a:lstStyle>
          <a:p>
            <a:pPr>
              <a:defRPr/>
            </a:pPr>
            <a:endParaRPr lang="en-US"/>
          </a:p>
        </p:txBody>
      </p:sp>
      <p:sp>
        <p:nvSpPr>
          <p:cNvPr id="5" name="Footer Placeholder 2">
            <a:extLst>
              <a:ext uri="{FF2B5EF4-FFF2-40B4-BE49-F238E27FC236}">
                <a16:creationId xmlns:a16="http://schemas.microsoft.com/office/drawing/2014/main" id="{C1AB0BEB-5A41-C74E-8251-11C4DF4B0187}"/>
              </a:ext>
            </a:extLst>
          </p:cNvPr>
          <p:cNvSpPr>
            <a:spLocks noGrp="1"/>
          </p:cNvSpPr>
          <p:nvPr>
            <p:ph type="ftr" sz="quarter" idx="11"/>
          </p:nvPr>
        </p:nvSpPr>
        <p:spPr/>
        <p:txBody>
          <a:bodyPr/>
          <a:lstStyle>
            <a:lvl1pPr>
              <a:defRPr/>
            </a:lvl1pPr>
          </a:lstStyle>
          <a:p>
            <a:pPr>
              <a:defRPr/>
            </a:pPr>
            <a:r>
              <a:rPr lang="en-US"/>
              <a:t>Mentor DCN:  802.1-18-000x-00-ICne</a:t>
            </a:r>
            <a:endParaRPr lang="en-US" dirty="0"/>
          </a:p>
        </p:txBody>
      </p:sp>
      <p:sp>
        <p:nvSpPr>
          <p:cNvPr id="6" name="Slide Number Placeholder 22">
            <a:extLst>
              <a:ext uri="{FF2B5EF4-FFF2-40B4-BE49-F238E27FC236}">
                <a16:creationId xmlns:a16="http://schemas.microsoft.com/office/drawing/2014/main" id="{E422516F-4EF0-414D-ABDB-9EA55A147010}"/>
              </a:ext>
            </a:extLst>
          </p:cNvPr>
          <p:cNvSpPr>
            <a:spLocks noGrp="1"/>
          </p:cNvSpPr>
          <p:nvPr>
            <p:ph type="sldNum" sz="quarter" idx="12"/>
          </p:nvPr>
        </p:nvSpPr>
        <p:spPr/>
        <p:txBody>
          <a:bodyPr/>
          <a:lstStyle>
            <a:lvl1pPr>
              <a:defRPr/>
            </a:lvl1pPr>
          </a:lstStyle>
          <a:p>
            <a:pPr>
              <a:defRPr/>
            </a:pPr>
            <a:fld id="{FF0717F1-495D-954A-A99C-3D0C4A836628}" type="slidenum">
              <a:rPr lang="en-US" altLang="en-US"/>
              <a:pPr>
                <a:defRPr/>
              </a:pPr>
              <a:t>‹#›</a:t>
            </a:fld>
            <a:endParaRPr lang="en-US" altLang="en-US"/>
          </a:p>
        </p:txBody>
      </p:sp>
    </p:spTree>
    <p:extLst>
      <p:ext uri="{BB962C8B-B14F-4D97-AF65-F5344CB8AC3E}">
        <p14:creationId xmlns:p14="http://schemas.microsoft.com/office/powerpoint/2010/main" val="2161433101"/>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userDrawn="1">
  <p:cSld name="1_Custom Layou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6" name="Content Placeholder 2"/>
          <p:cNvSpPr>
            <a:spLocks noGrp="1"/>
          </p:cNvSpPr>
          <p:nvPr>
            <p:ph idx="1"/>
          </p:nvPr>
        </p:nvSpPr>
        <p:spPr>
          <a:xfrm>
            <a:off x="685800" y="1981200"/>
            <a:ext cx="7772400" cy="411480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Slide Number Placeholder 10">
            <a:extLst>
              <a:ext uri="{FF2B5EF4-FFF2-40B4-BE49-F238E27FC236}">
                <a16:creationId xmlns:a16="http://schemas.microsoft.com/office/drawing/2014/main" id="{E32E9946-099B-0D4C-A71D-D8EE9988797D}"/>
              </a:ext>
            </a:extLst>
          </p:cNvPr>
          <p:cNvSpPr>
            <a:spLocks noGrp="1"/>
          </p:cNvSpPr>
          <p:nvPr>
            <p:ph type="sldNum" sz="quarter" idx="10"/>
          </p:nvPr>
        </p:nvSpPr>
        <p:spPr>
          <a:xfrm>
            <a:off x="8331200" y="6134100"/>
            <a:ext cx="685800" cy="365125"/>
          </a:xfrm>
        </p:spPr>
        <p:txBody>
          <a:bodyPr/>
          <a:lstStyle>
            <a:lvl1pPr>
              <a:defRPr/>
            </a:lvl1pPr>
          </a:lstStyle>
          <a:p>
            <a:pPr>
              <a:defRPr/>
            </a:pPr>
            <a:fld id="{A1ECD1EF-83E4-7D4A-AB65-EF9CD9707B64}" type="slidenum">
              <a:rPr lang="en-US" altLang="en-US"/>
              <a:pPr>
                <a:defRPr/>
              </a:pPr>
              <a:t>‹#›</a:t>
            </a:fld>
            <a:endParaRPr lang="en-US" altLang="en-US"/>
          </a:p>
        </p:txBody>
      </p:sp>
    </p:spTree>
    <p:extLst>
      <p:ext uri="{BB962C8B-B14F-4D97-AF65-F5344CB8AC3E}">
        <p14:creationId xmlns:p14="http://schemas.microsoft.com/office/powerpoint/2010/main" val="284518376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Date Placeholder 3">
            <a:extLst>
              <a:ext uri="{FF2B5EF4-FFF2-40B4-BE49-F238E27FC236}">
                <a16:creationId xmlns:a16="http://schemas.microsoft.com/office/drawing/2014/main" id="{A0845B92-7B78-9044-8EB1-7727BA8A5A79}"/>
              </a:ext>
            </a:extLst>
          </p:cNvPr>
          <p:cNvSpPr>
            <a:spLocks noGrp="1"/>
          </p:cNvSpPr>
          <p:nvPr>
            <p:ph type="dt" sz="half" idx="10"/>
          </p:nvPr>
        </p:nvSpPr>
        <p:spPr>
          <a:xfrm>
            <a:off x="7164388" y="44624"/>
            <a:ext cx="957262" cy="457200"/>
          </a:xfrm>
        </p:spPr>
        <p:txBody>
          <a:bodyPr/>
          <a:lstStyle>
            <a:lvl1pPr>
              <a:defRPr/>
            </a:lvl1pPr>
          </a:lstStyle>
          <a:p>
            <a:pPr>
              <a:defRPr/>
            </a:pPr>
            <a:endParaRPr lang="en-US"/>
          </a:p>
        </p:txBody>
      </p:sp>
      <p:sp>
        <p:nvSpPr>
          <p:cNvPr id="5" name="Footer Placeholder 4">
            <a:extLst>
              <a:ext uri="{FF2B5EF4-FFF2-40B4-BE49-F238E27FC236}">
                <a16:creationId xmlns:a16="http://schemas.microsoft.com/office/drawing/2014/main" id="{4FB9B023-782A-EC41-9309-99465301D0A3}"/>
              </a:ext>
            </a:extLst>
          </p:cNvPr>
          <p:cNvSpPr>
            <a:spLocks noGrp="1"/>
          </p:cNvSpPr>
          <p:nvPr>
            <p:ph type="ftr" sz="quarter" idx="11"/>
          </p:nvPr>
        </p:nvSpPr>
        <p:spPr>
          <a:xfrm>
            <a:off x="5257800" y="44624"/>
            <a:ext cx="1906588" cy="457200"/>
          </a:xfrm>
        </p:spPr>
        <p:txBody>
          <a:bodyPr/>
          <a:lstStyle>
            <a:lvl1pPr>
              <a:defRPr/>
            </a:lvl1pPr>
          </a:lstStyle>
          <a:p>
            <a:pPr>
              <a:defRPr/>
            </a:pPr>
            <a:r>
              <a:rPr lang="en-US"/>
              <a:t>Mentor DCN:  802.1-18-000x-00-ICne</a:t>
            </a:r>
            <a:endParaRPr lang="en-US" dirty="0"/>
          </a:p>
        </p:txBody>
      </p:sp>
      <p:sp>
        <p:nvSpPr>
          <p:cNvPr id="6" name="Slide Number Placeholder 5">
            <a:extLst>
              <a:ext uri="{FF2B5EF4-FFF2-40B4-BE49-F238E27FC236}">
                <a16:creationId xmlns:a16="http://schemas.microsoft.com/office/drawing/2014/main" id="{19955A3B-AA3D-0448-9759-64423E4D2EB5}"/>
              </a:ext>
            </a:extLst>
          </p:cNvPr>
          <p:cNvSpPr>
            <a:spLocks noGrp="1"/>
          </p:cNvSpPr>
          <p:nvPr>
            <p:ph type="sldNum" sz="quarter" idx="12"/>
          </p:nvPr>
        </p:nvSpPr>
        <p:spPr/>
        <p:txBody>
          <a:bodyPr/>
          <a:lstStyle>
            <a:lvl1pPr>
              <a:defRPr/>
            </a:lvl1pPr>
          </a:lstStyle>
          <a:p>
            <a:pPr>
              <a:defRPr/>
            </a:pPr>
            <a:fld id="{773CCF9D-5A26-E048-988B-EAFD589F4015}" type="slidenum">
              <a:rPr lang="en-US" altLang="en-US"/>
              <a:pPr>
                <a:defRPr/>
              </a:pPr>
              <a:t>‹#›</a:t>
            </a:fld>
            <a:endParaRPr lang="en-US" altLang="en-US"/>
          </a:p>
        </p:txBody>
      </p:sp>
      <p:sp>
        <p:nvSpPr>
          <p:cNvPr id="7" name="TextBox 6">
            <a:extLst>
              <a:ext uri="{FF2B5EF4-FFF2-40B4-BE49-F238E27FC236}">
                <a16:creationId xmlns:a16="http://schemas.microsoft.com/office/drawing/2014/main" id="{2DC9F81A-7D2E-AD40-90D9-E59E3FCD5659}"/>
              </a:ext>
            </a:extLst>
          </p:cNvPr>
          <p:cNvSpPr txBox="1"/>
          <p:nvPr userDrawn="1"/>
        </p:nvSpPr>
        <p:spPr>
          <a:xfrm>
            <a:off x="8686800" y="6419949"/>
            <a:ext cx="421704" cy="307777"/>
          </a:xfrm>
          <a:prstGeom prst="rect">
            <a:avLst/>
          </a:prstGeom>
          <a:noFill/>
        </p:spPr>
        <p:txBody>
          <a:bodyPr wrap="square" rtlCol="0">
            <a:spAutoFit/>
          </a:bodyPr>
          <a:lstStyle/>
          <a:p>
            <a:fld id="{00C22472-8E56-9144-B90E-219FB3554917}" type="slidenum">
              <a:rPr lang="en-US" sz="1400" smtClean="0"/>
              <a:t>‹#›</a:t>
            </a:fld>
            <a:endParaRPr lang="en-US" sz="1400" dirty="0"/>
          </a:p>
        </p:txBody>
      </p:sp>
    </p:spTree>
    <p:extLst>
      <p:ext uri="{BB962C8B-B14F-4D97-AF65-F5344CB8AC3E}">
        <p14:creationId xmlns:p14="http://schemas.microsoft.com/office/powerpoint/2010/main" val="285107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1981200"/>
            <a:ext cx="7772400" cy="1362075"/>
          </a:xfrm>
        </p:spPr>
        <p:txBody>
          <a:bodyPr anchor="b">
            <a:noAutofit/>
          </a:bodyPr>
          <a:lstStyle>
            <a:lvl1pPr algn="l">
              <a:buNone/>
              <a:defRPr sz="4300" b="1" cap="none" baseline="0">
                <a:ln w="12700">
                  <a:solidFill>
                    <a:schemeClr val="accent2">
                      <a:shade val="90000"/>
                      <a:satMod val="150000"/>
                    </a:schemeClr>
                  </a:solidFill>
                </a:ln>
                <a:solidFill>
                  <a:srgbClr val="FFFFFF"/>
                </a:solidFill>
                <a:effectLst>
                  <a:outerShdw blurRad="38100" dist="38100" dir="5400000" algn="tl" rotWithShape="0">
                    <a:srgbClr val="000000">
                      <a:alpha val="25000"/>
                    </a:srgbClr>
                  </a:outerShdw>
                </a:effectLst>
              </a:defRPr>
            </a:lvl1pPr>
          </a:lstStyle>
          <a:p>
            <a:r>
              <a:rPr lang="en-US"/>
              <a:t>Click to edit Master title style</a:t>
            </a:r>
          </a:p>
        </p:txBody>
      </p:sp>
      <p:sp>
        <p:nvSpPr>
          <p:cNvPr id="3" name="Text Placeholder 2"/>
          <p:cNvSpPr>
            <a:spLocks noGrp="1"/>
          </p:cNvSpPr>
          <p:nvPr>
            <p:ph type="body" idx="1"/>
          </p:nvPr>
        </p:nvSpPr>
        <p:spPr>
          <a:xfrm>
            <a:off x="722313" y="3367088"/>
            <a:ext cx="7772400" cy="1509712"/>
          </a:xfrm>
        </p:spPr>
        <p:txBody>
          <a:bodyPr/>
          <a:lstStyle>
            <a:lvl1pPr marL="45720" indent="0">
              <a:buNone/>
              <a:defRPr sz="2100" b="0">
                <a:solidFill>
                  <a:schemeClr val="tx2"/>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a:r>
              <a:rPr lang="en-US"/>
              <a:t>Click to edit Master text styles</a:t>
            </a:r>
          </a:p>
        </p:txBody>
      </p:sp>
      <p:sp>
        <p:nvSpPr>
          <p:cNvPr id="4" name="Date Placeholder 3">
            <a:extLst>
              <a:ext uri="{FF2B5EF4-FFF2-40B4-BE49-F238E27FC236}">
                <a16:creationId xmlns:a16="http://schemas.microsoft.com/office/drawing/2014/main" id="{3395DABE-FE85-3B42-A5EF-EBA40ED70B3E}"/>
              </a:ext>
            </a:extLst>
          </p:cNvPr>
          <p:cNvSpPr>
            <a:spLocks noGrp="1"/>
          </p:cNvSpPr>
          <p:nvPr>
            <p:ph type="dt" sz="half" idx="10"/>
          </p:nvPr>
        </p:nvSpPr>
        <p:spPr>
          <a:xfrm>
            <a:off x="7359650" y="44624"/>
            <a:ext cx="957263" cy="457200"/>
          </a:xfrm>
        </p:spPr>
        <p:txBody>
          <a:bodyPr/>
          <a:lstStyle>
            <a:lvl1pPr>
              <a:defRPr/>
            </a:lvl1pPr>
          </a:lstStyle>
          <a:p>
            <a:pPr>
              <a:defRPr/>
            </a:pPr>
            <a:endParaRPr lang="en-US"/>
          </a:p>
        </p:txBody>
      </p:sp>
      <p:sp>
        <p:nvSpPr>
          <p:cNvPr id="5" name="Footer Placeholder 4">
            <a:extLst>
              <a:ext uri="{FF2B5EF4-FFF2-40B4-BE49-F238E27FC236}">
                <a16:creationId xmlns:a16="http://schemas.microsoft.com/office/drawing/2014/main" id="{AF6D3B6B-0343-5948-A6B1-3F025EE58FEF}"/>
              </a:ext>
            </a:extLst>
          </p:cNvPr>
          <p:cNvSpPr>
            <a:spLocks noGrp="1"/>
          </p:cNvSpPr>
          <p:nvPr>
            <p:ph type="ftr" sz="quarter" idx="11"/>
          </p:nvPr>
        </p:nvSpPr>
        <p:spPr>
          <a:xfrm>
            <a:off x="5257800" y="44624"/>
            <a:ext cx="1978025" cy="457200"/>
          </a:xfrm>
        </p:spPr>
        <p:txBody>
          <a:bodyPr/>
          <a:lstStyle>
            <a:lvl1pPr>
              <a:defRPr/>
            </a:lvl1pPr>
          </a:lstStyle>
          <a:p>
            <a:pPr>
              <a:defRPr/>
            </a:pPr>
            <a:r>
              <a:rPr lang="en-US"/>
              <a:t>Mentor DCN:  802.1-18-000x-00-ICne</a:t>
            </a:r>
          </a:p>
        </p:txBody>
      </p:sp>
      <p:sp>
        <p:nvSpPr>
          <p:cNvPr id="6" name="Slide Number Placeholder 5">
            <a:extLst>
              <a:ext uri="{FF2B5EF4-FFF2-40B4-BE49-F238E27FC236}">
                <a16:creationId xmlns:a16="http://schemas.microsoft.com/office/drawing/2014/main" id="{C113ECE5-0E4B-8E4C-BD94-1FF34E58507E}"/>
              </a:ext>
            </a:extLst>
          </p:cNvPr>
          <p:cNvSpPr>
            <a:spLocks noGrp="1"/>
          </p:cNvSpPr>
          <p:nvPr>
            <p:ph type="sldNum" sz="quarter" idx="12"/>
          </p:nvPr>
        </p:nvSpPr>
        <p:spPr/>
        <p:txBody>
          <a:bodyPr/>
          <a:lstStyle>
            <a:lvl1pPr>
              <a:defRPr/>
            </a:lvl1pPr>
          </a:lstStyle>
          <a:p>
            <a:pPr>
              <a:defRPr/>
            </a:pPr>
            <a:fld id="{75D7A773-FEA6-614A-ABA3-357C4D0EE341}" type="slidenum">
              <a:rPr lang="en-US" altLang="en-US"/>
              <a:pPr>
                <a:defRPr/>
              </a:pPr>
              <a:t>‹#›</a:t>
            </a:fld>
            <a:endParaRPr lang="en-US" altLang="en-US"/>
          </a:p>
        </p:txBody>
      </p:sp>
    </p:spTree>
    <p:extLst>
      <p:ext uri="{BB962C8B-B14F-4D97-AF65-F5344CB8AC3E}">
        <p14:creationId xmlns:p14="http://schemas.microsoft.com/office/powerpoint/2010/main" val="54257678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457200" y="2249424"/>
            <a:ext cx="4038600" cy="4525963"/>
          </a:xfrm>
        </p:spPr>
        <p:txBody>
          <a:bodyPr/>
          <a:lstStyle>
            <a:lvl1pPr>
              <a:defRPr sz="2000"/>
            </a:lvl1pPr>
            <a:lvl2pPr>
              <a:defRPr sz="1900"/>
            </a:lvl2pPr>
            <a:lvl3pPr>
              <a:defRPr sz="1800"/>
            </a:lvl3pPr>
            <a:lvl4pPr>
              <a:defRPr sz="1800"/>
            </a:lvl4pPr>
            <a:lvl5pPr>
              <a:defRPr sz="1800"/>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4648200" y="2249424"/>
            <a:ext cx="4038600" cy="4525963"/>
          </a:xfrm>
        </p:spPr>
        <p:txBody>
          <a:bodyPr/>
          <a:lstStyle>
            <a:lvl1pPr>
              <a:defRPr sz="2000"/>
            </a:lvl1pPr>
            <a:lvl2pPr>
              <a:defRPr sz="1900"/>
            </a:lvl2pPr>
            <a:lvl3pPr>
              <a:defRPr sz="1800"/>
            </a:lvl3pPr>
            <a:lvl4pPr>
              <a:defRPr sz="1800"/>
            </a:lvl4pPr>
            <a:lvl5pPr>
              <a:defRPr sz="1800"/>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13">
            <a:extLst>
              <a:ext uri="{FF2B5EF4-FFF2-40B4-BE49-F238E27FC236}">
                <a16:creationId xmlns:a16="http://schemas.microsoft.com/office/drawing/2014/main" id="{641709B0-CC85-0E4D-BCC2-E8BC6D5EDB8A}"/>
              </a:ext>
            </a:extLst>
          </p:cNvPr>
          <p:cNvSpPr>
            <a:spLocks noGrp="1"/>
          </p:cNvSpPr>
          <p:nvPr>
            <p:ph type="dt" sz="half" idx="10"/>
          </p:nvPr>
        </p:nvSpPr>
        <p:spPr/>
        <p:txBody>
          <a:bodyPr/>
          <a:lstStyle>
            <a:lvl1pPr>
              <a:defRPr/>
            </a:lvl1pPr>
          </a:lstStyle>
          <a:p>
            <a:pPr>
              <a:defRPr/>
            </a:pPr>
            <a:endParaRPr lang="en-US"/>
          </a:p>
        </p:txBody>
      </p:sp>
      <p:sp>
        <p:nvSpPr>
          <p:cNvPr id="6" name="Footer Placeholder 2">
            <a:extLst>
              <a:ext uri="{FF2B5EF4-FFF2-40B4-BE49-F238E27FC236}">
                <a16:creationId xmlns:a16="http://schemas.microsoft.com/office/drawing/2014/main" id="{82305844-A25C-5846-9336-1B7E6845A3DC}"/>
              </a:ext>
            </a:extLst>
          </p:cNvPr>
          <p:cNvSpPr>
            <a:spLocks noGrp="1"/>
          </p:cNvSpPr>
          <p:nvPr>
            <p:ph type="ftr" sz="quarter" idx="11"/>
          </p:nvPr>
        </p:nvSpPr>
        <p:spPr/>
        <p:txBody>
          <a:bodyPr/>
          <a:lstStyle>
            <a:lvl1pPr>
              <a:defRPr/>
            </a:lvl1pPr>
          </a:lstStyle>
          <a:p>
            <a:pPr>
              <a:defRPr/>
            </a:pPr>
            <a:r>
              <a:rPr lang="en-US"/>
              <a:t>Mentor DCN:  802.1-18-000x-00-ICne</a:t>
            </a:r>
            <a:endParaRPr lang="en-US" dirty="0"/>
          </a:p>
        </p:txBody>
      </p:sp>
      <p:sp>
        <p:nvSpPr>
          <p:cNvPr id="7" name="Slide Number Placeholder 22">
            <a:extLst>
              <a:ext uri="{FF2B5EF4-FFF2-40B4-BE49-F238E27FC236}">
                <a16:creationId xmlns:a16="http://schemas.microsoft.com/office/drawing/2014/main" id="{534D69CC-BC42-CB40-B851-24220EF2365C}"/>
              </a:ext>
            </a:extLst>
          </p:cNvPr>
          <p:cNvSpPr>
            <a:spLocks noGrp="1"/>
          </p:cNvSpPr>
          <p:nvPr>
            <p:ph type="sldNum" sz="quarter" idx="12"/>
          </p:nvPr>
        </p:nvSpPr>
        <p:spPr/>
        <p:txBody>
          <a:bodyPr/>
          <a:lstStyle>
            <a:lvl1pPr>
              <a:defRPr/>
            </a:lvl1pPr>
          </a:lstStyle>
          <a:p>
            <a:pPr>
              <a:defRPr/>
            </a:pPr>
            <a:fld id="{C0E85267-0732-1A46-80F6-8BB0A15A8A5B}" type="slidenum">
              <a:rPr lang="en-US" altLang="en-US"/>
              <a:pPr>
                <a:defRPr/>
              </a:pPr>
              <a:t>‹#›</a:t>
            </a:fld>
            <a:endParaRPr lang="en-US" altLang="en-US"/>
          </a:p>
        </p:txBody>
      </p:sp>
    </p:spTree>
    <p:extLst>
      <p:ext uri="{BB962C8B-B14F-4D97-AF65-F5344CB8AC3E}">
        <p14:creationId xmlns:p14="http://schemas.microsoft.com/office/powerpoint/2010/main" val="82426810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381000" y="1143000"/>
            <a:ext cx="8382000" cy="1069848"/>
          </a:xfrm>
        </p:spPr>
        <p:txBody>
          <a:bodyPr/>
          <a:lstStyle>
            <a:lvl1pPr>
              <a:defRPr sz="4000" b="0" i="0" cap="none" baseline="0"/>
            </a:lvl1pPr>
          </a:lstStyle>
          <a:p>
            <a:r>
              <a:rPr lang="en-US"/>
              <a:t>Click to edit Master title style</a:t>
            </a:r>
          </a:p>
        </p:txBody>
      </p:sp>
      <p:sp>
        <p:nvSpPr>
          <p:cNvPr id="3" name="Text Placeholder 2"/>
          <p:cNvSpPr>
            <a:spLocks noGrp="1"/>
          </p:cNvSpPr>
          <p:nvPr>
            <p:ph type="body" idx="1"/>
          </p:nvPr>
        </p:nvSpPr>
        <p:spPr>
          <a:xfrm>
            <a:off x="381000" y="2244970"/>
            <a:ext cx="4041648" cy="457200"/>
          </a:xfrm>
          <a:solidFill>
            <a:schemeClr val="accent2">
              <a:satMod val="150000"/>
              <a:alpha val="25000"/>
            </a:schemeClr>
          </a:solidFill>
          <a:ln w="12700">
            <a:solidFill>
              <a:schemeClr val="accent2"/>
            </a:solidFill>
          </a:ln>
        </p:spPr>
        <p:txBody>
          <a:bodyPr anchor="ctr">
            <a:noAutofit/>
          </a:bodyPr>
          <a:lstStyle>
            <a:lvl1pPr marL="45720" indent="0">
              <a:buNone/>
              <a:defRPr sz="1900" b="1">
                <a:solidFill>
                  <a:schemeClr val="tx1">
                    <a:tint val="95000"/>
                  </a:schemeClr>
                </a:solidFill>
              </a:defRPr>
            </a:lvl1pPr>
            <a:lvl2pPr>
              <a:buNone/>
              <a:defRPr sz="2000" b="1"/>
            </a:lvl2pPr>
            <a:lvl3pPr>
              <a:buNone/>
              <a:defRPr sz="1800" b="1"/>
            </a:lvl3pPr>
            <a:lvl4pPr>
              <a:buNone/>
              <a:defRPr sz="1600" b="1"/>
            </a:lvl4pPr>
            <a:lvl5pPr>
              <a:buNone/>
              <a:defRPr sz="1600" b="1"/>
            </a:lvl5pPr>
          </a:lstStyle>
          <a:p>
            <a:pPr lvl="0"/>
            <a:r>
              <a:rPr lang="en-US"/>
              <a:t>Click to edit Master text styles</a:t>
            </a:r>
          </a:p>
        </p:txBody>
      </p:sp>
      <p:sp>
        <p:nvSpPr>
          <p:cNvPr id="4" name="Text Placeholder 3"/>
          <p:cNvSpPr>
            <a:spLocks noGrp="1"/>
          </p:cNvSpPr>
          <p:nvPr>
            <p:ph type="body" sz="half" idx="3"/>
          </p:nvPr>
        </p:nvSpPr>
        <p:spPr>
          <a:xfrm>
            <a:off x="4721225" y="2244970"/>
            <a:ext cx="4041775" cy="457200"/>
          </a:xfrm>
          <a:solidFill>
            <a:schemeClr val="accent2">
              <a:satMod val="150000"/>
              <a:alpha val="25000"/>
            </a:schemeClr>
          </a:solidFill>
          <a:ln w="12700">
            <a:solidFill>
              <a:schemeClr val="accent2"/>
            </a:solidFill>
          </a:ln>
        </p:spPr>
        <p:txBody>
          <a:bodyPr anchor="ctr">
            <a:noAutofit/>
          </a:bodyPr>
          <a:lstStyle>
            <a:lvl1pPr marL="45720" indent="0">
              <a:buNone/>
              <a:defRPr sz="1900" b="1">
                <a:solidFill>
                  <a:schemeClr val="tx1">
                    <a:tint val="95000"/>
                  </a:schemeClr>
                </a:solidFill>
              </a:defRPr>
            </a:lvl1pPr>
            <a:lvl2pPr>
              <a:buNone/>
              <a:defRPr sz="2000" b="1"/>
            </a:lvl2pPr>
            <a:lvl3pPr>
              <a:buNone/>
              <a:defRPr sz="1800" b="1"/>
            </a:lvl3pPr>
            <a:lvl4pPr>
              <a:buNone/>
              <a:defRPr sz="1600" b="1"/>
            </a:lvl4pPr>
            <a:lvl5pPr>
              <a:buNone/>
              <a:defRPr sz="1600" b="1"/>
            </a:lvl5pPr>
          </a:lstStyle>
          <a:p>
            <a:pPr lvl="0"/>
            <a:r>
              <a:rPr lang="en-US"/>
              <a:t>Click to edit Master text styles</a:t>
            </a:r>
          </a:p>
        </p:txBody>
      </p:sp>
      <p:sp>
        <p:nvSpPr>
          <p:cNvPr id="5" name="Content Placeholder 4"/>
          <p:cNvSpPr>
            <a:spLocks noGrp="1"/>
          </p:cNvSpPr>
          <p:nvPr>
            <p:ph sz="quarter" idx="2"/>
          </p:nvPr>
        </p:nvSpPr>
        <p:spPr>
          <a:xfrm>
            <a:off x="381000" y="2708519"/>
            <a:ext cx="4041648" cy="3886200"/>
          </a:xfrm>
        </p:spPr>
        <p:txBody>
          <a:bodyPr/>
          <a:lstStyle>
            <a:lvl1pPr>
              <a:defRPr sz="2000"/>
            </a:lvl1pPr>
            <a:lvl2pPr>
              <a:defRPr sz="2000"/>
            </a:lvl2pPr>
            <a:lvl3pPr>
              <a:defRPr sz="1800"/>
            </a:lvl3pPr>
            <a:lvl4pPr>
              <a:defRPr sz="1600"/>
            </a:lvl4pPr>
            <a:lvl5pPr>
              <a:defRPr sz="1600"/>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Content Placeholder 5"/>
          <p:cNvSpPr>
            <a:spLocks noGrp="1"/>
          </p:cNvSpPr>
          <p:nvPr>
            <p:ph sz="quarter" idx="4"/>
          </p:nvPr>
        </p:nvSpPr>
        <p:spPr>
          <a:xfrm>
            <a:off x="4718304" y="2708519"/>
            <a:ext cx="4041775" cy="3886200"/>
          </a:xfrm>
        </p:spPr>
        <p:txBody>
          <a:bodyPr/>
          <a:lstStyle>
            <a:lvl1pPr>
              <a:defRPr sz="2000"/>
            </a:lvl1pPr>
            <a:lvl2pPr>
              <a:defRPr sz="2000"/>
            </a:lvl2pPr>
            <a:lvl3pPr>
              <a:defRPr sz="1800"/>
            </a:lvl3pPr>
            <a:lvl4pPr>
              <a:defRPr sz="1600"/>
            </a:lvl4pPr>
            <a:lvl5pPr>
              <a:defRPr sz="1600"/>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25">
            <a:extLst>
              <a:ext uri="{FF2B5EF4-FFF2-40B4-BE49-F238E27FC236}">
                <a16:creationId xmlns:a16="http://schemas.microsoft.com/office/drawing/2014/main" id="{53171709-8C36-5340-96E4-15BFD4E007EE}"/>
              </a:ext>
            </a:extLst>
          </p:cNvPr>
          <p:cNvSpPr>
            <a:spLocks noGrp="1"/>
          </p:cNvSpPr>
          <p:nvPr>
            <p:ph type="dt" sz="half" idx="10"/>
          </p:nvPr>
        </p:nvSpPr>
        <p:spPr/>
        <p:txBody>
          <a:bodyPr/>
          <a:lstStyle>
            <a:lvl1pPr>
              <a:defRPr/>
            </a:lvl1pPr>
          </a:lstStyle>
          <a:p>
            <a:pPr>
              <a:defRPr/>
            </a:pPr>
            <a:endParaRPr lang="en-US"/>
          </a:p>
        </p:txBody>
      </p:sp>
      <p:sp>
        <p:nvSpPr>
          <p:cNvPr id="8" name="Slide Number Placeholder 26">
            <a:extLst>
              <a:ext uri="{FF2B5EF4-FFF2-40B4-BE49-F238E27FC236}">
                <a16:creationId xmlns:a16="http://schemas.microsoft.com/office/drawing/2014/main" id="{F11C1170-E892-434D-A516-BF30ACCDB6D3}"/>
              </a:ext>
            </a:extLst>
          </p:cNvPr>
          <p:cNvSpPr>
            <a:spLocks noGrp="1"/>
          </p:cNvSpPr>
          <p:nvPr>
            <p:ph type="sldNum" sz="quarter" idx="11"/>
          </p:nvPr>
        </p:nvSpPr>
        <p:spPr/>
        <p:txBody>
          <a:bodyPr/>
          <a:lstStyle>
            <a:lvl1pPr>
              <a:defRPr/>
            </a:lvl1pPr>
          </a:lstStyle>
          <a:p>
            <a:pPr>
              <a:defRPr/>
            </a:pPr>
            <a:fld id="{FA3C0543-2E09-6642-8708-544A506219C1}" type="slidenum">
              <a:rPr lang="en-US" altLang="en-US"/>
              <a:pPr>
                <a:defRPr/>
              </a:pPr>
              <a:t>‹#›</a:t>
            </a:fld>
            <a:endParaRPr lang="en-US" altLang="en-US"/>
          </a:p>
        </p:txBody>
      </p:sp>
      <p:sp>
        <p:nvSpPr>
          <p:cNvPr id="9" name="Footer Placeholder 27">
            <a:extLst>
              <a:ext uri="{FF2B5EF4-FFF2-40B4-BE49-F238E27FC236}">
                <a16:creationId xmlns:a16="http://schemas.microsoft.com/office/drawing/2014/main" id="{C52D1CD9-20F5-0743-86F9-29F1FA46C99E}"/>
              </a:ext>
            </a:extLst>
          </p:cNvPr>
          <p:cNvSpPr>
            <a:spLocks noGrp="1"/>
          </p:cNvSpPr>
          <p:nvPr>
            <p:ph type="ftr" sz="quarter" idx="12"/>
          </p:nvPr>
        </p:nvSpPr>
        <p:spPr/>
        <p:txBody>
          <a:bodyPr rtlCol="0"/>
          <a:lstStyle>
            <a:lvl1pPr>
              <a:defRPr/>
            </a:lvl1pPr>
          </a:lstStyle>
          <a:p>
            <a:pPr>
              <a:defRPr/>
            </a:pPr>
            <a:r>
              <a:rPr lang="en-US"/>
              <a:t>Mentor DCN:  802.1-18-000x-00-ICne</a:t>
            </a:r>
          </a:p>
        </p:txBody>
      </p:sp>
    </p:spTree>
    <p:extLst>
      <p:ext uri="{BB962C8B-B14F-4D97-AF65-F5344CB8AC3E}">
        <p14:creationId xmlns:p14="http://schemas.microsoft.com/office/powerpoint/2010/main" val="197323053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1143000"/>
            <a:ext cx="8229600" cy="1069848"/>
          </a:xfrm>
        </p:spPr>
        <p:txBody>
          <a:bodyPr/>
          <a:lstStyle>
            <a:lvl1pPr>
              <a:defRPr sz="4000">
                <a:solidFill>
                  <a:schemeClr val="tx2"/>
                </a:solidFill>
              </a:defRPr>
            </a:lvl1pPr>
          </a:lstStyle>
          <a:p>
            <a:r>
              <a:rPr lang="en-US"/>
              <a:t>Click to edit Master title style</a:t>
            </a:r>
          </a:p>
        </p:txBody>
      </p:sp>
      <p:sp>
        <p:nvSpPr>
          <p:cNvPr id="3" name="Date Placeholder 2">
            <a:extLst>
              <a:ext uri="{FF2B5EF4-FFF2-40B4-BE49-F238E27FC236}">
                <a16:creationId xmlns:a16="http://schemas.microsoft.com/office/drawing/2014/main" id="{7AF97AC5-CD55-F746-8358-C0A719D8235F}"/>
              </a:ext>
            </a:extLst>
          </p:cNvPr>
          <p:cNvSpPr>
            <a:spLocks noGrp="1"/>
          </p:cNvSpPr>
          <p:nvPr>
            <p:ph type="dt" sz="half" idx="10"/>
          </p:nvPr>
        </p:nvSpPr>
        <p:spPr>
          <a:xfrm>
            <a:off x="7359650" y="612775"/>
            <a:ext cx="957263" cy="457200"/>
          </a:xfrm>
        </p:spPr>
        <p:txBody>
          <a:bodyPr/>
          <a:lstStyle>
            <a:lvl1pPr>
              <a:defRPr/>
            </a:lvl1pPr>
          </a:lstStyle>
          <a:p>
            <a:pPr>
              <a:defRPr/>
            </a:pPr>
            <a:endParaRPr lang="en-US"/>
          </a:p>
        </p:txBody>
      </p:sp>
      <p:sp>
        <p:nvSpPr>
          <p:cNvPr id="4" name="Footer Placeholder 3">
            <a:extLst>
              <a:ext uri="{FF2B5EF4-FFF2-40B4-BE49-F238E27FC236}">
                <a16:creationId xmlns:a16="http://schemas.microsoft.com/office/drawing/2014/main" id="{C45F5EF4-EA6C-3C4B-90E3-F2A6C893FED0}"/>
              </a:ext>
            </a:extLst>
          </p:cNvPr>
          <p:cNvSpPr>
            <a:spLocks noGrp="1"/>
          </p:cNvSpPr>
          <p:nvPr>
            <p:ph type="ftr" sz="quarter" idx="11"/>
          </p:nvPr>
        </p:nvSpPr>
        <p:spPr>
          <a:xfrm>
            <a:off x="5257800" y="612775"/>
            <a:ext cx="2051050" cy="457200"/>
          </a:xfrm>
        </p:spPr>
        <p:txBody>
          <a:bodyPr/>
          <a:lstStyle>
            <a:lvl1pPr>
              <a:defRPr/>
            </a:lvl1pPr>
          </a:lstStyle>
          <a:p>
            <a:pPr>
              <a:defRPr/>
            </a:pPr>
            <a:r>
              <a:rPr lang="en-US"/>
              <a:t>Mentor DCN:  802.1-18-000x-00-ICne</a:t>
            </a:r>
          </a:p>
        </p:txBody>
      </p:sp>
      <p:sp>
        <p:nvSpPr>
          <p:cNvPr id="5" name="Slide Number Placeholder 4">
            <a:extLst>
              <a:ext uri="{FF2B5EF4-FFF2-40B4-BE49-F238E27FC236}">
                <a16:creationId xmlns:a16="http://schemas.microsoft.com/office/drawing/2014/main" id="{AEFCF326-A0C5-284C-9490-06D67F9F3796}"/>
              </a:ext>
            </a:extLst>
          </p:cNvPr>
          <p:cNvSpPr>
            <a:spLocks noGrp="1"/>
          </p:cNvSpPr>
          <p:nvPr>
            <p:ph type="sldNum" sz="quarter" idx="12"/>
          </p:nvPr>
        </p:nvSpPr>
        <p:spPr/>
        <p:txBody>
          <a:bodyPr/>
          <a:lstStyle>
            <a:lvl1pPr>
              <a:defRPr/>
            </a:lvl1pPr>
          </a:lstStyle>
          <a:p>
            <a:pPr>
              <a:defRPr/>
            </a:pPr>
            <a:fld id="{B0E35E72-5F8F-B043-8A2D-58E0336DAC1B}" type="slidenum">
              <a:rPr lang="en-US" altLang="en-US"/>
              <a:pPr>
                <a:defRPr/>
              </a:pPr>
              <a:t>‹#›</a:t>
            </a:fld>
            <a:endParaRPr lang="en-US" altLang="en-US"/>
          </a:p>
        </p:txBody>
      </p:sp>
    </p:spTree>
    <p:extLst>
      <p:ext uri="{BB962C8B-B14F-4D97-AF65-F5344CB8AC3E}">
        <p14:creationId xmlns:p14="http://schemas.microsoft.com/office/powerpoint/2010/main" val="196058981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3">
            <a:extLst>
              <a:ext uri="{FF2B5EF4-FFF2-40B4-BE49-F238E27FC236}">
                <a16:creationId xmlns:a16="http://schemas.microsoft.com/office/drawing/2014/main" id="{87469726-CE42-9149-80CF-563D095BF414}"/>
              </a:ext>
            </a:extLst>
          </p:cNvPr>
          <p:cNvSpPr>
            <a:spLocks noGrp="1"/>
          </p:cNvSpPr>
          <p:nvPr>
            <p:ph type="dt" sz="half" idx="10"/>
          </p:nvPr>
        </p:nvSpPr>
        <p:spPr/>
        <p:txBody>
          <a:bodyPr/>
          <a:lstStyle>
            <a:lvl1pPr>
              <a:defRPr/>
            </a:lvl1pPr>
          </a:lstStyle>
          <a:p>
            <a:pPr>
              <a:defRPr/>
            </a:pPr>
            <a:endParaRPr lang="en-US"/>
          </a:p>
        </p:txBody>
      </p:sp>
      <p:sp>
        <p:nvSpPr>
          <p:cNvPr id="3" name="Footer Placeholder 2">
            <a:extLst>
              <a:ext uri="{FF2B5EF4-FFF2-40B4-BE49-F238E27FC236}">
                <a16:creationId xmlns:a16="http://schemas.microsoft.com/office/drawing/2014/main" id="{B5FF6129-CD18-CB4D-8485-AA9343A6462B}"/>
              </a:ext>
            </a:extLst>
          </p:cNvPr>
          <p:cNvSpPr>
            <a:spLocks noGrp="1"/>
          </p:cNvSpPr>
          <p:nvPr>
            <p:ph type="ftr" sz="quarter" idx="11"/>
          </p:nvPr>
        </p:nvSpPr>
        <p:spPr/>
        <p:txBody>
          <a:bodyPr/>
          <a:lstStyle>
            <a:lvl1pPr>
              <a:defRPr/>
            </a:lvl1pPr>
          </a:lstStyle>
          <a:p>
            <a:pPr>
              <a:defRPr/>
            </a:pPr>
            <a:r>
              <a:rPr lang="en-US"/>
              <a:t>Mentor DCN:  802.1-18-000x-00-ICne</a:t>
            </a:r>
            <a:endParaRPr lang="en-US" dirty="0"/>
          </a:p>
        </p:txBody>
      </p:sp>
      <p:sp>
        <p:nvSpPr>
          <p:cNvPr id="4" name="Slide Number Placeholder 22">
            <a:extLst>
              <a:ext uri="{FF2B5EF4-FFF2-40B4-BE49-F238E27FC236}">
                <a16:creationId xmlns:a16="http://schemas.microsoft.com/office/drawing/2014/main" id="{E1DE654B-E62C-3A40-9279-28FE6ACCA9EB}"/>
              </a:ext>
            </a:extLst>
          </p:cNvPr>
          <p:cNvSpPr>
            <a:spLocks noGrp="1"/>
          </p:cNvSpPr>
          <p:nvPr>
            <p:ph type="sldNum" sz="quarter" idx="12"/>
          </p:nvPr>
        </p:nvSpPr>
        <p:spPr/>
        <p:txBody>
          <a:bodyPr/>
          <a:lstStyle>
            <a:lvl1pPr>
              <a:defRPr/>
            </a:lvl1pPr>
          </a:lstStyle>
          <a:p>
            <a:pPr>
              <a:defRPr/>
            </a:pPr>
            <a:fld id="{14B4F317-62D1-A246-ABB8-6897286045DB}" type="slidenum">
              <a:rPr lang="en-US" altLang="en-US"/>
              <a:pPr>
                <a:defRPr/>
              </a:pPr>
              <a:t>‹#›</a:t>
            </a:fld>
            <a:endParaRPr lang="en-US" altLang="en-US"/>
          </a:p>
        </p:txBody>
      </p:sp>
    </p:spTree>
    <p:extLst>
      <p:ext uri="{BB962C8B-B14F-4D97-AF65-F5344CB8AC3E}">
        <p14:creationId xmlns:p14="http://schemas.microsoft.com/office/powerpoint/2010/main" val="113512953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5353496" y="1101970"/>
            <a:ext cx="3383280" cy="877824"/>
          </a:xfrm>
        </p:spPr>
        <p:txBody>
          <a:bodyPr anchor="b"/>
          <a:lstStyle>
            <a:lvl1pPr algn="l">
              <a:buNone/>
              <a:defRPr sz="1800" b="1"/>
            </a:lvl1pPr>
          </a:lstStyle>
          <a:p>
            <a:r>
              <a:rPr lang="en-US"/>
              <a:t>Click to edit Master title style</a:t>
            </a:r>
          </a:p>
        </p:txBody>
      </p:sp>
      <p:sp>
        <p:nvSpPr>
          <p:cNvPr id="3" name="Text Placeholder 2"/>
          <p:cNvSpPr>
            <a:spLocks noGrp="1"/>
          </p:cNvSpPr>
          <p:nvPr>
            <p:ph type="body" idx="2"/>
          </p:nvPr>
        </p:nvSpPr>
        <p:spPr>
          <a:xfrm>
            <a:off x="5353496" y="2010727"/>
            <a:ext cx="3383280" cy="4617720"/>
          </a:xfrm>
        </p:spPr>
        <p:txBody>
          <a:bodyPr/>
          <a:lstStyle>
            <a:lvl1pPr marL="9144" indent="0">
              <a:buNone/>
              <a:defRPr sz="1400"/>
            </a:lvl1pPr>
            <a:lvl2pPr>
              <a:buNone/>
              <a:defRPr sz="1200"/>
            </a:lvl2pPr>
            <a:lvl3pPr>
              <a:buNone/>
              <a:defRPr sz="1000"/>
            </a:lvl3pPr>
            <a:lvl4pPr>
              <a:buNone/>
              <a:defRPr sz="900"/>
            </a:lvl4pPr>
            <a:lvl5pPr>
              <a:buNone/>
              <a:defRPr sz="900"/>
            </a:lvl5pPr>
          </a:lstStyle>
          <a:p>
            <a:pPr lvl="0"/>
            <a:r>
              <a:rPr lang="en-US"/>
              <a:t>Click to edit Master text styles</a:t>
            </a:r>
          </a:p>
        </p:txBody>
      </p:sp>
      <p:sp>
        <p:nvSpPr>
          <p:cNvPr id="4" name="Content Placeholder 3"/>
          <p:cNvSpPr>
            <a:spLocks noGrp="1"/>
          </p:cNvSpPr>
          <p:nvPr>
            <p:ph sz="half" idx="1"/>
          </p:nvPr>
        </p:nvSpPr>
        <p:spPr>
          <a:xfrm>
            <a:off x="152400" y="776287"/>
            <a:ext cx="5102352" cy="5852160"/>
          </a:xfrm>
        </p:spPr>
        <p:txBody>
          <a:bodyPr/>
          <a:lstStyle>
            <a:lvl1pPr>
              <a:defRPr sz="3200"/>
            </a:lvl1pPr>
            <a:lvl2pPr>
              <a:defRPr sz="2800"/>
            </a:lvl2pPr>
            <a:lvl3pPr>
              <a:defRPr sz="2400"/>
            </a:lvl3pPr>
            <a:lvl4pPr>
              <a:defRPr sz="2000"/>
            </a:lvl4pPr>
            <a:lvl5pPr>
              <a:defRPr sz="2000"/>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13">
            <a:extLst>
              <a:ext uri="{FF2B5EF4-FFF2-40B4-BE49-F238E27FC236}">
                <a16:creationId xmlns:a16="http://schemas.microsoft.com/office/drawing/2014/main" id="{B56273D2-221A-234C-B5A9-87FE042318A2}"/>
              </a:ext>
            </a:extLst>
          </p:cNvPr>
          <p:cNvSpPr>
            <a:spLocks noGrp="1"/>
          </p:cNvSpPr>
          <p:nvPr>
            <p:ph type="dt" sz="half" idx="10"/>
          </p:nvPr>
        </p:nvSpPr>
        <p:spPr/>
        <p:txBody>
          <a:bodyPr/>
          <a:lstStyle>
            <a:lvl1pPr>
              <a:defRPr/>
            </a:lvl1pPr>
          </a:lstStyle>
          <a:p>
            <a:pPr>
              <a:defRPr/>
            </a:pPr>
            <a:endParaRPr lang="en-US"/>
          </a:p>
        </p:txBody>
      </p:sp>
      <p:sp>
        <p:nvSpPr>
          <p:cNvPr id="6" name="Footer Placeholder 2">
            <a:extLst>
              <a:ext uri="{FF2B5EF4-FFF2-40B4-BE49-F238E27FC236}">
                <a16:creationId xmlns:a16="http://schemas.microsoft.com/office/drawing/2014/main" id="{919A4C78-2222-A94B-8B44-6A18B2AB7F70}"/>
              </a:ext>
            </a:extLst>
          </p:cNvPr>
          <p:cNvSpPr>
            <a:spLocks noGrp="1"/>
          </p:cNvSpPr>
          <p:nvPr>
            <p:ph type="ftr" sz="quarter" idx="11"/>
          </p:nvPr>
        </p:nvSpPr>
        <p:spPr/>
        <p:txBody>
          <a:bodyPr/>
          <a:lstStyle>
            <a:lvl1pPr>
              <a:defRPr/>
            </a:lvl1pPr>
          </a:lstStyle>
          <a:p>
            <a:pPr>
              <a:defRPr/>
            </a:pPr>
            <a:r>
              <a:rPr lang="en-US"/>
              <a:t>Mentor DCN:  802.1-18-000x-00-ICne</a:t>
            </a:r>
            <a:endParaRPr lang="en-US" dirty="0"/>
          </a:p>
        </p:txBody>
      </p:sp>
      <p:sp>
        <p:nvSpPr>
          <p:cNvPr id="7" name="Slide Number Placeholder 22">
            <a:extLst>
              <a:ext uri="{FF2B5EF4-FFF2-40B4-BE49-F238E27FC236}">
                <a16:creationId xmlns:a16="http://schemas.microsoft.com/office/drawing/2014/main" id="{641BB032-4DF1-B14F-8146-8EAA69E357E0}"/>
              </a:ext>
            </a:extLst>
          </p:cNvPr>
          <p:cNvSpPr>
            <a:spLocks noGrp="1"/>
          </p:cNvSpPr>
          <p:nvPr>
            <p:ph type="sldNum" sz="quarter" idx="12"/>
          </p:nvPr>
        </p:nvSpPr>
        <p:spPr/>
        <p:txBody>
          <a:bodyPr/>
          <a:lstStyle>
            <a:lvl1pPr>
              <a:defRPr/>
            </a:lvl1pPr>
          </a:lstStyle>
          <a:p>
            <a:pPr>
              <a:defRPr/>
            </a:pPr>
            <a:fld id="{AE9A8D4B-A000-0442-9396-C48C62B5957A}" type="slidenum">
              <a:rPr lang="en-US" altLang="en-US"/>
              <a:pPr>
                <a:defRPr/>
              </a:pPr>
              <a:t>‹#›</a:t>
            </a:fld>
            <a:endParaRPr lang="en-US" altLang="en-US"/>
          </a:p>
        </p:txBody>
      </p:sp>
    </p:spTree>
    <p:extLst>
      <p:ext uri="{BB962C8B-B14F-4D97-AF65-F5344CB8AC3E}">
        <p14:creationId xmlns:p14="http://schemas.microsoft.com/office/powerpoint/2010/main" val="417049900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5440434" y="1109160"/>
            <a:ext cx="586803" cy="4681637"/>
          </a:xfrm>
        </p:spPr>
        <p:txBody>
          <a:bodyPr vert="vert270" lIns="45720" tIns="0" rIns="45720" anchor="t"/>
          <a:lstStyle>
            <a:lvl1pPr algn="ctr">
              <a:buNone/>
              <a:defRPr sz="2000" b="1"/>
            </a:lvl1pPr>
          </a:lstStyle>
          <a:p>
            <a:r>
              <a:rPr lang="en-US"/>
              <a:t>Click to edit Master title style</a:t>
            </a:r>
          </a:p>
        </p:txBody>
      </p:sp>
      <p:sp>
        <p:nvSpPr>
          <p:cNvPr id="3" name="Picture Placeholder 2"/>
          <p:cNvSpPr>
            <a:spLocks noGrp="1"/>
          </p:cNvSpPr>
          <p:nvPr>
            <p:ph type="pic" idx="1"/>
          </p:nvPr>
        </p:nvSpPr>
        <p:spPr>
          <a:xfrm>
            <a:off x="403671" y="1143000"/>
            <a:ext cx="4572000" cy="4572000"/>
          </a:xfrm>
          <a:solidFill>
            <a:srgbClr val="EAEAEA"/>
          </a:solidFill>
          <a:ln w="50800">
            <a:solidFill>
              <a:srgbClr val="FFFFFF"/>
            </a:solidFill>
            <a:miter lim="800000"/>
          </a:ln>
          <a:effectLst>
            <a:outerShdw blurRad="57150" dist="31750" dir="4800000" algn="tl" rotWithShape="0">
              <a:srgbClr val="000000">
                <a:alpha val="25000"/>
              </a:srgbClr>
            </a:outerShdw>
          </a:effectLst>
          <a:scene3d>
            <a:camera prst="orthographicFront"/>
            <a:lightRig rig="twoPt" dir="t">
              <a:rot lat="0" lon="0" rev="7200000"/>
            </a:lightRig>
          </a:scene3d>
          <a:sp3d contourW="2540">
            <a:bevelT w="25400" h="19050"/>
            <a:contourClr>
              <a:srgbClr val="AEAEAE"/>
            </a:contourClr>
          </a:sp3d>
        </p:spPr>
        <p:txBody>
          <a:bodyPr>
            <a:normAutofit/>
          </a:bodyPr>
          <a:lstStyle>
            <a:lvl1pPr marL="0" indent="0">
              <a:buNone/>
              <a:defRPr sz="3200"/>
            </a:lvl1pPr>
          </a:lstStyle>
          <a:p>
            <a:pPr lvl="0"/>
            <a:r>
              <a:rPr lang="en-US" noProof="0"/>
              <a:t>Click icon to add picture</a:t>
            </a:r>
            <a:endParaRPr lang="en-US" noProof="0" dirty="0"/>
          </a:p>
        </p:txBody>
      </p:sp>
      <p:sp>
        <p:nvSpPr>
          <p:cNvPr id="4" name="Text Placeholder 3"/>
          <p:cNvSpPr>
            <a:spLocks noGrp="1"/>
          </p:cNvSpPr>
          <p:nvPr>
            <p:ph type="body" sz="half" idx="2"/>
          </p:nvPr>
        </p:nvSpPr>
        <p:spPr>
          <a:xfrm>
            <a:off x="6088443" y="3274308"/>
            <a:ext cx="2590800" cy="2516489"/>
          </a:xfrm>
        </p:spPr>
        <p:txBody>
          <a:bodyPr lIns="0" tIns="0" rIns="45720"/>
          <a:lstStyle>
            <a:lvl1pPr marL="0" indent="0">
              <a:lnSpc>
                <a:spcPct val="100000"/>
              </a:lnSpc>
              <a:spcBef>
                <a:spcPts val="0"/>
              </a:spcBef>
              <a:buFontTx/>
              <a:buNone/>
              <a:defRPr sz="1300"/>
            </a:lvl1pPr>
            <a:lvl2pPr>
              <a:buFontTx/>
              <a:buNone/>
              <a:defRPr sz="1200"/>
            </a:lvl2pPr>
            <a:lvl3pPr>
              <a:buFontTx/>
              <a:buNone/>
              <a:defRPr sz="1000"/>
            </a:lvl3pPr>
            <a:lvl4pPr>
              <a:buFontTx/>
              <a:buNone/>
              <a:defRPr sz="900"/>
            </a:lvl4pPr>
            <a:lvl5pPr>
              <a:buFontTx/>
              <a:buNone/>
              <a:defRPr sz="900"/>
            </a:lvl5pPr>
          </a:lstStyle>
          <a:p>
            <a:pPr lvl="0"/>
            <a:r>
              <a:rPr lang="en-US"/>
              <a:t>Click to edit Master text styles</a:t>
            </a:r>
          </a:p>
        </p:txBody>
      </p:sp>
      <p:sp>
        <p:nvSpPr>
          <p:cNvPr id="5" name="Date Placeholder 13">
            <a:extLst>
              <a:ext uri="{FF2B5EF4-FFF2-40B4-BE49-F238E27FC236}">
                <a16:creationId xmlns:a16="http://schemas.microsoft.com/office/drawing/2014/main" id="{D30802FE-7508-9242-9EB9-E4076CFF2E8F}"/>
              </a:ext>
            </a:extLst>
          </p:cNvPr>
          <p:cNvSpPr>
            <a:spLocks noGrp="1"/>
          </p:cNvSpPr>
          <p:nvPr>
            <p:ph type="dt" sz="half" idx="10"/>
          </p:nvPr>
        </p:nvSpPr>
        <p:spPr/>
        <p:txBody>
          <a:bodyPr/>
          <a:lstStyle>
            <a:lvl1pPr>
              <a:defRPr/>
            </a:lvl1pPr>
          </a:lstStyle>
          <a:p>
            <a:pPr>
              <a:defRPr/>
            </a:pPr>
            <a:endParaRPr lang="en-US"/>
          </a:p>
        </p:txBody>
      </p:sp>
      <p:sp>
        <p:nvSpPr>
          <p:cNvPr id="6" name="Footer Placeholder 2">
            <a:extLst>
              <a:ext uri="{FF2B5EF4-FFF2-40B4-BE49-F238E27FC236}">
                <a16:creationId xmlns:a16="http://schemas.microsoft.com/office/drawing/2014/main" id="{845691EA-8DB0-3D45-BA97-9212D2D49DE3}"/>
              </a:ext>
            </a:extLst>
          </p:cNvPr>
          <p:cNvSpPr>
            <a:spLocks noGrp="1"/>
          </p:cNvSpPr>
          <p:nvPr>
            <p:ph type="ftr" sz="quarter" idx="11"/>
          </p:nvPr>
        </p:nvSpPr>
        <p:spPr/>
        <p:txBody>
          <a:bodyPr/>
          <a:lstStyle>
            <a:lvl1pPr>
              <a:defRPr/>
            </a:lvl1pPr>
          </a:lstStyle>
          <a:p>
            <a:pPr>
              <a:defRPr/>
            </a:pPr>
            <a:r>
              <a:rPr lang="en-US"/>
              <a:t>Mentor DCN:  802.1-18-000x-00-ICne</a:t>
            </a:r>
            <a:endParaRPr lang="en-US" dirty="0"/>
          </a:p>
        </p:txBody>
      </p:sp>
      <p:sp>
        <p:nvSpPr>
          <p:cNvPr id="7" name="Slide Number Placeholder 22">
            <a:extLst>
              <a:ext uri="{FF2B5EF4-FFF2-40B4-BE49-F238E27FC236}">
                <a16:creationId xmlns:a16="http://schemas.microsoft.com/office/drawing/2014/main" id="{104BF063-9EF6-D648-ADCA-8959EFD6B25B}"/>
              </a:ext>
            </a:extLst>
          </p:cNvPr>
          <p:cNvSpPr>
            <a:spLocks noGrp="1"/>
          </p:cNvSpPr>
          <p:nvPr>
            <p:ph type="sldNum" sz="quarter" idx="12"/>
          </p:nvPr>
        </p:nvSpPr>
        <p:spPr/>
        <p:txBody>
          <a:bodyPr/>
          <a:lstStyle>
            <a:lvl1pPr>
              <a:defRPr/>
            </a:lvl1pPr>
          </a:lstStyle>
          <a:p>
            <a:pPr>
              <a:defRPr/>
            </a:pPr>
            <a:fld id="{1407AD2D-1A12-D346-9B0A-52E14484E9AB}" type="slidenum">
              <a:rPr lang="en-US" altLang="en-US"/>
              <a:pPr>
                <a:defRPr/>
              </a:pPr>
              <a:t>‹#›</a:t>
            </a:fld>
            <a:endParaRPr lang="en-US" altLang="en-US"/>
          </a:p>
        </p:txBody>
      </p:sp>
    </p:spTree>
    <p:extLst>
      <p:ext uri="{BB962C8B-B14F-4D97-AF65-F5344CB8AC3E}">
        <p14:creationId xmlns:p14="http://schemas.microsoft.com/office/powerpoint/2010/main" val="147562691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33" name="Rounded Rectangle 32">
            <a:extLst>
              <a:ext uri="{FF2B5EF4-FFF2-40B4-BE49-F238E27FC236}">
                <a16:creationId xmlns:a16="http://schemas.microsoft.com/office/drawing/2014/main" id="{DDF6E961-4871-4998-9CF8-4F2DF1A40049}"/>
              </a:ext>
            </a:extLst>
          </p:cNvPr>
          <p:cNvSpPr/>
          <p:nvPr/>
        </p:nvSpPr>
        <p:spPr bwMode="white">
          <a:xfrm>
            <a:off x="5407025" y="496888"/>
            <a:ext cx="3063875" cy="28575"/>
          </a:xfrm>
          <a:prstGeom prst="roundRect">
            <a:avLst>
              <a:gd name="adj" fmla="val 16667"/>
            </a:avLst>
          </a:prstGeom>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hangingPunct="1">
              <a:defRPr/>
            </a:pPr>
            <a:endParaRPr lang="en-US">
              <a:solidFill>
                <a:srgbClr val="FFFFFF"/>
              </a:solidFill>
              <a:cs typeface="Arial" pitchFamily="34" charset="0"/>
            </a:endParaRPr>
          </a:p>
        </p:txBody>
      </p:sp>
      <p:sp useBgFill="1">
        <p:nvSpPr>
          <p:cNvPr id="34" name="Rounded Rectangle 33">
            <a:extLst>
              <a:ext uri="{FF2B5EF4-FFF2-40B4-BE49-F238E27FC236}">
                <a16:creationId xmlns:a16="http://schemas.microsoft.com/office/drawing/2014/main" id="{8D1D5F66-1F34-495E-AA27-47F3FD6DACB1}"/>
              </a:ext>
            </a:extLst>
          </p:cNvPr>
          <p:cNvSpPr/>
          <p:nvPr/>
        </p:nvSpPr>
        <p:spPr bwMode="white">
          <a:xfrm>
            <a:off x="7373938" y="588963"/>
            <a:ext cx="1600200" cy="36512"/>
          </a:xfrm>
          <a:prstGeom prst="roundRect">
            <a:avLst>
              <a:gd name="adj" fmla="val 16667"/>
            </a:avLst>
          </a:prstGeom>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hangingPunct="1">
              <a:defRPr/>
            </a:pPr>
            <a:endParaRPr lang="en-US">
              <a:solidFill>
                <a:srgbClr val="FFFFFF"/>
              </a:solidFill>
              <a:cs typeface="Arial" pitchFamily="34" charset="0"/>
            </a:endParaRPr>
          </a:p>
        </p:txBody>
      </p:sp>
      <p:sp>
        <p:nvSpPr>
          <p:cNvPr id="35" name="Rectangle 34">
            <a:extLst>
              <a:ext uri="{FF2B5EF4-FFF2-40B4-BE49-F238E27FC236}">
                <a16:creationId xmlns:a16="http://schemas.microsoft.com/office/drawing/2014/main" id="{97E5C306-66A6-474D-BB7A-4CF879740D3E}"/>
              </a:ext>
            </a:extLst>
          </p:cNvPr>
          <p:cNvSpPr/>
          <p:nvPr/>
        </p:nvSpPr>
        <p:spPr bwMode="invGray">
          <a:xfrm>
            <a:off x="9085263" y="-1588"/>
            <a:ext cx="57150" cy="620713"/>
          </a:xfrm>
          <a:prstGeom prst="rect">
            <a:avLst/>
          </a:prstGeom>
          <a:solidFill>
            <a:srgbClr val="FFFFFF">
              <a:alpha val="65098"/>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hangingPunct="1">
              <a:defRPr/>
            </a:pPr>
            <a:endParaRPr lang="en-US">
              <a:solidFill>
                <a:srgbClr val="FFFFFF"/>
              </a:solidFill>
              <a:cs typeface="Arial" pitchFamily="34" charset="0"/>
            </a:endParaRPr>
          </a:p>
        </p:txBody>
      </p:sp>
      <p:sp>
        <p:nvSpPr>
          <p:cNvPr id="36" name="Rectangle 35">
            <a:extLst>
              <a:ext uri="{FF2B5EF4-FFF2-40B4-BE49-F238E27FC236}">
                <a16:creationId xmlns:a16="http://schemas.microsoft.com/office/drawing/2014/main" id="{BD1DAB8B-8150-4C19-B269-0314D897C70C}"/>
              </a:ext>
            </a:extLst>
          </p:cNvPr>
          <p:cNvSpPr/>
          <p:nvPr/>
        </p:nvSpPr>
        <p:spPr bwMode="invGray">
          <a:xfrm>
            <a:off x="9043988" y="-1588"/>
            <a:ext cx="28575" cy="620713"/>
          </a:xfrm>
          <a:prstGeom prst="rect">
            <a:avLst/>
          </a:prstGeom>
          <a:solidFill>
            <a:srgbClr val="FFFFFF">
              <a:alpha val="65098"/>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hangingPunct="1">
              <a:defRPr/>
            </a:pPr>
            <a:endParaRPr lang="en-US">
              <a:solidFill>
                <a:srgbClr val="FFFFFF"/>
              </a:solidFill>
              <a:cs typeface="Arial" pitchFamily="34" charset="0"/>
            </a:endParaRPr>
          </a:p>
        </p:txBody>
      </p:sp>
      <p:sp>
        <p:nvSpPr>
          <p:cNvPr id="37" name="Rectangle 36">
            <a:extLst>
              <a:ext uri="{FF2B5EF4-FFF2-40B4-BE49-F238E27FC236}">
                <a16:creationId xmlns:a16="http://schemas.microsoft.com/office/drawing/2014/main" id="{EA8355C1-2975-4AEB-BD33-0F8C41963C0E}"/>
              </a:ext>
            </a:extLst>
          </p:cNvPr>
          <p:cNvSpPr/>
          <p:nvPr/>
        </p:nvSpPr>
        <p:spPr bwMode="invGray">
          <a:xfrm>
            <a:off x="9024938" y="-1588"/>
            <a:ext cx="9525" cy="620713"/>
          </a:xfrm>
          <a:prstGeom prst="rect">
            <a:avLst/>
          </a:prstGeom>
          <a:solidFill>
            <a:srgbClr val="FFFFFF">
              <a:alpha val="60000"/>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hangingPunct="1">
              <a:defRPr/>
            </a:pPr>
            <a:endParaRPr lang="en-US">
              <a:solidFill>
                <a:srgbClr val="FFFFFF"/>
              </a:solidFill>
              <a:cs typeface="Arial" pitchFamily="34" charset="0"/>
            </a:endParaRPr>
          </a:p>
        </p:txBody>
      </p:sp>
      <p:sp>
        <p:nvSpPr>
          <p:cNvPr id="38" name="Rectangle 37">
            <a:extLst>
              <a:ext uri="{FF2B5EF4-FFF2-40B4-BE49-F238E27FC236}">
                <a16:creationId xmlns:a16="http://schemas.microsoft.com/office/drawing/2014/main" id="{084A2132-BE4C-4CF7-A027-DD1BCB968E14}"/>
              </a:ext>
            </a:extLst>
          </p:cNvPr>
          <p:cNvSpPr/>
          <p:nvPr/>
        </p:nvSpPr>
        <p:spPr bwMode="invGray">
          <a:xfrm>
            <a:off x="8975725" y="-1588"/>
            <a:ext cx="26988" cy="620713"/>
          </a:xfrm>
          <a:prstGeom prst="rect">
            <a:avLst/>
          </a:prstGeom>
          <a:solidFill>
            <a:srgbClr val="FFFFFF">
              <a:alpha val="40000"/>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hangingPunct="1">
              <a:defRPr/>
            </a:pPr>
            <a:endParaRPr lang="en-US">
              <a:solidFill>
                <a:srgbClr val="FFFFFF"/>
              </a:solidFill>
              <a:cs typeface="Arial" pitchFamily="34" charset="0"/>
            </a:endParaRPr>
          </a:p>
        </p:txBody>
      </p:sp>
      <p:sp>
        <p:nvSpPr>
          <p:cNvPr id="39" name="Rectangle 38">
            <a:extLst>
              <a:ext uri="{FF2B5EF4-FFF2-40B4-BE49-F238E27FC236}">
                <a16:creationId xmlns:a16="http://schemas.microsoft.com/office/drawing/2014/main" id="{5257930B-E886-4665-B22E-D9AD6B1CACA4}"/>
              </a:ext>
            </a:extLst>
          </p:cNvPr>
          <p:cNvSpPr/>
          <p:nvPr/>
        </p:nvSpPr>
        <p:spPr bwMode="invGray">
          <a:xfrm>
            <a:off x="8915400" y="0"/>
            <a:ext cx="55563" cy="585788"/>
          </a:xfrm>
          <a:prstGeom prst="rect">
            <a:avLst/>
          </a:prstGeom>
          <a:solidFill>
            <a:srgbClr val="FFFFFF">
              <a:alpha val="20000"/>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hangingPunct="1">
              <a:defRPr/>
            </a:pPr>
            <a:endParaRPr lang="en-US">
              <a:solidFill>
                <a:srgbClr val="FFFFFF"/>
              </a:solidFill>
              <a:cs typeface="Arial" pitchFamily="34" charset="0"/>
            </a:endParaRPr>
          </a:p>
        </p:txBody>
      </p:sp>
      <p:sp>
        <p:nvSpPr>
          <p:cNvPr id="40" name="Rectangle 39">
            <a:extLst>
              <a:ext uri="{FF2B5EF4-FFF2-40B4-BE49-F238E27FC236}">
                <a16:creationId xmlns:a16="http://schemas.microsoft.com/office/drawing/2014/main" id="{A40E02D1-A63B-48B0-BC5D-130247A56DAF}"/>
              </a:ext>
            </a:extLst>
          </p:cNvPr>
          <p:cNvSpPr/>
          <p:nvPr/>
        </p:nvSpPr>
        <p:spPr bwMode="invGray">
          <a:xfrm>
            <a:off x="8874125" y="0"/>
            <a:ext cx="7938" cy="585788"/>
          </a:xfrm>
          <a:prstGeom prst="rect">
            <a:avLst/>
          </a:prstGeom>
          <a:solidFill>
            <a:srgbClr val="FFFFFF">
              <a:alpha val="30196"/>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hangingPunct="1">
              <a:defRPr/>
            </a:pPr>
            <a:endParaRPr lang="en-US">
              <a:solidFill>
                <a:srgbClr val="FFFFFF"/>
              </a:solidFill>
              <a:cs typeface="Arial" pitchFamily="34" charset="0"/>
            </a:endParaRPr>
          </a:p>
        </p:txBody>
      </p:sp>
      <p:sp>
        <p:nvSpPr>
          <p:cNvPr id="1039" name="Title Placeholder 21">
            <a:extLst>
              <a:ext uri="{FF2B5EF4-FFF2-40B4-BE49-F238E27FC236}">
                <a16:creationId xmlns:a16="http://schemas.microsoft.com/office/drawing/2014/main" id="{970F9C20-5EA0-EB4A-8286-910A3D2CC541}"/>
              </a:ext>
            </a:extLst>
          </p:cNvPr>
          <p:cNvSpPr>
            <a:spLocks noGrp="1"/>
          </p:cNvSpPr>
          <p:nvPr>
            <p:ph type="title"/>
          </p:nvPr>
        </p:nvSpPr>
        <p:spPr bwMode="auto">
          <a:xfrm>
            <a:off x="457200" y="1143000"/>
            <a:ext cx="8229600" cy="1066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en-US" altLang="en-US"/>
              <a:t>Click to edit Master title style</a:t>
            </a:r>
          </a:p>
        </p:txBody>
      </p:sp>
      <p:sp>
        <p:nvSpPr>
          <p:cNvPr id="1040" name="Text Placeholder 12">
            <a:extLst>
              <a:ext uri="{FF2B5EF4-FFF2-40B4-BE49-F238E27FC236}">
                <a16:creationId xmlns:a16="http://schemas.microsoft.com/office/drawing/2014/main" id="{8D37A393-DEE3-AC4D-AA55-3BAE18CF4CC4}"/>
              </a:ext>
            </a:extLst>
          </p:cNvPr>
          <p:cNvSpPr>
            <a:spLocks noGrp="1"/>
          </p:cNvSpPr>
          <p:nvPr>
            <p:ph type="body" idx="1"/>
          </p:nvPr>
        </p:nvSpPr>
        <p:spPr bwMode="auto">
          <a:xfrm>
            <a:off x="457200" y="2249488"/>
            <a:ext cx="8229600" cy="43243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en-US" altLang="en-US"/>
              <a:t>Click to edit Master text styles</a:t>
            </a:r>
          </a:p>
          <a:p>
            <a:pPr lvl="1"/>
            <a:r>
              <a:rPr lang="en-US" altLang="en-US"/>
              <a:t>Second level</a:t>
            </a:r>
          </a:p>
          <a:p>
            <a:pPr lvl="2"/>
            <a:r>
              <a:rPr lang="en-US" altLang="en-US"/>
              <a:t>Third level</a:t>
            </a:r>
          </a:p>
          <a:p>
            <a:pPr lvl="3"/>
            <a:r>
              <a:rPr lang="en-US" altLang="en-US"/>
              <a:t>Fourth level</a:t>
            </a:r>
          </a:p>
          <a:p>
            <a:pPr lvl="4"/>
            <a:r>
              <a:rPr lang="en-US" altLang="en-US"/>
              <a:t>Fifth level</a:t>
            </a:r>
          </a:p>
        </p:txBody>
      </p:sp>
      <p:sp>
        <p:nvSpPr>
          <p:cNvPr id="14" name="Date Placeholder 13">
            <a:extLst>
              <a:ext uri="{FF2B5EF4-FFF2-40B4-BE49-F238E27FC236}">
                <a16:creationId xmlns:a16="http://schemas.microsoft.com/office/drawing/2014/main" id="{5E8F05FC-350D-41D4-AEBE-D76A6DB65652}"/>
              </a:ext>
            </a:extLst>
          </p:cNvPr>
          <p:cNvSpPr>
            <a:spLocks noGrp="1"/>
          </p:cNvSpPr>
          <p:nvPr>
            <p:ph type="dt" sz="half" idx="2"/>
          </p:nvPr>
        </p:nvSpPr>
        <p:spPr>
          <a:xfrm>
            <a:off x="7143750" y="-27384"/>
            <a:ext cx="957263" cy="457200"/>
          </a:xfrm>
          <a:prstGeom prst="rect">
            <a:avLst/>
          </a:prstGeom>
        </p:spPr>
        <p:txBody>
          <a:bodyPr vert="horz" wrap="square" lIns="91440" tIns="45720" rIns="91440" bIns="45720" numCol="1" anchor="t" anchorCtr="0" compatLnSpc="1">
            <a:prstTxWarp prst="textNoShape">
              <a:avLst/>
            </a:prstTxWarp>
          </a:bodyPr>
          <a:lstStyle>
            <a:lvl1pPr eaLnBrk="1" hangingPunct="1">
              <a:defRPr sz="800">
                <a:solidFill>
                  <a:schemeClr val="accent2"/>
                </a:solidFill>
              </a:defRPr>
            </a:lvl1pPr>
          </a:lstStyle>
          <a:p>
            <a:pPr>
              <a:defRPr/>
            </a:pPr>
            <a:endParaRPr lang="en-US"/>
          </a:p>
        </p:txBody>
      </p:sp>
      <p:sp>
        <p:nvSpPr>
          <p:cNvPr id="3" name="Footer Placeholder 2">
            <a:extLst>
              <a:ext uri="{FF2B5EF4-FFF2-40B4-BE49-F238E27FC236}">
                <a16:creationId xmlns:a16="http://schemas.microsoft.com/office/drawing/2014/main" id="{DA3A7AB1-930F-4A16-986B-D6C01F5CA576}"/>
              </a:ext>
            </a:extLst>
          </p:cNvPr>
          <p:cNvSpPr>
            <a:spLocks noGrp="1"/>
          </p:cNvSpPr>
          <p:nvPr>
            <p:ph type="ftr" sz="quarter" idx="3"/>
          </p:nvPr>
        </p:nvSpPr>
        <p:spPr>
          <a:xfrm>
            <a:off x="5257800" y="-27384"/>
            <a:ext cx="1835150" cy="457200"/>
          </a:xfrm>
          <a:prstGeom prst="rect">
            <a:avLst/>
          </a:prstGeom>
        </p:spPr>
        <p:txBody>
          <a:bodyPr vert="horz"/>
          <a:lstStyle>
            <a:lvl1pPr algn="r" eaLnBrk="1" latinLnBrk="0" hangingPunct="1">
              <a:defRPr kumimoji="0" sz="800">
                <a:solidFill>
                  <a:schemeClr val="accent2"/>
                </a:solidFill>
              </a:defRPr>
            </a:lvl1pPr>
          </a:lstStyle>
          <a:p>
            <a:pPr>
              <a:defRPr/>
            </a:pPr>
            <a:r>
              <a:rPr lang="en-US"/>
              <a:t>Mentor DCN:  802.1-18-000x-00-ICne</a:t>
            </a:r>
            <a:endParaRPr lang="en-US" dirty="0"/>
          </a:p>
        </p:txBody>
      </p:sp>
      <p:sp>
        <p:nvSpPr>
          <p:cNvPr id="23" name="Slide Number Placeholder 22">
            <a:extLst>
              <a:ext uri="{FF2B5EF4-FFF2-40B4-BE49-F238E27FC236}">
                <a16:creationId xmlns:a16="http://schemas.microsoft.com/office/drawing/2014/main" id="{2C697688-0EE7-4874-8A37-B00F546E467C}"/>
              </a:ext>
            </a:extLst>
          </p:cNvPr>
          <p:cNvSpPr>
            <a:spLocks noGrp="1"/>
          </p:cNvSpPr>
          <p:nvPr>
            <p:ph type="sldNum" sz="quarter" idx="4"/>
          </p:nvPr>
        </p:nvSpPr>
        <p:spPr>
          <a:xfrm>
            <a:off x="8174038" y="1588"/>
            <a:ext cx="762000" cy="366712"/>
          </a:xfrm>
          <a:prstGeom prst="rect">
            <a:avLst/>
          </a:prstGeom>
        </p:spPr>
        <p:txBody>
          <a:bodyPr vert="horz" wrap="square" lIns="91440" tIns="45720" rIns="91440" bIns="45720" numCol="1" anchor="b" anchorCtr="0" compatLnSpc="1">
            <a:prstTxWarp prst="textNoShape">
              <a:avLst/>
            </a:prstTxWarp>
          </a:bodyPr>
          <a:lstStyle>
            <a:lvl1pPr algn="r" eaLnBrk="1" hangingPunct="1">
              <a:defRPr>
                <a:solidFill>
                  <a:srgbClr val="FFFFFF"/>
                </a:solidFill>
              </a:defRPr>
            </a:lvl1pPr>
          </a:lstStyle>
          <a:p>
            <a:pPr>
              <a:defRPr/>
            </a:pPr>
            <a:fld id="{E7638AC8-2A4C-B440-A490-67648C0A0D26}" type="slidenum">
              <a:rPr lang="en-US" altLang="en-US"/>
              <a:pPr>
                <a:defRPr/>
              </a:pPr>
              <a:t>‹#›</a:t>
            </a:fld>
            <a:endParaRPr lang="en-US" altLang="en-US"/>
          </a:p>
        </p:txBody>
      </p:sp>
    </p:spTree>
  </p:cSld>
  <p:clrMap bg1="lt1" tx1="dk1" bg2="lt2" tx2="dk2" accent1="accent1" accent2="accent2" accent3="accent3" accent4="accent4" accent5="accent5" accent6="accent6" hlink="hlink" folHlink="folHlink"/>
  <p:sldLayoutIdLst>
    <p:sldLayoutId id="2147484376" r:id="rId1"/>
    <p:sldLayoutId id="2147484377" r:id="rId2"/>
    <p:sldLayoutId id="2147484378" r:id="rId3"/>
    <p:sldLayoutId id="2147484370" r:id="rId4"/>
    <p:sldLayoutId id="2147484379" r:id="rId5"/>
    <p:sldLayoutId id="2147484380" r:id="rId6"/>
    <p:sldLayoutId id="2147484371" r:id="rId7"/>
    <p:sldLayoutId id="2147484372" r:id="rId8"/>
    <p:sldLayoutId id="2147484373" r:id="rId9"/>
    <p:sldLayoutId id="2147484374" r:id="rId10"/>
    <p:sldLayoutId id="2147484375" r:id="rId11"/>
    <p:sldLayoutId id="2147484381" r:id="rId12"/>
  </p:sldLayoutIdLst>
  <p:hf hdr="0" ftr="0" dt="0"/>
  <p:txStyles>
    <p:titleStyle>
      <a:lvl1pPr algn="l" rtl="0" eaLnBrk="0" fontAlgn="base" hangingPunct="0">
        <a:spcBef>
          <a:spcPct val="0"/>
        </a:spcBef>
        <a:spcAft>
          <a:spcPct val="0"/>
        </a:spcAft>
        <a:defRPr sz="4000" kern="1200">
          <a:solidFill>
            <a:schemeClr val="tx2"/>
          </a:solidFill>
          <a:latin typeface="+mj-lt"/>
          <a:ea typeface="+mj-ea"/>
          <a:cs typeface="+mj-cs"/>
        </a:defRPr>
      </a:lvl1pPr>
      <a:lvl2pPr algn="l" rtl="0" eaLnBrk="0" fontAlgn="base" hangingPunct="0">
        <a:spcBef>
          <a:spcPct val="0"/>
        </a:spcBef>
        <a:spcAft>
          <a:spcPct val="0"/>
        </a:spcAft>
        <a:defRPr sz="4000">
          <a:solidFill>
            <a:schemeClr val="tx2"/>
          </a:solidFill>
          <a:latin typeface="Trebuchet MS" pitchFamily="34" charset="0"/>
        </a:defRPr>
      </a:lvl2pPr>
      <a:lvl3pPr algn="l" rtl="0" eaLnBrk="0" fontAlgn="base" hangingPunct="0">
        <a:spcBef>
          <a:spcPct val="0"/>
        </a:spcBef>
        <a:spcAft>
          <a:spcPct val="0"/>
        </a:spcAft>
        <a:defRPr sz="4000">
          <a:solidFill>
            <a:schemeClr val="tx2"/>
          </a:solidFill>
          <a:latin typeface="Trebuchet MS" pitchFamily="34" charset="0"/>
        </a:defRPr>
      </a:lvl3pPr>
      <a:lvl4pPr algn="l" rtl="0" eaLnBrk="0" fontAlgn="base" hangingPunct="0">
        <a:spcBef>
          <a:spcPct val="0"/>
        </a:spcBef>
        <a:spcAft>
          <a:spcPct val="0"/>
        </a:spcAft>
        <a:defRPr sz="4000">
          <a:solidFill>
            <a:schemeClr val="tx2"/>
          </a:solidFill>
          <a:latin typeface="Trebuchet MS" pitchFamily="34" charset="0"/>
        </a:defRPr>
      </a:lvl4pPr>
      <a:lvl5pPr algn="l" rtl="0" eaLnBrk="0" fontAlgn="base" hangingPunct="0">
        <a:spcBef>
          <a:spcPct val="0"/>
        </a:spcBef>
        <a:spcAft>
          <a:spcPct val="0"/>
        </a:spcAft>
        <a:defRPr sz="4000">
          <a:solidFill>
            <a:schemeClr val="tx2"/>
          </a:solidFill>
          <a:latin typeface="Trebuchet MS" pitchFamily="34" charset="0"/>
        </a:defRPr>
      </a:lvl5pPr>
      <a:lvl6pPr marL="457200" algn="l" rtl="0" fontAlgn="base">
        <a:spcBef>
          <a:spcPct val="0"/>
        </a:spcBef>
        <a:spcAft>
          <a:spcPct val="0"/>
        </a:spcAft>
        <a:defRPr sz="4000">
          <a:solidFill>
            <a:schemeClr val="tx2"/>
          </a:solidFill>
          <a:latin typeface="Trebuchet MS" pitchFamily="34" charset="0"/>
        </a:defRPr>
      </a:lvl6pPr>
      <a:lvl7pPr marL="914400" algn="l" rtl="0" fontAlgn="base">
        <a:spcBef>
          <a:spcPct val="0"/>
        </a:spcBef>
        <a:spcAft>
          <a:spcPct val="0"/>
        </a:spcAft>
        <a:defRPr sz="4000">
          <a:solidFill>
            <a:schemeClr val="tx2"/>
          </a:solidFill>
          <a:latin typeface="Trebuchet MS" pitchFamily="34" charset="0"/>
        </a:defRPr>
      </a:lvl7pPr>
      <a:lvl8pPr marL="1371600" algn="l" rtl="0" fontAlgn="base">
        <a:spcBef>
          <a:spcPct val="0"/>
        </a:spcBef>
        <a:spcAft>
          <a:spcPct val="0"/>
        </a:spcAft>
        <a:defRPr sz="4000">
          <a:solidFill>
            <a:schemeClr val="tx2"/>
          </a:solidFill>
          <a:latin typeface="Trebuchet MS" pitchFamily="34" charset="0"/>
        </a:defRPr>
      </a:lvl8pPr>
      <a:lvl9pPr marL="1828800" algn="l" rtl="0" fontAlgn="base">
        <a:spcBef>
          <a:spcPct val="0"/>
        </a:spcBef>
        <a:spcAft>
          <a:spcPct val="0"/>
        </a:spcAft>
        <a:defRPr sz="4000">
          <a:solidFill>
            <a:schemeClr val="tx2"/>
          </a:solidFill>
          <a:latin typeface="Trebuchet MS" pitchFamily="34" charset="0"/>
        </a:defRPr>
      </a:lvl9pPr>
    </p:titleStyle>
    <p:bodyStyle>
      <a:lvl1pPr marL="365125" indent="-255588" algn="l" rtl="0" eaLnBrk="0" fontAlgn="base" hangingPunct="0">
        <a:spcBef>
          <a:spcPts val="300"/>
        </a:spcBef>
        <a:spcAft>
          <a:spcPct val="0"/>
        </a:spcAft>
        <a:buClr>
          <a:srgbClr val="A04DA3"/>
        </a:buClr>
        <a:buFont typeface="Georgia" panose="02040502050405020303" pitchFamily="18" charset="0"/>
        <a:buChar char="•"/>
        <a:defRPr sz="2800" kern="1200">
          <a:solidFill>
            <a:schemeClr val="tx1"/>
          </a:solidFill>
          <a:latin typeface="+mn-lt"/>
          <a:ea typeface="+mn-ea"/>
          <a:cs typeface="+mn-cs"/>
        </a:defRPr>
      </a:lvl1pPr>
      <a:lvl2pPr marL="657225" indent="-246063" algn="l" rtl="0" eaLnBrk="0" fontAlgn="base" hangingPunct="0">
        <a:spcBef>
          <a:spcPts val="300"/>
        </a:spcBef>
        <a:spcAft>
          <a:spcPct val="0"/>
        </a:spcAft>
        <a:buClr>
          <a:schemeClr val="accent2"/>
        </a:buClr>
        <a:buFont typeface="Georgia" panose="02040502050405020303" pitchFamily="18" charset="0"/>
        <a:buChar char="▫"/>
        <a:defRPr sz="2600" kern="1200">
          <a:solidFill>
            <a:schemeClr val="accent2"/>
          </a:solidFill>
          <a:latin typeface="+mn-lt"/>
          <a:ea typeface="+mn-ea"/>
          <a:cs typeface="+mn-cs"/>
        </a:defRPr>
      </a:lvl2pPr>
      <a:lvl3pPr marL="922338" indent="-219075" algn="l" rtl="0" eaLnBrk="0" fontAlgn="base" hangingPunct="0">
        <a:spcBef>
          <a:spcPts val="300"/>
        </a:spcBef>
        <a:spcAft>
          <a:spcPct val="0"/>
        </a:spcAft>
        <a:buClr>
          <a:schemeClr val="accent1"/>
        </a:buClr>
        <a:buFont typeface="Wingdings 2" pitchFamily="2" charset="2"/>
        <a:buChar char=""/>
        <a:defRPr sz="2400" kern="1200">
          <a:solidFill>
            <a:schemeClr val="accent1"/>
          </a:solidFill>
          <a:latin typeface="+mn-lt"/>
          <a:ea typeface="+mn-ea"/>
          <a:cs typeface="+mn-cs"/>
        </a:defRPr>
      </a:lvl3pPr>
      <a:lvl4pPr marL="1179513" indent="-200025" algn="l" rtl="0" eaLnBrk="0" fontAlgn="base" hangingPunct="0">
        <a:spcBef>
          <a:spcPts val="300"/>
        </a:spcBef>
        <a:spcAft>
          <a:spcPct val="0"/>
        </a:spcAft>
        <a:buClr>
          <a:schemeClr val="accent1"/>
        </a:buClr>
        <a:buFont typeface="Wingdings 2" pitchFamily="2" charset="2"/>
        <a:buChar char=""/>
        <a:defRPr sz="2200" kern="1200">
          <a:solidFill>
            <a:schemeClr val="accent1"/>
          </a:solidFill>
          <a:latin typeface="+mn-lt"/>
          <a:ea typeface="+mn-ea"/>
          <a:cs typeface="+mn-cs"/>
        </a:defRPr>
      </a:lvl4pPr>
      <a:lvl5pPr marL="1389063" indent="-182563" algn="l" rtl="0" eaLnBrk="0" fontAlgn="base" hangingPunct="0">
        <a:spcBef>
          <a:spcPts val="300"/>
        </a:spcBef>
        <a:spcAft>
          <a:spcPct val="0"/>
        </a:spcAft>
        <a:buClr>
          <a:srgbClr val="A04DA3"/>
        </a:buClr>
        <a:buFont typeface="Georgia" panose="02040502050405020303" pitchFamily="18" charset="0"/>
        <a:buChar char="▫"/>
        <a:defRPr sz="2000" kern="1200">
          <a:solidFill>
            <a:srgbClr val="A04DA3"/>
          </a:solidFill>
          <a:latin typeface="+mn-lt"/>
          <a:ea typeface="+mn-ea"/>
          <a:cs typeface="+mn-cs"/>
        </a:defRPr>
      </a:lvl5pPr>
      <a:lvl6pPr marL="1609344" indent="-182880" algn="l" rtl="0" eaLnBrk="1" latinLnBrk="0" hangingPunct="1">
        <a:spcBef>
          <a:spcPts val="300"/>
        </a:spcBef>
        <a:buClr>
          <a:schemeClr val="accent3"/>
        </a:buClr>
        <a:buFont typeface="Georgia"/>
        <a:buChar char="▫"/>
        <a:defRPr kumimoji="0" sz="1800" kern="1200">
          <a:solidFill>
            <a:schemeClr val="accent3"/>
          </a:solidFill>
          <a:latin typeface="+mn-lt"/>
          <a:ea typeface="+mn-ea"/>
          <a:cs typeface="+mn-cs"/>
        </a:defRPr>
      </a:lvl6pPr>
      <a:lvl7pPr marL="1828800" indent="-182880" algn="l" rtl="0" eaLnBrk="1" latinLnBrk="0" hangingPunct="1">
        <a:spcBef>
          <a:spcPts val="300"/>
        </a:spcBef>
        <a:buClr>
          <a:schemeClr val="accent3"/>
        </a:buClr>
        <a:buFont typeface="Georgia"/>
        <a:buChar char="▫"/>
        <a:defRPr kumimoji="0" sz="1600" kern="1200">
          <a:solidFill>
            <a:schemeClr val="accent3"/>
          </a:solidFill>
          <a:latin typeface="+mn-lt"/>
          <a:ea typeface="+mn-ea"/>
          <a:cs typeface="+mn-cs"/>
        </a:defRPr>
      </a:lvl7pPr>
      <a:lvl8pPr marL="2029968" indent="-182880" algn="l" rtl="0" eaLnBrk="1" latinLnBrk="0" hangingPunct="1">
        <a:spcBef>
          <a:spcPts val="300"/>
        </a:spcBef>
        <a:buClr>
          <a:schemeClr val="accent3"/>
        </a:buClr>
        <a:buFont typeface="Georgia"/>
        <a:buChar char="◦"/>
        <a:defRPr kumimoji="0" sz="1500" kern="1200">
          <a:solidFill>
            <a:schemeClr val="accent3"/>
          </a:solidFill>
          <a:latin typeface="+mn-lt"/>
          <a:ea typeface="+mn-ea"/>
          <a:cs typeface="+mn-cs"/>
        </a:defRPr>
      </a:lvl8pPr>
      <a:lvl9pPr marL="2240280" indent="-182880" algn="l" rtl="0" eaLnBrk="1" latinLnBrk="0" hangingPunct="1">
        <a:spcBef>
          <a:spcPts val="300"/>
        </a:spcBef>
        <a:buClr>
          <a:schemeClr val="accent3"/>
        </a:buClr>
        <a:buFont typeface="Georgia"/>
        <a:buChar char="◦"/>
        <a:defRPr kumimoji="0" sz="1400" kern="1200" baseline="0">
          <a:solidFill>
            <a:schemeClr val="accent3"/>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hyperlink" Target="mailto:glenn.parsons@ericsson.com" TargetMode="External"/><Relationship Id="rId2" Type="http://schemas.openxmlformats.org/officeDocument/2006/relationships/notesSlide" Target="../notesSlides/notesSlide1.xml"/><Relationship Id="rId1" Type="http://schemas.openxmlformats.org/officeDocument/2006/relationships/slideLayout" Target="../slideLayouts/slideLayout1.xml"/><Relationship Id="rId4" Type="http://schemas.openxmlformats.org/officeDocument/2006/relationships/image" Target="../media/image1.jpeg"/></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3" Type="http://schemas.openxmlformats.org/officeDocument/2006/relationships/hyperlink" Target="https://mentor.ieee.org/802-ec/dcn/20/ec-20-0023-01.pdf" TargetMode="External"/><Relationship Id="rId2" Type="http://schemas.openxmlformats.org/officeDocument/2006/relationships/notesSlide" Target="../notesSlides/notesSlide2.xml"/><Relationship Id="rId1" Type="http://schemas.openxmlformats.org/officeDocument/2006/relationships/slideLayout" Target="../slideLayouts/slideLayout2.xml"/><Relationship Id="rId4" Type="http://schemas.openxmlformats.org/officeDocument/2006/relationships/hyperlink" Target="http://www.ieee802.org/orientation.shtml" TargetMode="Externa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5" name="Rectangle 2">
            <a:extLst>
              <a:ext uri="{FF2B5EF4-FFF2-40B4-BE49-F238E27FC236}">
                <a16:creationId xmlns:a16="http://schemas.microsoft.com/office/drawing/2014/main" id="{C3018348-DEC6-D048-B92E-986952205EB6}"/>
              </a:ext>
            </a:extLst>
          </p:cNvPr>
          <p:cNvSpPr>
            <a:spLocks noGrp="1"/>
          </p:cNvSpPr>
          <p:nvPr>
            <p:ph type="ctrTitle"/>
          </p:nvPr>
        </p:nvSpPr>
        <p:spPr>
          <a:xfrm>
            <a:off x="457200" y="1556792"/>
            <a:ext cx="8458200" cy="2880320"/>
          </a:xfrm>
        </p:spPr>
        <p:txBody>
          <a:bodyPr anchor="t"/>
          <a:lstStyle/>
          <a:p>
            <a:pPr eaLnBrk="1" hangingPunct="1"/>
            <a:br>
              <a:rPr lang="en-US" altLang="en-US" dirty="0"/>
            </a:br>
            <a:r>
              <a:rPr lang="en-US" altLang="en-US" dirty="0"/>
              <a:t>Orientation Program Report</a:t>
            </a:r>
          </a:p>
        </p:txBody>
      </p:sp>
      <p:sp>
        <p:nvSpPr>
          <p:cNvPr id="16386" name="Rectangle 3">
            <a:extLst>
              <a:ext uri="{FF2B5EF4-FFF2-40B4-BE49-F238E27FC236}">
                <a16:creationId xmlns:a16="http://schemas.microsoft.com/office/drawing/2014/main" id="{8E509EC6-7CAC-2245-9515-16E556D92CD7}"/>
              </a:ext>
            </a:extLst>
          </p:cNvPr>
          <p:cNvSpPr>
            <a:spLocks noGrp="1"/>
          </p:cNvSpPr>
          <p:nvPr>
            <p:ph type="subTitle" idx="1"/>
          </p:nvPr>
        </p:nvSpPr>
        <p:spPr>
          <a:xfrm>
            <a:off x="395288" y="4628728"/>
            <a:ext cx="7561088" cy="1752600"/>
          </a:xfrm>
        </p:spPr>
        <p:txBody>
          <a:bodyPr/>
          <a:lstStyle/>
          <a:p>
            <a:pPr marL="63500" eaLnBrk="1" hangingPunct="1">
              <a:lnSpc>
                <a:spcPct val="70000"/>
              </a:lnSpc>
            </a:pPr>
            <a:r>
              <a:rPr lang="en-US" altLang="en-US" dirty="0"/>
              <a:t>Roger Marks (</a:t>
            </a:r>
            <a:r>
              <a:rPr lang="en-US" altLang="en-US" dirty="0" err="1"/>
              <a:t>EthAirNet</a:t>
            </a:r>
            <a:r>
              <a:rPr lang="en-US" altLang="en-US" dirty="0"/>
              <a:t> Associates; Huawei)</a:t>
            </a:r>
          </a:p>
          <a:p>
            <a:pPr lvl="1" algn="l" eaLnBrk="1" hangingPunct="1">
              <a:lnSpc>
                <a:spcPct val="70000"/>
              </a:lnSpc>
            </a:pPr>
            <a:endParaRPr lang="en-US" altLang="en-US" sz="2000" dirty="0">
              <a:hlinkClick r:id="rId3"/>
            </a:endParaRPr>
          </a:p>
          <a:p>
            <a:pPr marL="63500" eaLnBrk="1" hangingPunct="1">
              <a:lnSpc>
                <a:spcPct val="70000"/>
              </a:lnSpc>
            </a:pPr>
            <a:r>
              <a:rPr lang="en-US" altLang="en-US" sz="1800" dirty="0" err="1"/>
              <a:t>roger@ethair.net</a:t>
            </a:r>
            <a:br>
              <a:rPr lang="en-US" altLang="en-US" sz="1800" dirty="0"/>
            </a:br>
            <a:r>
              <a:rPr lang="en-US" altLang="en-US" sz="1600" dirty="0"/>
              <a:t>+1 802 227 2253</a:t>
            </a:r>
          </a:p>
          <a:p>
            <a:pPr marL="63500" eaLnBrk="1" hangingPunct="1">
              <a:lnSpc>
                <a:spcPct val="70000"/>
              </a:lnSpc>
            </a:pPr>
            <a:endParaRPr lang="en-US" altLang="en-US" dirty="0"/>
          </a:p>
          <a:p>
            <a:pPr marL="63500" eaLnBrk="1" hangingPunct="1">
              <a:lnSpc>
                <a:spcPct val="70000"/>
              </a:lnSpc>
            </a:pPr>
            <a:r>
              <a:rPr lang="en-US" altLang="en-US" dirty="0"/>
              <a:t>8 July 2020</a:t>
            </a:r>
          </a:p>
        </p:txBody>
      </p:sp>
      <p:sp>
        <p:nvSpPr>
          <p:cNvPr id="7" name="Footer Placeholder 1">
            <a:extLst>
              <a:ext uri="{FF2B5EF4-FFF2-40B4-BE49-F238E27FC236}">
                <a16:creationId xmlns:a16="http://schemas.microsoft.com/office/drawing/2014/main" id="{BCCF55ED-10BE-0448-B8AA-95FAF850F39F}"/>
              </a:ext>
            </a:extLst>
          </p:cNvPr>
          <p:cNvSpPr txBox="1">
            <a:spLocks/>
          </p:cNvSpPr>
          <p:nvPr/>
        </p:nvSpPr>
        <p:spPr>
          <a:xfrm>
            <a:off x="5652120" y="44624"/>
            <a:ext cx="3452799" cy="465161"/>
          </a:xfrm>
          <a:prstGeom prst="rect">
            <a:avLst/>
          </a:prstGeom>
        </p:spPr>
        <p:txBody>
          <a:bodyPr/>
          <a:lstStyle>
            <a:def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defPPr>
            <a:lvl1pPr marL="0" marR="0" indent="0" algn="ctr" defTabSz="584200" rtl="0" fontAlgn="auto" latinLnBrk="0" hangingPunct="0">
              <a:lnSpc>
                <a:spcPct val="100000"/>
              </a:lnSpc>
              <a:spcBef>
                <a:spcPts val="0"/>
              </a:spcBef>
              <a:spcAft>
                <a:spcPts val="0"/>
              </a:spcAft>
              <a:buClrTx/>
              <a:buSzTx/>
              <a:buFontTx/>
              <a:buNone/>
              <a:tabLst/>
              <a:defRPr kumimoji="0" sz="2400" b="1" i="0" u="none" strike="noStrike" cap="none" spc="0" normalizeH="0" baseline="0">
                <a:ln>
                  <a:noFill/>
                </a:ln>
                <a:solidFill>
                  <a:srgbClr val="000000"/>
                </a:solidFill>
                <a:effectLst/>
                <a:uFillTx/>
                <a:latin typeface="Helvetica Neue"/>
                <a:ea typeface="Helvetica Neue"/>
                <a:cs typeface="Helvetica Neue"/>
                <a:sym typeface="Helvetica Neue"/>
              </a:defRPr>
            </a:lvl1pPr>
            <a:lvl2pPr marL="0" marR="0" indent="228600" algn="ctr" defTabSz="584200" rtl="0" fontAlgn="auto" latinLnBrk="0" hangingPunct="0">
              <a:lnSpc>
                <a:spcPct val="100000"/>
              </a:lnSpc>
              <a:spcBef>
                <a:spcPts val="0"/>
              </a:spcBef>
              <a:spcAft>
                <a:spcPts val="0"/>
              </a:spcAft>
              <a:buClrTx/>
              <a:buSzTx/>
              <a:buFontTx/>
              <a:buNone/>
              <a:tabLst/>
              <a:defRPr kumimoji="0" sz="2400" b="1" i="0" u="none" strike="noStrike" cap="none" spc="0" normalizeH="0" baseline="0">
                <a:ln>
                  <a:noFill/>
                </a:ln>
                <a:solidFill>
                  <a:srgbClr val="000000"/>
                </a:solidFill>
                <a:effectLst/>
                <a:uFillTx/>
                <a:latin typeface="Helvetica Neue"/>
                <a:ea typeface="Helvetica Neue"/>
                <a:cs typeface="Helvetica Neue"/>
                <a:sym typeface="Helvetica Neue"/>
              </a:defRPr>
            </a:lvl2pPr>
            <a:lvl3pPr marL="0" marR="0" indent="457200" algn="ctr" defTabSz="584200" rtl="0" fontAlgn="auto" latinLnBrk="0" hangingPunct="0">
              <a:lnSpc>
                <a:spcPct val="100000"/>
              </a:lnSpc>
              <a:spcBef>
                <a:spcPts val="0"/>
              </a:spcBef>
              <a:spcAft>
                <a:spcPts val="0"/>
              </a:spcAft>
              <a:buClrTx/>
              <a:buSzTx/>
              <a:buFontTx/>
              <a:buNone/>
              <a:tabLst/>
              <a:defRPr kumimoji="0" sz="2400" b="1" i="0" u="none" strike="noStrike" cap="none" spc="0" normalizeH="0" baseline="0">
                <a:ln>
                  <a:noFill/>
                </a:ln>
                <a:solidFill>
                  <a:srgbClr val="000000"/>
                </a:solidFill>
                <a:effectLst/>
                <a:uFillTx/>
                <a:latin typeface="Helvetica Neue"/>
                <a:ea typeface="Helvetica Neue"/>
                <a:cs typeface="Helvetica Neue"/>
                <a:sym typeface="Helvetica Neue"/>
              </a:defRPr>
            </a:lvl3pPr>
            <a:lvl4pPr marL="0" marR="0" indent="685800" algn="ctr" defTabSz="584200" rtl="0" fontAlgn="auto" latinLnBrk="0" hangingPunct="0">
              <a:lnSpc>
                <a:spcPct val="100000"/>
              </a:lnSpc>
              <a:spcBef>
                <a:spcPts val="0"/>
              </a:spcBef>
              <a:spcAft>
                <a:spcPts val="0"/>
              </a:spcAft>
              <a:buClrTx/>
              <a:buSzTx/>
              <a:buFontTx/>
              <a:buNone/>
              <a:tabLst/>
              <a:defRPr kumimoji="0" sz="2400" b="1" i="0" u="none" strike="noStrike" cap="none" spc="0" normalizeH="0" baseline="0">
                <a:ln>
                  <a:noFill/>
                </a:ln>
                <a:solidFill>
                  <a:srgbClr val="000000"/>
                </a:solidFill>
                <a:effectLst/>
                <a:uFillTx/>
                <a:latin typeface="Helvetica Neue"/>
                <a:ea typeface="Helvetica Neue"/>
                <a:cs typeface="Helvetica Neue"/>
                <a:sym typeface="Helvetica Neue"/>
              </a:defRPr>
            </a:lvl4pPr>
            <a:lvl5pPr marL="0" marR="0" indent="914400" algn="ctr" defTabSz="584200" rtl="0" fontAlgn="auto" latinLnBrk="0" hangingPunct="0">
              <a:lnSpc>
                <a:spcPct val="100000"/>
              </a:lnSpc>
              <a:spcBef>
                <a:spcPts val="0"/>
              </a:spcBef>
              <a:spcAft>
                <a:spcPts val="0"/>
              </a:spcAft>
              <a:buClrTx/>
              <a:buSzTx/>
              <a:buFontTx/>
              <a:buNone/>
              <a:tabLst/>
              <a:defRPr kumimoji="0" sz="2400" b="1" i="0" u="none" strike="noStrike" cap="none" spc="0" normalizeH="0" baseline="0">
                <a:ln>
                  <a:noFill/>
                </a:ln>
                <a:solidFill>
                  <a:srgbClr val="000000"/>
                </a:solidFill>
                <a:effectLst/>
                <a:uFillTx/>
                <a:latin typeface="Helvetica Neue"/>
                <a:ea typeface="Helvetica Neue"/>
                <a:cs typeface="Helvetica Neue"/>
                <a:sym typeface="Helvetica Neue"/>
              </a:defRPr>
            </a:lvl5pPr>
            <a:lvl6pPr marL="0" marR="0" indent="1143000" algn="ctr" defTabSz="584200" rtl="0" fontAlgn="auto" latinLnBrk="0" hangingPunct="0">
              <a:lnSpc>
                <a:spcPct val="100000"/>
              </a:lnSpc>
              <a:spcBef>
                <a:spcPts val="0"/>
              </a:spcBef>
              <a:spcAft>
                <a:spcPts val="0"/>
              </a:spcAft>
              <a:buClrTx/>
              <a:buSzTx/>
              <a:buFontTx/>
              <a:buNone/>
              <a:tabLst/>
              <a:defRPr kumimoji="0" sz="2400" b="1" i="0" u="none" strike="noStrike" cap="none" spc="0" normalizeH="0" baseline="0">
                <a:ln>
                  <a:noFill/>
                </a:ln>
                <a:solidFill>
                  <a:srgbClr val="000000"/>
                </a:solidFill>
                <a:effectLst/>
                <a:uFillTx/>
                <a:latin typeface="Helvetica Neue"/>
                <a:ea typeface="Helvetica Neue"/>
                <a:cs typeface="Helvetica Neue"/>
                <a:sym typeface="Helvetica Neue"/>
              </a:defRPr>
            </a:lvl6pPr>
            <a:lvl7pPr marL="0" marR="0" indent="1371600" algn="ctr" defTabSz="584200" rtl="0" fontAlgn="auto" latinLnBrk="0" hangingPunct="0">
              <a:lnSpc>
                <a:spcPct val="100000"/>
              </a:lnSpc>
              <a:spcBef>
                <a:spcPts val="0"/>
              </a:spcBef>
              <a:spcAft>
                <a:spcPts val="0"/>
              </a:spcAft>
              <a:buClrTx/>
              <a:buSzTx/>
              <a:buFontTx/>
              <a:buNone/>
              <a:tabLst/>
              <a:defRPr kumimoji="0" sz="2400" b="1" i="0" u="none" strike="noStrike" cap="none" spc="0" normalizeH="0" baseline="0">
                <a:ln>
                  <a:noFill/>
                </a:ln>
                <a:solidFill>
                  <a:srgbClr val="000000"/>
                </a:solidFill>
                <a:effectLst/>
                <a:uFillTx/>
                <a:latin typeface="Helvetica Neue"/>
                <a:ea typeface="Helvetica Neue"/>
                <a:cs typeface="Helvetica Neue"/>
                <a:sym typeface="Helvetica Neue"/>
              </a:defRPr>
            </a:lvl7pPr>
            <a:lvl8pPr marL="0" marR="0" indent="1600200" algn="ctr" defTabSz="584200" rtl="0" fontAlgn="auto" latinLnBrk="0" hangingPunct="0">
              <a:lnSpc>
                <a:spcPct val="100000"/>
              </a:lnSpc>
              <a:spcBef>
                <a:spcPts val="0"/>
              </a:spcBef>
              <a:spcAft>
                <a:spcPts val="0"/>
              </a:spcAft>
              <a:buClrTx/>
              <a:buSzTx/>
              <a:buFontTx/>
              <a:buNone/>
              <a:tabLst/>
              <a:defRPr kumimoji="0" sz="2400" b="1" i="0" u="none" strike="noStrike" cap="none" spc="0" normalizeH="0" baseline="0">
                <a:ln>
                  <a:noFill/>
                </a:ln>
                <a:solidFill>
                  <a:srgbClr val="000000"/>
                </a:solidFill>
                <a:effectLst/>
                <a:uFillTx/>
                <a:latin typeface="Helvetica Neue"/>
                <a:ea typeface="Helvetica Neue"/>
                <a:cs typeface="Helvetica Neue"/>
                <a:sym typeface="Helvetica Neue"/>
              </a:defRPr>
            </a:lvl8pPr>
            <a:lvl9pPr marL="0" marR="0" indent="1828800" algn="ctr" defTabSz="584200" rtl="0" fontAlgn="auto" latinLnBrk="0" hangingPunct="0">
              <a:lnSpc>
                <a:spcPct val="100000"/>
              </a:lnSpc>
              <a:spcBef>
                <a:spcPts val="0"/>
              </a:spcBef>
              <a:spcAft>
                <a:spcPts val="0"/>
              </a:spcAft>
              <a:buClrTx/>
              <a:buSzTx/>
              <a:buFontTx/>
              <a:buNone/>
              <a:tabLst/>
              <a:defRPr kumimoji="0" sz="2400" b="1" i="0" u="none" strike="noStrike" cap="none" spc="0" normalizeH="0" baseline="0">
                <a:ln>
                  <a:noFill/>
                </a:ln>
                <a:solidFill>
                  <a:srgbClr val="000000"/>
                </a:solidFill>
                <a:effectLst/>
                <a:uFillTx/>
                <a:latin typeface="Helvetica Neue"/>
                <a:ea typeface="Helvetica Neue"/>
                <a:cs typeface="Helvetica Neue"/>
                <a:sym typeface="Helvetica Neue"/>
              </a:defRPr>
            </a:lvl9pPr>
          </a:lstStyle>
          <a:p>
            <a:pPr algn="l">
              <a:defRPr/>
            </a:pPr>
            <a:r>
              <a:rPr lang="en-US" sz="1400" dirty="0"/>
              <a:t>Mentor DCN 802-ec-20-0136-00-00EC</a:t>
            </a:r>
          </a:p>
        </p:txBody>
      </p:sp>
      <p:pic>
        <p:nvPicPr>
          <p:cNvPr id="6" name="Picture 6" descr="https://encrypted-tbn3.gstatic.com/images?q=tbn:ANd9GcS2OeDDz4S3NME0m7I9GDAhNV1zLpK7XjFi-44fBUJ55qOqrhtz">
            <a:extLst>
              <a:ext uri="{FF2B5EF4-FFF2-40B4-BE49-F238E27FC236}">
                <a16:creationId xmlns:a16="http://schemas.microsoft.com/office/drawing/2014/main" id="{E4082413-7E42-1E41-9634-500FD1A854E8}"/>
              </a:ext>
            </a:extLst>
          </p:cNvPr>
          <p:cNvPicPr>
            <a:picLocks noChangeAspect="1" noChangeArrowheads="1"/>
          </p:cNvPicPr>
          <p:nvPr/>
        </p:nvPicPr>
        <p:blipFill>
          <a:blip r:embed="rId4">
            <a:extLst>
              <a:ext uri="{28A0092B-C50C-407E-A947-70E740481C1C}">
                <a14:useLocalDpi xmlns:a14="http://schemas.microsoft.com/office/drawing/2010/main" val="0"/>
              </a:ext>
            </a:extLst>
          </a:blip>
          <a:srcRect/>
          <a:stretch>
            <a:fillRect/>
          </a:stretch>
        </p:blipFill>
        <p:spPr bwMode="auto">
          <a:xfrm>
            <a:off x="611188" y="115888"/>
            <a:ext cx="1439862" cy="14986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extLst>
      <p:ext uri="{BB962C8B-B14F-4D97-AF65-F5344CB8AC3E}">
        <p14:creationId xmlns:p14="http://schemas.microsoft.com/office/powerpoint/2010/main" val="2280899144"/>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3" name="Title 1">
            <a:extLst>
              <a:ext uri="{FF2B5EF4-FFF2-40B4-BE49-F238E27FC236}">
                <a16:creationId xmlns:a16="http://schemas.microsoft.com/office/drawing/2014/main" id="{7DDF354F-B15E-A144-BF40-50A357FB442D}"/>
              </a:ext>
            </a:extLst>
          </p:cNvPr>
          <p:cNvSpPr>
            <a:spLocks noGrp="1"/>
          </p:cNvSpPr>
          <p:nvPr>
            <p:ph type="title"/>
          </p:nvPr>
        </p:nvSpPr>
        <p:spPr>
          <a:xfrm>
            <a:off x="107504" y="44624"/>
            <a:ext cx="8928992" cy="720080"/>
          </a:xfrm>
        </p:spPr>
        <p:txBody>
          <a:bodyPr/>
          <a:lstStyle/>
          <a:p>
            <a:pPr algn="ctr" eaLnBrk="1" hangingPunct="1"/>
            <a:r>
              <a:rPr lang="en-CA" altLang="en-US" sz="2800" dirty="0"/>
              <a:t>Presenter Survey 2020-07-08 (1/2)</a:t>
            </a:r>
            <a:endParaRPr lang="en-CA" altLang="en-US" sz="1400" dirty="0"/>
          </a:p>
        </p:txBody>
      </p:sp>
      <p:sp>
        <p:nvSpPr>
          <p:cNvPr id="3" name="Content Placeholder 2">
            <a:extLst>
              <a:ext uri="{FF2B5EF4-FFF2-40B4-BE49-F238E27FC236}">
                <a16:creationId xmlns:a16="http://schemas.microsoft.com/office/drawing/2014/main" id="{6A25C9B2-DC86-814D-9A7D-C82290D391BE}"/>
              </a:ext>
            </a:extLst>
          </p:cNvPr>
          <p:cNvSpPr>
            <a:spLocks noGrp="1"/>
          </p:cNvSpPr>
          <p:nvPr>
            <p:ph idx="1"/>
          </p:nvPr>
        </p:nvSpPr>
        <p:spPr>
          <a:xfrm>
            <a:off x="457200" y="764704"/>
            <a:ext cx="8229600" cy="5904656"/>
          </a:xfrm>
        </p:spPr>
        <p:txBody>
          <a:bodyPr/>
          <a:lstStyle/>
          <a:p>
            <a:r>
              <a:rPr lang="en-US" sz="2000" dirty="0"/>
              <a:t>How much did you enjoy presenting the IEEE 802 Newcomer Orientation Training?</a:t>
            </a:r>
          </a:p>
          <a:p>
            <a:pPr lvl="1"/>
            <a:r>
              <a:rPr lang="en-US" sz="2000" dirty="0"/>
              <a:t>4/5</a:t>
            </a:r>
          </a:p>
          <a:p>
            <a:r>
              <a:rPr lang="en-US" sz="2000" dirty="0"/>
              <a:t>Did the written material include the information you needed?</a:t>
            </a:r>
          </a:p>
          <a:p>
            <a:pPr lvl="1"/>
            <a:r>
              <a:rPr lang="en-US" sz="2000" dirty="0"/>
              <a:t>All of the information</a:t>
            </a:r>
          </a:p>
          <a:p>
            <a:r>
              <a:rPr lang="en-US" sz="2000" dirty="0"/>
              <a:t>Was the IEEE 802 Orientation Training program length too long too short or about right?</a:t>
            </a:r>
          </a:p>
          <a:p>
            <a:pPr lvl="1"/>
            <a:r>
              <a:rPr lang="en-US" sz="2000" dirty="0"/>
              <a:t>About right</a:t>
            </a:r>
          </a:p>
          <a:p>
            <a:r>
              <a:rPr lang="en-US" sz="2000" dirty="0"/>
              <a:t>How much do you think that the participants appreciated the information?</a:t>
            </a:r>
          </a:p>
          <a:p>
            <a:pPr lvl="1"/>
            <a:r>
              <a:rPr lang="en-US" sz="1800" dirty="0"/>
              <a:t>4/5</a:t>
            </a:r>
          </a:p>
          <a:p>
            <a:r>
              <a:rPr lang="en-US" sz="2000" dirty="0"/>
              <a:t>What questions did the participants have that were not answered on the slides, and what answers did you offer?</a:t>
            </a:r>
          </a:p>
          <a:p>
            <a:pPr lvl="1"/>
            <a:r>
              <a:rPr lang="en-US" sz="1800" dirty="0"/>
              <a:t>There was one question; it concerned participation credit at the upcoming session. We reviewed the online calendar. A key point of confusion regarded the WG’s use of the word “Plenary”; on the calendar, it means both a WG “Plenary Session” and a WG’s opening or closing “Plenary Meeting.” WG’s are recommended to use the terms “Plenary Session” an “Plenary Meeting” for clarity.</a:t>
            </a:r>
            <a:endParaRPr lang="en-US" sz="2000" dirty="0"/>
          </a:p>
        </p:txBody>
      </p:sp>
    </p:spTree>
    <p:extLst>
      <p:ext uri="{BB962C8B-B14F-4D97-AF65-F5344CB8AC3E}">
        <p14:creationId xmlns:p14="http://schemas.microsoft.com/office/powerpoint/2010/main" val="736587213"/>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3" name="Title 1">
            <a:extLst>
              <a:ext uri="{FF2B5EF4-FFF2-40B4-BE49-F238E27FC236}">
                <a16:creationId xmlns:a16="http://schemas.microsoft.com/office/drawing/2014/main" id="{7DDF354F-B15E-A144-BF40-50A357FB442D}"/>
              </a:ext>
            </a:extLst>
          </p:cNvPr>
          <p:cNvSpPr>
            <a:spLocks noGrp="1"/>
          </p:cNvSpPr>
          <p:nvPr>
            <p:ph type="title"/>
          </p:nvPr>
        </p:nvSpPr>
        <p:spPr>
          <a:xfrm>
            <a:off x="107504" y="44624"/>
            <a:ext cx="8928992" cy="720080"/>
          </a:xfrm>
        </p:spPr>
        <p:txBody>
          <a:bodyPr/>
          <a:lstStyle/>
          <a:p>
            <a:pPr algn="ctr" eaLnBrk="1" hangingPunct="1"/>
            <a:r>
              <a:rPr lang="en-CA" altLang="en-US" sz="2800" dirty="0"/>
              <a:t>Presenter Survey 2020-07-08 (2/2)</a:t>
            </a:r>
            <a:endParaRPr lang="en-CA" altLang="en-US" sz="1400" dirty="0"/>
          </a:p>
        </p:txBody>
      </p:sp>
      <p:sp>
        <p:nvSpPr>
          <p:cNvPr id="3" name="Content Placeholder 2">
            <a:extLst>
              <a:ext uri="{FF2B5EF4-FFF2-40B4-BE49-F238E27FC236}">
                <a16:creationId xmlns:a16="http://schemas.microsoft.com/office/drawing/2014/main" id="{6A25C9B2-DC86-814D-9A7D-C82290D391BE}"/>
              </a:ext>
            </a:extLst>
          </p:cNvPr>
          <p:cNvSpPr>
            <a:spLocks noGrp="1"/>
          </p:cNvSpPr>
          <p:nvPr>
            <p:ph idx="1"/>
          </p:nvPr>
        </p:nvSpPr>
        <p:spPr>
          <a:xfrm>
            <a:off x="457200" y="764704"/>
            <a:ext cx="8229600" cy="5766098"/>
          </a:xfrm>
        </p:spPr>
        <p:txBody>
          <a:bodyPr/>
          <a:lstStyle/>
          <a:p>
            <a:r>
              <a:rPr lang="en-US" sz="2000" dirty="0"/>
              <a:t>Do you have any suggestions for improvement in the slides or the process?</a:t>
            </a:r>
          </a:p>
          <a:p>
            <a:pPr lvl="1"/>
            <a:r>
              <a:rPr lang="en-US" sz="1800" dirty="0"/>
              <a:t>Text on Slide 27 (Affiliation) is garbled and should be fixed, though it is copied directly from the IEEE SA FAQ:</a:t>
            </a:r>
          </a:p>
          <a:p>
            <a:pPr lvl="2"/>
            <a:r>
              <a:rPr lang="en-US" sz="1600" dirty="0"/>
              <a:t>“An affiliation, as defined in the IEEE SA Standards Board Bylaws, 5.2.1.5, is an individual deemed "affiliated" with an individual or entity that has been, or will be, financially or materially supporting that individual's participation in a particular IEEE standards activity.”</a:t>
            </a:r>
          </a:p>
          <a:p>
            <a:pPr lvl="1"/>
            <a:r>
              <a:rPr lang="en-US" sz="1800" dirty="0"/>
              <a:t>People are concerned with getting their participation credit. It may be best to refer to the WG for explicit details.</a:t>
            </a:r>
          </a:p>
          <a:p>
            <a:pPr lvl="1"/>
            <a:r>
              <a:rPr lang="en-US" sz="1800" dirty="0"/>
              <a:t>It would be useful for the presentation to identify the schedule </a:t>
            </a:r>
            <a:r>
              <a:rPr lang="en-US" sz="1800"/>
              <a:t>of upcoming </a:t>
            </a:r>
            <a:r>
              <a:rPr lang="en-US" sz="1800" dirty="0"/>
              <a:t>WG orientation programs. </a:t>
            </a:r>
          </a:p>
          <a:p>
            <a:r>
              <a:rPr lang="en-US" sz="2000" dirty="0"/>
              <a:t>Approximately how many people attended the IEEE 802 Newcomer Orientation Training?</a:t>
            </a:r>
          </a:p>
          <a:p>
            <a:pPr lvl="1"/>
            <a:r>
              <a:rPr lang="en-US" sz="1800" dirty="0"/>
              <a:t>35</a:t>
            </a:r>
          </a:p>
          <a:p>
            <a:r>
              <a:rPr lang="en-US" sz="2000" dirty="0"/>
              <a:t>Who was the presenter of the IEEE 802 Newcomer Orientation Training?</a:t>
            </a:r>
          </a:p>
          <a:p>
            <a:pPr lvl="1"/>
            <a:r>
              <a:rPr lang="en-US" sz="1800" dirty="0"/>
              <a:t>Roger Marks</a:t>
            </a:r>
          </a:p>
        </p:txBody>
      </p:sp>
    </p:spTree>
    <p:extLst>
      <p:ext uri="{BB962C8B-B14F-4D97-AF65-F5344CB8AC3E}">
        <p14:creationId xmlns:p14="http://schemas.microsoft.com/office/powerpoint/2010/main" val="3752518064"/>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3" name="Title 1">
            <a:extLst>
              <a:ext uri="{FF2B5EF4-FFF2-40B4-BE49-F238E27FC236}">
                <a16:creationId xmlns:a16="http://schemas.microsoft.com/office/drawing/2014/main" id="{7DDF354F-B15E-A144-BF40-50A357FB442D}"/>
              </a:ext>
            </a:extLst>
          </p:cNvPr>
          <p:cNvSpPr>
            <a:spLocks noGrp="1"/>
          </p:cNvSpPr>
          <p:nvPr>
            <p:ph type="title"/>
          </p:nvPr>
        </p:nvSpPr>
        <p:spPr>
          <a:xfrm>
            <a:off x="107504" y="44624"/>
            <a:ext cx="8928992" cy="720080"/>
          </a:xfrm>
        </p:spPr>
        <p:txBody>
          <a:bodyPr/>
          <a:lstStyle/>
          <a:p>
            <a:pPr algn="ctr" eaLnBrk="1" hangingPunct="1"/>
            <a:r>
              <a:rPr lang="en-CA" altLang="en-US" sz="2800" dirty="0"/>
              <a:t>Recommendations</a:t>
            </a:r>
            <a:endParaRPr lang="en-CA" altLang="en-US" sz="1400" dirty="0"/>
          </a:p>
        </p:txBody>
      </p:sp>
      <p:sp>
        <p:nvSpPr>
          <p:cNvPr id="3" name="Content Placeholder 2">
            <a:extLst>
              <a:ext uri="{FF2B5EF4-FFF2-40B4-BE49-F238E27FC236}">
                <a16:creationId xmlns:a16="http://schemas.microsoft.com/office/drawing/2014/main" id="{6A25C9B2-DC86-814D-9A7D-C82290D391BE}"/>
              </a:ext>
            </a:extLst>
          </p:cNvPr>
          <p:cNvSpPr>
            <a:spLocks noGrp="1"/>
          </p:cNvSpPr>
          <p:nvPr>
            <p:ph idx="1"/>
          </p:nvPr>
        </p:nvSpPr>
        <p:spPr>
          <a:xfrm>
            <a:off x="457200" y="764704"/>
            <a:ext cx="8229600" cy="5766098"/>
          </a:xfrm>
        </p:spPr>
        <p:txBody>
          <a:bodyPr/>
          <a:lstStyle/>
          <a:p>
            <a:r>
              <a:rPr lang="en-US" sz="2000" dirty="0"/>
              <a:t>The live orientation program should be repeated, in a similar time slot and duration, in November.</a:t>
            </a:r>
          </a:p>
          <a:p>
            <a:r>
              <a:rPr lang="en-US" sz="2000" dirty="0"/>
              <a:t>A recording, with the slides and audio, should be made available on the web site.</a:t>
            </a:r>
          </a:p>
          <a:p>
            <a:pPr lvl="1"/>
            <a:r>
              <a:rPr lang="en-US" sz="1800" dirty="0"/>
              <a:t>The program of 2020-07-08 was not recorded.</a:t>
            </a:r>
          </a:p>
        </p:txBody>
      </p:sp>
    </p:spTree>
    <p:extLst>
      <p:ext uri="{BB962C8B-B14F-4D97-AF65-F5344CB8AC3E}">
        <p14:creationId xmlns:p14="http://schemas.microsoft.com/office/powerpoint/2010/main" val="353065017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3" name="Title 1">
            <a:extLst>
              <a:ext uri="{FF2B5EF4-FFF2-40B4-BE49-F238E27FC236}">
                <a16:creationId xmlns:a16="http://schemas.microsoft.com/office/drawing/2014/main" id="{7DDF354F-B15E-A144-BF40-50A357FB442D}"/>
              </a:ext>
            </a:extLst>
          </p:cNvPr>
          <p:cNvSpPr>
            <a:spLocks noGrp="1"/>
          </p:cNvSpPr>
          <p:nvPr>
            <p:ph type="title"/>
          </p:nvPr>
        </p:nvSpPr>
        <p:spPr>
          <a:xfrm>
            <a:off x="457200" y="44624"/>
            <a:ext cx="8229600" cy="720080"/>
          </a:xfrm>
        </p:spPr>
        <p:txBody>
          <a:bodyPr/>
          <a:lstStyle/>
          <a:p>
            <a:pPr algn="ctr" eaLnBrk="1" hangingPunct="1"/>
            <a:r>
              <a:rPr lang="en-CA" altLang="en-US" sz="2800" dirty="0"/>
              <a:t>IEEE 802 Orientation slides</a:t>
            </a:r>
            <a:br>
              <a:rPr lang="en-CA" altLang="en-US" sz="2800" dirty="0"/>
            </a:br>
            <a:endParaRPr lang="en-CA" altLang="en-US" sz="1400" dirty="0"/>
          </a:p>
        </p:txBody>
      </p:sp>
      <p:sp>
        <p:nvSpPr>
          <p:cNvPr id="3" name="Content Placeholder 2">
            <a:extLst>
              <a:ext uri="{FF2B5EF4-FFF2-40B4-BE49-F238E27FC236}">
                <a16:creationId xmlns:a16="http://schemas.microsoft.com/office/drawing/2014/main" id="{6A25C9B2-DC86-814D-9A7D-C82290D391BE}"/>
              </a:ext>
            </a:extLst>
          </p:cNvPr>
          <p:cNvSpPr>
            <a:spLocks noGrp="1"/>
          </p:cNvSpPr>
          <p:nvPr>
            <p:ph idx="1"/>
          </p:nvPr>
        </p:nvSpPr>
        <p:spPr>
          <a:xfrm>
            <a:off x="457200" y="764704"/>
            <a:ext cx="8229600" cy="5766098"/>
          </a:xfrm>
        </p:spPr>
        <p:txBody>
          <a:bodyPr/>
          <a:lstStyle/>
          <a:p>
            <a:r>
              <a:rPr lang="en-US" sz="3200" dirty="0"/>
              <a:t>Current IEEE 802 Orientation slides:</a:t>
            </a:r>
          </a:p>
          <a:p>
            <a:pPr lvl="1"/>
            <a:r>
              <a:rPr lang="en-US" sz="2000" dirty="0">
                <a:hlinkClick r:id="rId3"/>
              </a:rPr>
              <a:t>https://mentor.ieee.org/802-ec/dcn/20/ec-20-0023-01.pdf</a:t>
            </a:r>
            <a:endParaRPr lang="en-US" sz="2000" dirty="0"/>
          </a:p>
          <a:p>
            <a:pPr lvl="1"/>
            <a:r>
              <a:rPr lang="en-US" sz="2000" dirty="0"/>
              <a:t>See also PPT at </a:t>
            </a:r>
            <a:r>
              <a:rPr lang="en-US" sz="2000" dirty="0">
                <a:hlinkClick r:id="rId4"/>
              </a:rPr>
              <a:t>http://www.ieee802.org/orientation.shtml</a:t>
            </a:r>
            <a:endParaRPr lang="en-US" sz="2000" dirty="0"/>
          </a:p>
          <a:p>
            <a:pPr lvl="1"/>
            <a:r>
              <a:rPr lang="en-US" sz="2000" dirty="0"/>
              <a:t>Updated 3 July 2020</a:t>
            </a:r>
          </a:p>
          <a:p>
            <a:pPr lvl="1"/>
            <a:endParaRPr lang="en-US" sz="2000" dirty="0"/>
          </a:p>
          <a:p>
            <a:pPr lvl="1"/>
            <a:endParaRPr lang="en-US" sz="2000"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3" name="Title 1">
            <a:extLst>
              <a:ext uri="{FF2B5EF4-FFF2-40B4-BE49-F238E27FC236}">
                <a16:creationId xmlns:a16="http://schemas.microsoft.com/office/drawing/2014/main" id="{7DDF354F-B15E-A144-BF40-50A357FB442D}"/>
              </a:ext>
            </a:extLst>
          </p:cNvPr>
          <p:cNvSpPr>
            <a:spLocks noGrp="1"/>
          </p:cNvSpPr>
          <p:nvPr>
            <p:ph type="title"/>
          </p:nvPr>
        </p:nvSpPr>
        <p:spPr>
          <a:xfrm>
            <a:off x="457200" y="44624"/>
            <a:ext cx="8229600" cy="720080"/>
          </a:xfrm>
        </p:spPr>
        <p:txBody>
          <a:bodyPr/>
          <a:lstStyle/>
          <a:p>
            <a:pPr algn="ctr" eaLnBrk="1" hangingPunct="1"/>
            <a:r>
              <a:rPr lang="en-CA" altLang="en-US" sz="2800" dirty="0"/>
              <a:t>Orientation</a:t>
            </a:r>
            <a:br>
              <a:rPr lang="en-CA" altLang="en-US" sz="2800" dirty="0"/>
            </a:br>
            <a:endParaRPr lang="en-CA" altLang="en-US" sz="1400" dirty="0"/>
          </a:p>
        </p:txBody>
      </p:sp>
      <p:sp>
        <p:nvSpPr>
          <p:cNvPr id="3" name="Content Placeholder 2">
            <a:extLst>
              <a:ext uri="{FF2B5EF4-FFF2-40B4-BE49-F238E27FC236}">
                <a16:creationId xmlns:a16="http://schemas.microsoft.com/office/drawing/2014/main" id="{6A25C9B2-DC86-814D-9A7D-C82290D391BE}"/>
              </a:ext>
            </a:extLst>
          </p:cNvPr>
          <p:cNvSpPr>
            <a:spLocks noGrp="1"/>
          </p:cNvSpPr>
          <p:nvPr>
            <p:ph idx="1"/>
          </p:nvPr>
        </p:nvSpPr>
        <p:spPr>
          <a:xfrm>
            <a:off x="457200" y="764704"/>
            <a:ext cx="8229600" cy="5766098"/>
          </a:xfrm>
        </p:spPr>
        <p:txBody>
          <a:bodyPr/>
          <a:lstStyle/>
          <a:p>
            <a:r>
              <a:rPr lang="en-US" dirty="0"/>
              <a:t>IEEE 802 Orientation slides are the basis of the IEEE 802 Orientation meeting, normally held Monday 09-10:00 each 802 Plenary Session</a:t>
            </a:r>
          </a:p>
          <a:p>
            <a:r>
              <a:rPr lang="en-US" dirty="0"/>
              <a:t>Historically, assignment of presenter was rotated among 802 Working Groups</a:t>
            </a:r>
          </a:p>
          <a:p>
            <a:r>
              <a:rPr lang="en-US" dirty="0"/>
              <a:t>Current Second Vice Chair invites specific presenters, generally in accordance with historical WG rotation</a:t>
            </a:r>
          </a:p>
          <a:p>
            <a:pPr lvl="1"/>
            <a:r>
              <a:rPr lang="en-US" dirty="0"/>
              <a:t>Intends to seek additional volunteers from the larger Working Groups</a:t>
            </a:r>
          </a:p>
          <a:p>
            <a:r>
              <a:rPr lang="en-US" dirty="0"/>
              <a:t>Web-based presentation in July 2020</a:t>
            </a:r>
          </a:p>
          <a:p>
            <a:pPr lvl="1"/>
            <a:r>
              <a:rPr lang="en-US" dirty="0"/>
              <a:t>2020-07-08, 09;00-10:30 ET (</a:t>
            </a:r>
            <a:r>
              <a:rPr lang="en-US" dirty="0" err="1"/>
              <a:t>Webex</a:t>
            </a:r>
            <a:r>
              <a:rPr lang="en-US" dirty="0"/>
              <a:t>)</a:t>
            </a:r>
          </a:p>
        </p:txBody>
      </p:sp>
    </p:spTree>
    <p:extLst>
      <p:ext uri="{BB962C8B-B14F-4D97-AF65-F5344CB8AC3E}">
        <p14:creationId xmlns:p14="http://schemas.microsoft.com/office/powerpoint/2010/main" val="401576477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3" name="Title 1">
            <a:extLst>
              <a:ext uri="{FF2B5EF4-FFF2-40B4-BE49-F238E27FC236}">
                <a16:creationId xmlns:a16="http://schemas.microsoft.com/office/drawing/2014/main" id="{7DDF354F-B15E-A144-BF40-50A357FB442D}"/>
              </a:ext>
            </a:extLst>
          </p:cNvPr>
          <p:cNvSpPr>
            <a:spLocks noGrp="1"/>
          </p:cNvSpPr>
          <p:nvPr>
            <p:ph type="title"/>
          </p:nvPr>
        </p:nvSpPr>
        <p:spPr>
          <a:xfrm>
            <a:off x="457200" y="44624"/>
            <a:ext cx="8229600" cy="720080"/>
          </a:xfrm>
        </p:spPr>
        <p:txBody>
          <a:bodyPr/>
          <a:lstStyle/>
          <a:p>
            <a:pPr algn="ctr" eaLnBrk="1" hangingPunct="1"/>
            <a:r>
              <a:rPr lang="en-CA" altLang="en-US" sz="2800" dirty="0"/>
              <a:t>Orientation Presenters</a:t>
            </a:r>
            <a:br>
              <a:rPr lang="en-CA" altLang="en-US" sz="2800" dirty="0"/>
            </a:br>
            <a:endParaRPr lang="en-CA" altLang="en-US" sz="1400" dirty="0"/>
          </a:p>
        </p:txBody>
      </p:sp>
      <p:graphicFrame>
        <p:nvGraphicFramePr>
          <p:cNvPr id="5" name="Content Placeholder 4">
            <a:extLst>
              <a:ext uri="{FF2B5EF4-FFF2-40B4-BE49-F238E27FC236}">
                <a16:creationId xmlns:a16="http://schemas.microsoft.com/office/drawing/2014/main" id="{CF3D9E5A-0E4E-CC4B-9729-5AAE815A2493}"/>
              </a:ext>
            </a:extLst>
          </p:cNvPr>
          <p:cNvGraphicFramePr>
            <a:graphicFrameLocks noGrp="1"/>
          </p:cNvGraphicFramePr>
          <p:nvPr>
            <p:ph idx="1"/>
            <p:extLst>
              <p:ext uri="{D42A27DB-BD31-4B8C-83A1-F6EECF244321}">
                <p14:modId xmlns:p14="http://schemas.microsoft.com/office/powerpoint/2010/main" val="2223030279"/>
              </p:ext>
            </p:extLst>
          </p:nvPr>
        </p:nvGraphicFramePr>
        <p:xfrm>
          <a:off x="457200" y="2249488"/>
          <a:ext cx="8229600" cy="3730624"/>
        </p:xfrm>
        <a:graphic>
          <a:graphicData uri="http://schemas.openxmlformats.org/drawingml/2006/table">
            <a:tbl>
              <a:tblPr firstRow="1" bandRow="1">
                <a:tableStyleId>{5C22544A-7EE6-4342-B048-85BDC9FD1C3A}</a:tableStyleId>
              </a:tblPr>
              <a:tblGrid>
                <a:gridCol w="2743200">
                  <a:extLst>
                    <a:ext uri="{9D8B030D-6E8A-4147-A177-3AD203B41FA5}">
                      <a16:colId xmlns:a16="http://schemas.microsoft.com/office/drawing/2014/main" val="3100578959"/>
                    </a:ext>
                  </a:extLst>
                </a:gridCol>
                <a:gridCol w="2743200">
                  <a:extLst>
                    <a:ext uri="{9D8B030D-6E8A-4147-A177-3AD203B41FA5}">
                      <a16:colId xmlns:a16="http://schemas.microsoft.com/office/drawing/2014/main" val="1219895061"/>
                    </a:ext>
                  </a:extLst>
                </a:gridCol>
                <a:gridCol w="2743200">
                  <a:extLst>
                    <a:ext uri="{9D8B030D-6E8A-4147-A177-3AD203B41FA5}">
                      <a16:colId xmlns:a16="http://schemas.microsoft.com/office/drawing/2014/main" val="414536059"/>
                    </a:ext>
                  </a:extLst>
                </a:gridCol>
              </a:tblGrid>
              <a:tr h="466328">
                <a:tc>
                  <a:txBody>
                    <a:bodyPr/>
                    <a:lstStyle/>
                    <a:p>
                      <a:r>
                        <a:rPr lang="en-US" dirty="0"/>
                        <a:t>Plenary Date</a:t>
                      </a:r>
                    </a:p>
                  </a:txBody>
                  <a:tcPr/>
                </a:tc>
                <a:tc>
                  <a:txBody>
                    <a:bodyPr/>
                    <a:lstStyle/>
                    <a:p>
                      <a:r>
                        <a:rPr lang="en-US" dirty="0"/>
                        <a:t>Presenter</a:t>
                      </a:r>
                    </a:p>
                  </a:txBody>
                  <a:tcPr/>
                </a:tc>
                <a:tc>
                  <a:txBody>
                    <a:bodyPr/>
                    <a:lstStyle/>
                    <a:p>
                      <a:r>
                        <a:rPr lang="en-US" dirty="0"/>
                        <a:t>Role</a:t>
                      </a:r>
                    </a:p>
                  </a:txBody>
                  <a:tcPr/>
                </a:tc>
                <a:extLst>
                  <a:ext uri="{0D108BD9-81ED-4DB2-BD59-A6C34878D82A}">
                    <a16:rowId xmlns:a16="http://schemas.microsoft.com/office/drawing/2014/main" val="757180049"/>
                  </a:ext>
                </a:extLst>
              </a:tr>
              <a:tr h="466328">
                <a:tc>
                  <a:txBody>
                    <a:bodyPr/>
                    <a:lstStyle/>
                    <a:p>
                      <a:r>
                        <a:rPr lang="en-US" dirty="0"/>
                        <a:t>2018-07-09</a:t>
                      </a:r>
                    </a:p>
                  </a:txBody>
                  <a:tcPr/>
                </a:tc>
                <a:tc>
                  <a:txBody>
                    <a:bodyPr/>
                    <a:lstStyle/>
                    <a:p>
                      <a:r>
                        <a:rPr lang="en-US" dirty="0"/>
                        <a:t>Hyeong-Ho Lee</a:t>
                      </a:r>
                    </a:p>
                  </a:txBody>
                  <a:tcPr/>
                </a:tc>
                <a:tc>
                  <a:txBody>
                    <a:bodyPr/>
                    <a:lstStyle/>
                    <a:p>
                      <a:r>
                        <a:rPr lang="en-US" dirty="0"/>
                        <a:t>802.21 Vice Chair</a:t>
                      </a:r>
                    </a:p>
                  </a:txBody>
                  <a:tcPr/>
                </a:tc>
                <a:extLst>
                  <a:ext uri="{0D108BD9-81ED-4DB2-BD59-A6C34878D82A}">
                    <a16:rowId xmlns:a16="http://schemas.microsoft.com/office/drawing/2014/main" val="2202937980"/>
                  </a:ext>
                </a:extLst>
              </a:tr>
              <a:tr h="466328">
                <a:tc>
                  <a:txBody>
                    <a:bodyPr/>
                    <a:lstStyle/>
                    <a:p>
                      <a:r>
                        <a:rPr lang="en-US" dirty="0"/>
                        <a:t>2018-11-12</a:t>
                      </a:r>
                    </a:p>
                  </a:txBody>
                  <a:tcPr/>
                </a:tc>
                <a:tc>
                  <a:txBody>
                    <a:bodyPr/>
                    <a:lstStyle/>
                    <a:p>
                      <a:r>
                        <a:rPr lang="en-US" dirty="0"/>
                        <a:t>Oliver Holland</a:t>
                      </a:r>
                    </a:p>
                  </a:txBody>
                  <a:tcPr/>
                </a:tc>
                <a:tc>
                  <a:txBody>
                    <a:bodyPr/>
                    <a:lstStyle/>
                    <a:p>
                      <a:r>
                        <a:rPr lang="en-US" dirty="0"/>
                        <a:t>802.22 Vice Chair</a:t>
                      </a:r>
                    </a:p>
                  </a:txBody>
                  <a:tcPr/>
                </a:tc>
                <a:extLst>
                  <a:ext uri="{0D108BD9-81ED-4DB2-BD59-A6C34878D82A}">
                    <a16:rowId xmlns:a16="http://schemas.microsoft.com/office/drawing/2014/main" val="1278579011"/>
                  </a:ext>
                </a:extLst>
              </a:tr>
              <a:tr h="466328">
                <a:tc>
                  <a:txBody>
                    <a:bodyPr/>
                    <a:lstStyle/>
                    <a:p>
                      <a:r>
                        <a:rPr lang="en-US" b="0" dirty="0"/>
                        <a:t>2019-03-11</a:t>
                      </a:r>
                    </a:p>
                  </a:txBody>
                  <a:tcPr/>
                </a:tc>
                <a:tc>
                  <a:txBody>
                    <a:bodyPr/>
                    <a:lstStyle/>
                    <a:p>
                      <a:r>
                        <a:rPr lang="en-US" b="0" dirty="0"/>
                        <a:t>Ben Wolfe </a:t>
                      </a:r>
                    </a:p>
                  </a:txBody>
                  <a:tcPr/>
                </a:tc>
                <a:tc>
                  <a:txBody>
                    <a:bodyPr/>
                    <a:lstStyle/>
                    <a:p>
                      <a:r>
                        <a:rPr lang="en-US" b="0" dirty="0"/>
                        <a:t>802.24 Vice Chair</a:t>
                      </a:r>
                    </a:p>
                  </a:txBody>
                  <a:tcPr/>
                </a:tc>
                <a:extLst>
                  <a:ext uri="{0D108BD9-81ED-4DB2-BD59-A6C34878D82A}">
                    <a16:rowId xmlns:a16="http://schemas.microsoft.com/office/drawing/2014/main" val="573392113"/>
                  </a:ext>
                </a:extLst>
              </a:tr>
              <a:tr h="466328">
                <a:tc>
                  <a:txBody>
                    <a:bodyPr/>
                    <a:lstStyle/>
                    <a:p>
                      <a:r>
                        <a:rPr lang="en-US" b="0" dirty="0"/>
                        <a:t>2019-07-15</a:t>
                      </a:r>
                    </a:p>
                  </a:txBody>
                  <a:tcPr/>
                </a:tc>
                <a:tc>
                  <a:txBody>
                    <a:bodyPr/>
                    <a:lstStyle/>
                    <a:p>
                      <a:r>
                        <a:rPr lang="en-US" b="0" dirty="0"/>
                        <a:t>Max Riegel</a:t>
                      </a:r>
                    </a:p>
                  </a:txBody>
                  <a:tcPr/>
                </a:tc>
                <a:tc>
                  <a:txBody>
                    <a:bodyPr/>
                    <a:lstStyle/>
                    <a:p>
                      <a:r>
                        <a:rPr lang="en-US" b="0" dirty="0"/>
                        <a:t>802.1 TG Chair</a:t>
                      </a:r>
                    </a:p>
                  </a:txBody>
                  <a:tcPr/>
                </a:tc>
                <a:extLst>
                  <a:ext uri="{0D108BD9-81ED-4DB2-BD59-A6C34878D82A}">
                    <a16:rowId xmlns:a16="http://schemas.microsoft.com/office/drawing/2014/main" val="2078699630"/>
                  </a:ext>
                </a:extLst>
              </a:tr>
              <a:tr h="466328">
                <a:tc>
                  <a:txBody>
                    <a:bodyPr/>
                    <a:lstStyle/>
                    <a:p>
                      <a:r>
                        <a:rPr lang="en-US" b="0" dirty="0"/>
                        <a:t>2019-11-11</a:t>
                      </a:r>
                    </a:p>
                  </a:txBody>
                  <a:tcPr/>
                </a:tc>
                <a:tc>
                  <a:txBody>
                    <a:bodyPr/>
                    <a:lstStyle/>
                    <a:p>
                      <a:r>
                        <a:rPr lang="en-US" b="0" dirty="0"/>
                        <a:t>Jessy </a:t>
                      </a:r>
                      <a:r>
                        <a:rPr lang="en-US" b="0" dirty="0" err="1"/>
                        <a:t>Rouyer</a:t>
                      </a:r>
                      <a:endParaRPr lang="en-US" b="0" dirty="0"/>
                    </a:p>
                  </a:txBody>
                  <a:tcPr/>
                </a:tc>
                <a:tc>
                  <a:txBody>
                    <a:bodyPr/>
                    <a:lstStyle/>
                    <a:p>
                      <a:r>
                        <a:rPr lang="en-US" b="0" dirty="0"/>
                        <a:t>802.1 Secretary</a:t>
                      </a:r>
                    </a:p>
                  </a:txBody>
                  <a:tcPr/>
                </a:tc>
                <a:extLst>
                  <a:ext uri="{0D108BD9-81ED-4DB2-BD59-A6C34878D82A}">
                    <a16:rowId xmlns:a16="http://schemas.microsoft.com/office/drawing/2014/main" val="2810896341"/>
                  </a:ext>
                </a:extLst>
              </a:tr>
              <a:tr h="466328">
                <a:tc>
                  <a:txBody>
                    <a:bodyPr/>
                    <a:lstStyle/>
                    <a:p>
                      <a:r>
                        <a:rPr lang="en-US" b="0" dirty="0"/>
                        <a:t>2020-03</a:t>
                      </a:r>
                    </a:p>
                  </a:txBody>
                  <a:tcPr/>
                </a:tc>
                <a:tc>
                  <a:txBody>
                    <a:bodyPr/>
                    <a:lstStyle/>
                    <a:p>
                      <a:r>
                        <a:rPr lang="en-US" b="0" dirty="0"/>
                        <a:t>–</a:t>
                      </a:r>
                    </a:p>
                  </a:txBody>
                  <a:tcPr/>
                </a:tc>
                <a:tc>
                  <a:txBody>
                    <a:bodyPr/>
                    <a:lstStyle/>
                    <a:p>
                      <a:endParaRPr lang="en-US" b="0" dirty="0"/>
                    </a:p>
                  </a:txBody>
                  <a:tcPr/>
                </a:tc>
                <a:extLst>
                  <a:ext uri="{0D108BD9-81ED-4DB2-BD59-A6C34878D82A}">
                    <a16:rowId xmlns:a16="http://schemas.microsoft.com/office/drawing/2014/main" val="4020579218"/>
                  </a:ext>
                </a:extLst>
              </a:tr>
              <a:tr h="466328">
                <a:tc>
                  <a:txBody>
                    <a:bodyPr/>
                    <a:lstStyle/>
                    <a:p>
                      <a:r>
                        <a:rPr lang="en-US" b="0" dirty="0"/>
                        <a:t>2020-07-08</a:t>
                      </a:r>
                    </a:p>
                  </a:txBody>
                  <a:tcPr/>
                </a:tc>
                <a:tc>
                  <a:txBody>
                    <a:bodyPr/>
                    <a:lstStyle/>
                    <a:p>
                      <a:r>
                        <a:rPr lang="en-US" b="0" dirty="0"/>
                        <a:t>Roger Marks</a:t>
                      </a:r>
                    </a:p>
                  </a:txBody>
                  <a:tcPr/>
                </a:tc>
                <a:tc>
                  <a:txBody>
                    <a:bodyPr/>
                    <a:lstStyle/>
                    <a:p>
                      <a:r>
                        <a:rPr lang="en-US" b="0" dirty="0"/>
                        <a:t>EC Mentoring</a:t>
                      </a:r>
                    </a:p>
                  </a:txBody>
                  <a:tcPr/>
                </a:tc>
                <a:extLst>
                  <a:ext uri="{0D108BD9-81ED-4DB2-BD59-A6C34878D82A}">
                    <a16:rowId xmlns:a16="http://schemas.microsoft.com/office/drawing/2014/main" val="74889266"/>
                  </a:ext>
                </a:extLst>
              </a:tr>
            </a:tbl>
          </a:graphicData>
        </a:graphic>
      </p:graphicFrame>
    </p:spTree>
    <p:extLst>
      <p:ext uri="{BB962C8B-B14F-4D97-AF65-F5344CB8AC3E}">
        <p14:creationId xmlns:p14="http://schemas.microsoft.com/office/powerpoint/2010/main" val="393153247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3" name="Title 1">
            <a:extLst>
              <a:ext uri="{FF2B5EF4-FFF2-40B4-BE49-F238E27FC236}">
                <a16:creationId xmlns:a16="http://schemas.microsoft.com/office/drawing/2014/main" id="{7DDF354F-B15E-A144-BF40-50A357FB442D}"/>
              </a:ext>
            </a:extLst>
          </p:cNvPr>
          <p:cNvSpPr>
            <a:spLocks noGrp="1"/>
          </p:cNvSpPr>
          <p:nvPr>
            <p:ph type="title"/>
          </p:nvPr>
        </p:nvSpPr>
        <p:spPr>
          <a:xfrm>
            <a:off x="457200" y="44624"/>
            <a:ext cx="8229600" cy="720080"/>
          </a:xfrm>
        </p:spPr>
        <p:txBody>
          <a:bodyPr/>
          <a:lstStyle/>
          <a:p>
            <a:pPr algn="ctr" eaLnBrk="1" hangingPunct="1"/>
            <a:r>
              <a:rPr lang="en-CA" altLang="en-US" sz="2800" dirty="0"/>
              <a:t>Orientation, 2020-07-08</a:t>
            </a:r>
            <a:br>
              <a:rPr lang="en-CA" altLang="en-US" sz="2800" dirty="0"/>
            </a:br>
            <a:endParaRPr lang="en-CA" altLang="en-US" sz="1400" dirty="0"/>
          </a:p>
        </p:txBody>
      </p:sp>
      <p:sp>
        <p:nvSpPr>
          <p:cNvPr id="3" name="Content Placeholder 2">
            <a:extLst>
              <a:ext uri="{FF2B5EF4-FFF2-40B4-BE49-F238E27FC236}">
                <a16:creationId xmlns:a16="http://schemas.microsoft.com/office/drawing/2014/main" id="{6A25C9B2-DC86-814D-9A7D-C82290D391BE}"/>
              </a:ext>
            </a:extLst>
          </p:cNvPr>
          <p:cNvSpPr>
            <a:spLocks noGrp="1"/>
          </p:cNvSpPr>
          <p:nvPr>
            <p:ph idx="1"/>
          </p:nvPr>
        </p:nvSpPr>
        <p:spPr>
          <a:xfrm>
            <a:off x="457200" y="764704"/>
            <a:ext cx="8229600" cy="5766098"/>
          </a:xfrm>
        </p:spPr>
        <p:txBody>
          <a:bodyPr/>
          <a:lstStyle/>
          <a:p>
            <a:r>
              <a:rPr lang="en-US" dirty="0"/>
              <a:t>Marks provided the presentation</a:t>
            </a:r>
          </a:p>
          <a:p>
            <a:pPr lvl="1"/>
            <a:r>
              <a:rPr lang="en-US" dirty="0"/>
              <a:t>encouraged participants to register in IMAT </a:t>
            </a:r>
          </a:p>
          <a:p>
            <a:pPr lvl="2"/>
            <a:r>
              <a:rPr lang="en-US" dirty="0"/>
              <a:t>35 attendees </a:t>
            </a:r>
          </a:p>
          <a:p>
            <a:pPr lvl="1"/>
            <a:r>
              <a:rPr lang="en-US" dirty="0"/>
              <a:t>encouraged participants to submit the survey </a:t>
            </a:r>
          </a:p>
          <a:p>
            <a:pPr lvl="2"/>
            <a:r>
              <a:rPr lang="en-US" dirty="0"/>
              <a:t>15 responses</a:t>
            </a:r>
          </a:p>
          <a:p>
            <a:r>
              <a:rPr lang="en-US" dirty="0"/>
              <a:t>Marks completed the presenter survey</a:t>
            </a:r>
          </a:p>
        </p:txBody>
      </p:sp>
    </p:spTree>
    <p:extLst>
      <p:ext uri="{BB962C8B-B14F-4D97-AF65-F5344CB8AC3E}">
        <p14:creationId xmlns:p14="http://schemas.microsoft.com/office/powerpoint/2010/main" val="10414072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3" name="Title 1">
            <a:extLst>
              <a:ext uri="{FF2B5EF4-FFF2-40B4-BE49-F238E27FC236}">
                <a16:creationId xmlns:a16="http://schemas.microsoft.com/office/drawing/2014/main" id="{7DDF354F-B15E-A144-BF40-50A357FB442D}"/>
              </a:ext>
            </a:extLst>
          </p:cNvPr>
          <p:cNvSpPr>
            <a:spLocks noGrp="1"/>
          </p:cNvSpPr>
          <p:nvPr>
            <p:ph type="title"/>
          </p:nvPr>
        </p:nvSpPr>
        <p:spPr>
          <a:xfrm>
            <a:off x="0" y="44624"/>
            <a:ext cx="8892480" cy="720080"/>
          </a:xfrm>
        </p:spPr>
        <p:txBody>
          <a:bodyPr/>
          <a:lstStyle/>
          <a:p>
            <a:pPr algn="ctr" eaLnBrk="1" hangingPunct="1"/>
            <a:r>
              <a:rPr lang="en-CA" altLang="en-US" sz="2800" dirty="0"/>
              <a:t>Orientation Survey 2020-07-08 (1/4)</a:t>
            </a:r>
            <a:br>
              <a:rPr lang="en-CA" altLang="en-US" sz="2800" dirty="0"/>
            </a:br>
            <a:endParaRPr lang="en-CA" altLang="en-US" sz="1400" dirty="0"/>
          </a:p>
        </p:txBody>
      </p:sp>
      <p:sp>
        <p:nvSpPr>
          <p:cNvPr id="3" name="Content Placeholder 2">
            <a:extLst>
              <a:ext uri="{FF2B5EF4-FFF2-40B4-BE49-F238E27FC236}">
                <a16:creationId xmlns:a16="http://schemas.microsoft.com/office/drawing/2014/main" id="{6A25C9B2-DC86-814D-9A7D-C82290D391BE}"/>
              </a:ext>
            </a:extLst>
          </p:cNvPr>
          <p:cNvSpPr>
            <a:spLocks noGrp="1"/>
          </p:cNvSpPr>
          <p:nvPr>
            <p:ph idx="1"/>
          </p:nvPr>
        </p:nvSpPr>
        <p:spPr>
          <a:xfrm>
            <a:off x="457200" y="764704"/>
            <a:ext cx="8229600" cy="5766098"/>
          </a:xfrm>
        </p:spPr>
        <p:txBody>
          <a:bodyPr/>
          <a:lstStyle/>
          <a:p>
            <a:r>
              <a:rPr lang="en-US" sz="2000" dirty="0"/>
              <a:t>Surveys returned: 15 </a:t>
            </a:r>
          </a:p>
          <a:p>
            <a:r>
              <a:rPr lang="en-US" sz="2000" dirty="0"/>
              <a:t>How likely is it that you would recommend IEEE 802 Orientation Training to a friend or colleague? (out of 10)</a:t>
            </a:r>
          </a:p>
          <a:p>
            <a:pPr lvl="1"/>
            <a:r>
              <a:rPr lang="en-US" sz="1800" dirty="0"/>
              <a:t>Average: 8.7/10 [10 (4x) , 9 (5x), 8 (4x), 7 (1x), 6 (1x)]</a:t>
            </a:r>
          </a:p>
          <a:p>
            <a:r>
              <a:rPr lang="en-US" sz="2000" dirty="0"/>
              <a:t>Overall, how would you rate the IEEE 802 Orientation Training?</a:t>
            </a:r>
          </a:p>
          <a:p>
            <a:pPr lvl="1"/>
            <a:r>
              <a:rPr lang="en-US" sz="1800" dirty="0"/>
              <a:t>Average: 3.8/5 [Very Good (4x), Good (3x)]</a:t>
            </a:r>
          </a:p>
          <a:p>
            <a:r>
              <a:rPr lang="en-US" sz="2000" dirty="0"/>
              <a:t>How organized was the IEEE 802 Orientation Training program?</a:t>
            </a:r>
          </a:p>
          <a:p>
            <a:pPr lvl="1"/>
            <a:r>
              <a:rPr lang="en-US" sz="1800" dirty="0"/>
              <a:t>Average: 4.0/5 [Extremely (2x) , Very (11x), Somewhat (2x)]</a:t>
            </a:r>
            <a:endParaRPr lang="en-US" sz="2000" dirty="0"/>
          </a:p>
          <a:p>
            <a:r>
              <a:rPr lang="en-US" sz="2000" dirty="0"/>
              <a:t>How friendly was the speaker?</a:t>
            </a:r>
          </a:p>
          <a:p>
            <a:pPr lvl="1"/>
            <a:r>
              <a:rPr lang="en-US" sz="1800" dirty="0"/>
              <a:t>Average: 4.5/5 [Extremely (7x) , Very (8x)]</a:t>
            </a:r>
            <a:endParaRPr lang="en-US" sz="2000" dirty="0"/>
          </a:p>
          <a:p>
            <a:r>
              <a:rPr lang="en-US" sz="2000" dirty="0"/>
              <a:t>How helpful was the speaker?</a:t>
            </a:r>
          </a:p>
          <a:p>
            <a:pPr lvl="1"/>
            <a:r>
              <a:rPr lang="en-US" sz="1800" dirty="0"/>
              <a:t>Average: 4.1/5 [Extremely (2x) , Very (13x)]</a:t>
            </a:r>
            <a:endParaRPr lang="en-US" sz="2000" dirty="0"/>
          </a:p>
          <a:p>
            <a:r>
              <a:rPr lang="en-US" sz="2000" dirty="0"/>
              <a:t>Did the written material include the information you needed?</a:t>
            </a:r>
          </a:p>
          <a:p>
            <a:pPr lvl="1"/>
            <a:r>
              <a:rPr lang="en-US" sz="1800" dirty="0"/>
              <a:t>Average: 4.1/5 [All (3x) , Most (11x), Some (1x)]</a:t>
            </a:r>
            <a:endParaRPr lang="en-US" sz="2000" dirty="0"/>
          </a:p>
          <a:p>
            <a:r>
              <a:rPr lang="en-US" sz="2000" dirty="0"/>
              <a:t>Was the IEEE 802 Orientation Training program length too long too short or about right?</a:t>
            </a:r>
          </a:p>
          <a:p>
            <a:pPr lvl="1"/>
            <a:r>
              <a:rPr lang="en-US" sz="1800" dirty="0"/>
              <a:t>About Right (15x)</a:t>
            </a:r>
          </a:p>
          <a:p>
            <a:endParaRPr lang="en-US" sz="2000" dirty="0"/>
          </a:p>
          <a:p>
            <a:endParaRPr lang="en-US" sz="2000" dirty="0"/>
          </a:p>
          <a:p>
            <a:endParaRPr lang="en-US" sz="1800" dirty="0"/>
          </a:p>
        </p:txBody>
      </p:sp>
    </p:spTree>
    <p:extLst>
      <p:ext uri="{BB962C8B-B14F-4D97-AF65-F5344CB8AC3E}">
        <p14:creationId xmlns:p14="http://schemas.microsoft.com/office/powerpoint/2010/main" val="2581195920"/>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3" name="Title 1">
            <a:extLst>
              <a:ext uri="{FF2B5EF4-FFF2-40B4-BE49-F238E27FC236}">
                <a16:creationId xmlns:a16="http://schemas.microsoft.com/office/drawing/2014/main" id="{7DDF354F-B15E-A144-BF40-50A357FB442D}"/>
              </a:ext>
            </a:extLst>
          </p:cNvPr>
          <p:cNvSpPr>
            <a:spLocks noGrp="1"/>
          </p:cNvSpPr>
          <p:nvPr>
            <p:ph type="title"/>
          </p:nvPr>
        </p:nvSpPr>
        <p:spPr>
          <a:xfrm>
            <a:off x="107504" y="44624"/>
            <a:ext cx="8928992" cy="720080"/>
          </a:xfrm>
        </p:spPr>
        <p:txBody>
          <a:bodyPr/>
          <a:lstStyle/>
          <a:p>
            <a:pPr algn="ctr" eaLnBrk="1" hangingPunct="1"/>
            <a:r>
              <a:rPr lang="en-CA" altLang="en-US" sz="2800" dirty="0"/>
              <a:t>Newcomer Orientation Survey 2020-07-08 (2/4)</a:t>
            </a:r>
            <a:endParaRPr lang="en-CA" altLang="en-US" sz="1400" dirty="0"/>
          </a:p>
        </p:txBody>
      </p:sp>
      <p:sp>
        <p:nvSpPr>
          <p:cNvPr id="3" name="Content Placeholder 2">
            <a:extLst>
              <a:ext uri="{FF2B5EF4-FFF2-40B4-BE49-F238E27FC236}">
                <a16:creationId xmlns:a16="http://schemas.microsoft.com/office/drawing/2014/main" id="{6A25C9B2-DC86-814D-9A7D-C82290D391BE}"/>
              </a:ext>
            </a:extLst>
          </p:cNvPr>
          <p:cNvSpPr>
            <a:spLocks noGrp="1"/>
          </p:cNvSpPr>
          <p:nvPr>
            <p:ph idx="1"/>
          </p:nvPr>
        </p:nvSpPr>
        <p:spPr>
          <a:xfrm>
            <a:off x="457200" y="764704"/>
            <a:ext cx="8229600" cy="5766098"/>
          </a:xfrm>
        </p:spPr>
        <p:txBody>
          <a:bodyPr/>
          <a:lstStyle/>
          <a:p>
            <a:r>
              <a:rPr lang="en-US" sz="2000" dirty="0"/>
              <a:t>What did you like about the IEEE 802 Orientation Training program?</a:t>
            </a:r>
          </a:p>
          <a:p>
            <a:pPr lvl="1"/>
            <a:r>
              <a:rPr lang="en-US" sz="1800" dirty="0"/>
              <a:t>short and to the point, good intro</a:t>
            </a:r>
          </a:p>
          <a:p>
            <a:pPr lvl="1"/>
            <a:r>
              <a:rPr lang="en-US" sz="1800" dirty="0"/>
              <a:t>very helpful</a:t>
            </a:r>
          </a:p>
          <a:p>
            <a:pPr lvl="1"/>
            <a:r>
              <a:rPr lang="en-US" sz="1800" dirty="0"/>
              <a:t>I was not aware of some abbreviations like PAR, TIG. Moreover, I learned the method of Acquiring WG membership.</a:t>
            </a:r>
          </a:p>
          <a:p>
            <a:pPr lvl="1"/>
            <a:r>
              <a:rPr lang="en-US" sz="1800" dirty="0"/>
              <a:t>It helped me learn how to become a WG member.</a:t>
            </a:r>
          </a:p>
          <a:p>
            <a:pPr lvl="1"/>
            <a:r>
              <a:rPr lang="en-US" sz="1800" dirty="0"/>
              <a:t>excellent presentation</a:t>
            </a:r>
          </a:p>
          <a:p>
            <a:pPr lvl="1"/>
            <a:r>
              <a:rPr lang="en-US" sz="1800" dirty="0"/>
              <a:t>A lot of good, detailed information</a:t>
            </a:r>
          </a:p>
          <a:p>
            <a:pPr lvl="1"/>
            <a:r>
              <a:rPr lang="en-US" sz="1800" dirty="0"/>
              <a:t>Verbal explanation is simple and clear. Documentation can be confusing and the slides are too brief.</a:t>
            </a:r>
          </a:p>
          <a:p>
            <a:pPr lvl="1"/>
            <a:r>
              <a:rPr lang="en-US" sz="1800" dirty="0"/>
              <a:t>It has a good general overview of the IEEE 802.</a:t>
            </a:r>
          </a:p>
          <a:p>
            <a:pPr lvl="1"/>
            <a:r>
              <a:rPr lang="en-US" sz="1800" dirty="0"/>
              <a:t>provide a lot information for new comer</a:t>
            </a:r>
          </a:p>
          <a:p>
            <a:pPr lvl="1"/>
            <a:r>
              <a:rPr lang="en-US" sz="1800" dirty="0"/>
              <a:t>Overall coverage</a:t>
            </a:r>
          </a:p>
          <a:p>
            <a:pPr lvl="1"/>
            <a:r>
              <a:rPr lang="en-US" sz="1800" dirty="0"/>
              <a:t>Shortly it introduces IEEE 802 organization.</a:t>
            </a:r>
          </a:p>
          <a:p>
            <a:pPr lvl="1"/>
            <a:r>
              <a:rPr lang="en-US" sz="1800" dirty="0"/>
              <a:t>The presentation made an effort to cover most of the content related to (potential) new members</a:t>
            </a:r>
          </a:p>
          <a:p>
            <a:pPr lvl="1"/>
            <a:r>
              <a:rPr lang="en-US" sz="1800" dirty="0"/>
              <a:t>It was well organized and give helpful details.</a:t>
            </a:r>
          </a:p>
        </p:txBody>
      </p:sp>
    </p:spTree>
    <p:extLst>
      <p:ext uri="{BB962C8B-B14F-4D97-AF65-F5344CB8AC3E}">
        <p14:creationId xmlns:p14="http://schemas.microsoft.com/office/powerpoint/2010/main" val="1458266183"/>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3" name="Title 1">
            <a:extLst>
              <a:ext uri="{FF2B5EF4-FFF2-40B4-BE49-F238E27FC236}">
                <a16:creationId xmlns:a16="http://schemas.microsoft.com/office/drawing/2014/main" id="{7DDF354F-B15E-A144-BF40-50A357FB442D}"/>
              </a:ext>
            </a:extLst>
          </p:cNvPr>
          <p:cNvSpPr>
            <a:spLocks noGrp="1"/>
          </p:cNvSpPr>
          <p:nvPr>
            <p:ph type="title"/>
          </p:nvPr>
        </p:nvSpPr>
        <p:spPr>
          <a:xfrm>
            <a:off x="107504" y="44624"/>
            <a:ext cx="8928992" cy="720080"/>
          </a:xfrm>
        </p:spPr>
        <p:txBody>
          <a:bodyPr/>
          <a:lstStyle/>
          <a:p>
            <a:pPr algn="ctr" eaLnBrk="1" hangingPunct="1"/>
            <a:r>
              <a:rPr lang="en-CA" altLang="en-US" sz="2800" dirty="0"/>
              <a:t>Newcomer Orientation Survey 2020-07-08 (3/4)</a:t>
            </a:r>
            <a:endParaRPr lang="en-CA" altLang="en-US" sz="1400" dirty="0"/>
          </a:p>
        </p:txBody>
      </p:sp>
      <p:sp>
        <p:nvSpPr>
          <p:cNvPr id="3" name="Content Placeholder 2">
            <a:extLst>
              <a:ext uri="{FF2B5EF4-FFF2-40B4-BE49-F238E27FC236}">
                <a16:creationId xmlns:a16="http://schemas.microsoft.com/office/drawing/2014/main" id="{6A25C9B2-DC86-814D-9A7D-C82290D391BE}"/>
              </a:ext>
            </a:extLst>
          </p:cNvPr>
          <p:cNvSpPr>
            <a:spLocks noGrp="1"/>
          </p:cNvSpPr>
          <p:nvPr>
            <p:ph idx="1"/>
          </p:nvPr>
        </p:nvSpPr>
        <p:spPr>
          <a:xfrm>
            <a:off x="457200" y="764704"/>
            <a:ext cx="8229600" cy="5766098"/>
          </a:xfrm>
        </p:spPr>
        <p:txBody>
          <a:bodyPr/>
          <a:lstStyle/>
          <a:p>
            <a:r>
              <a:rPr lang="en-US" sz="2000" dirty="0"/>
              <a:t>What did you dislike about the IEEE 802 Orientation Training program?</a:t>
            </a:r>
          </a:p>
          <a:p>
            <a:pPr lvl="1"/>
            <a:r>
              <a:rPr lang="en-US" sz="1800" dirty="0"/>
              <a:t>Nothing</a:t>
            </a:r>
          </a:p>
          <a:p>
            <a:pPr lvl="1"/>
            <a:r>
              <a:rPr lang="en-US" sz="1800" dirty="0"/>
              <a:t>Everything was fine.</a:t>
            </a:r>
          </a:p>
          <a:p>
            <a:pPr lvl="1"/>
            <a:r>
              <a:rPr lang="en-US" sz="1800" dirty="0"/>
              <a:t>bad microphone for the narrator</a:t>
            </a:r>
          </a:p>
          <a:p>
            <a:pPr lvl="1"/>
            <a:r>
              <a:rPr lang="en-US" sz="1800" dirty="0"/>
              <a:t>Sound quality was poor at times.  Would be nice to have a checklist showing exactly what is required to become a member of a specific working group (steps required, what meetings must be attended, etc.)</a:t>
            </a:r>
          </a:p>
          <a:p>
            <a:pPr lvl="1"/>
            <a:r>
              <a:rPr lang="en-US" sz="1800" dirty="0"/>
              <a:t>Not all links are in the PDF</a:t>
            </a:r>
          </a:p>
          <a:p>
            <a:pPr lvl="1"/>
            <a:r>
              <a:rPr lang="en-US" sz="1800" dirty="0"/>
              <a:t>While the presenter tried to follow the slides, there were times he backtracked or said "I didn't explain that yet, but...". It's not such a big problem, but I guess it would be better if there was a more smooth flow.</a:t>
            </a:r>
          </a:p>
          <a:p>
            <a:pPr lvl="1"/>
            <a:r>
              <a:rPr lang="en-US" sz="1800" dirty="0"/>
              <a:t>nothing</a:t>
            </a:r>
          </a:p>
          <a:p>
            <a:pPr lvl="1"/>
            <a:r>
              <a:rPr lang="en-US" sz="1800" dirty="0"/>
              <a:t>The audio dropped low for large part of session</a:t>
            </a:r>
          </a:p>
          <a:p>
            <a:pPr lvl="1"/>
            <a:r>
              <a:rPr lang="en-US" sz="1800" dirty="0"/>
              <a:t>I believe from the new member's perspective, the specifics related to membership/membership criteria is the most important aspect. The organizers might want to spend a little more time on it, taking into consideration the upcoming preliminary. Examples of the scenarios might help newcomers understand better.</a:t>
            </a:r>
          </a:p>
        </p:txBody>
      </p:sp>
    </p:spTree>
    <p:extLst>
      <p:ext uri="{BB962C8B-B14F-4D97-AF65-F5344CB8AC3E}">
        <p14:creationId xmlns:p14="http://schemas.microsoft.com/office/powerpoint/2010/main" val="3115104475"/>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3" name="Title 1">
            <a:extLst>
              <a:ext uri="{FF2B5EF4-FFF2-40B4-BE49-F238E27FC236}">
                <a16:creationId xmlns:a16="http://schemas.microsoft.com/office/drawing/2014/main" id="{7DDF354F-B15E-A144-BF40-50A357FB442D}"/>
              </a:ext>
            </a:extLst>
          </p:cNvPr>
          <p:cNvSpPr>
            <a:spLocks noGrp="1"/>
          </p:cNvSpPr>
          <p:nvPr>
            <p:ph type="title"/>
          </p:nvPr>
        </p:nvSpPr>
        <p:spPr>
          <a:xfrm>
            <a:off x="107504" y="44624"/>
            <a:ext cx="8928992" cy="720080"/>
          </a:xfrm>
        </p:spPr>
        <p:txBody>
          <a:bodyPr/>
          <a:lstStyle/>
          <a:p>
            <a:pPr algn="ctr" eaLnBrk="1" hangingPunct="1"/>
            <a:r>
              <a:rPr lang="en-CA" altLang="en-US" sz="2800" dirty="0"/>
              <a:t>Newcomer Orientation Survey 2020-07-08 (4/4)</a:t>
            </a:r>
            <a:endParaRPr lang="en-CA" altLang="en-US" sz="1400" dirty="0"/>
          </a:p>
        </p:txBody>
      </p:sp>
      <p:sp>
        <p:nvSpPr>
          <p:cNvPr id="3" name="Content Placeholder 2">
            <a:extLst>
              <a:ext uri="{FF2B5EF4-FFF2-40B4-BE49-F238E27FC236}">
                <a16:creationId xmlns:a16="http://schemas.microsoft.com/office/drawing/2014/main" id="{6A25C9B2-DC86-814D-9A7D-C82290D391BE}"/>
              </a:ext>
            </a:extLst>
          </p:cNvPr>
          <p:cNvSpPr>
            <a:spLocks noGrp="1"/>
          </p:cNvSpPr>
          <p:nvPr>
            <p:ph idx="1"/>
          </p:nvPr>
        </p:nvSpPr>
        <p:spPr>
          <a:xfrm>
            <a:off x="457200" y="764704"/>
            <a:ext cx="8229600" cy="5766098"/>
          </a:xfrm>
        </p:spPr>
        <p:txBody>
          <a:bodyPr/>
          <a:lstStyle/>
          <a:p>
            <a:r>
              <a:rPr lang="en-US" sz="2000" dirty="0"/>
              <a:t>What additional questions do you have following the IEEE 802 Orientation Training program ?</a:t>
            </a:r>
          </a:p>
          <a:p>
            <a:pPr lvl="1"/>
            <a:r>
              <a:rPr lang="en-US" sz="2000" dirty="0"/>
              <a:t>Not any at this point</a:t>
            </a:r>
          </a:p>
          <a:p>
            <a:pPr lvl="1"/>
            <a:r>
              <a:rPr lang="en-US" sz="2000" dirty="0"/>
              <a:t>No questions, thanks.</a:t>
            </a:r>
          </a:p>
          <a:p>
            <a:pPr lvl="1"/>
            <a:r>
              <a:rPr lang="en-US" sz="2000" dirty="0"/>
              <a:t>All good</a:t>
            </a:r>
          </a:p>
          <a:p>
            <a:pPr lvl="1"/>
            <a:r>
              <a:rPr lang="en-US" sz="2000" dirty="0"/>
              <a:t>Voting is still confusing.</a:t>
            </a:r>
          </a:p>
          <a:p>
            <a:pPr lvl="1"/>
            <a:r>
              <a:rPr lang="en-US" sz="2000" dirty="0"/>
              <a:t>As mentioned, the membership/participant criteria is probably the most crucial information from a newcomer's perspective</a:t>
            </a:r>
          </a:p>
        </p:txBody>
      </p:sp>
    </p:spTree>
    <p:extLst>
      <p:ext uri="{BB962C8B-B14F-4D97-AF65-F5344CB8AC3E}">
        <p14:creationId xmlns:p14="http://schemas.microsoft.com/office/powerpoint/2010/main" val="3548994538"/>
      </p:ext>
    </p:extLst>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NULL"/></Relationships>
</file>

<file path=ppt/theme/theme1.xml><?xml version="1.0" encoding="utf-8"?>
<a:theme xmlns:a="http://schemas.openxmlformats.org/drawingml/2006/main" name="Urban">
  <a:themeElements>
    <a:clrScheme name="Urban">
      <a:dk1>
        <a:sysClr val="windowText" lastClr="000000"/>
      </a:dk1>
      <a:lt1>
        <a:sysClr val="window" lastClr="FFFFFF"/>
      </a:lt1>
      <a:dk2>
        <a:srgbClr val="424456"/>
      </a:dk2>
      <a:lt2>
        <a:srgbClr val="DEDEDE"/>
      </a:lt2>
      <a:accent1>
        <a:srgbClr val="53548A"/>
      </a:accent1>
      <a:accent2>
        <a:srgbClr val="438086"/>
      </a:accent2>
      <a:accent3>
        <a:srgbClr val="A04DA3"/>
      </a:accent3>
      <a:accent4>
        <a:srgbClr val="C4652D"/>
      </a:accent4>
      <a:accent5>
        <a:srgbClr val="8B5D3D"/>
      </a:accent5>
      <a:accent6>
        <a:srgbClr val="5C92B5"/>
      </a:accent6>
      <a:hlink>
        <a:srgbClr val="67AFBD"/>
      </a:hlink>
      <a:folHlink>
        <a:srgbClr val="C2A874"/>
      </a:folHlink>
    </a:clrScheme>
    <a:fontScheme name="Urban">
      <a:majorFont>
        <a:latin typeface="Trebuchet MS"/>
        <a:ea typeface=""/>
        <a:cs typeface=""/>
        <a:font script="Jpan" typeface="HGｺﾞｼｯｸM"/>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Georgia"/>
        <a:ea typeface=""/>
        <a:cs typeface=""/>
        <a:font script="Jpan" typeface="HG明朝B"/>
        <a:font script="Hang" typeface="맑은 고딕"/>
        <a:font script="Hans" typeface="宋体"/>
        <a:font script="Hant" typeface="新細明體"/>
        <a:font script="Arab" typeface="Arial"/>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inorFont>
    </a:fontScheme>
    <a:fmtScheme name="Urban">
      <a:fillStyleLst>
        <a:solidFill>
          <a:schemeClr val="phClr"/>
        </a:solidFill>
        <a:gradFill rotWithShape="1">
          <a:gsLst>
            <a:gs pos="0">
              <a:schemeClr val="phClr">
                <a:tint val="1000"/>
                <a:satMod val="255000"/>
              </a:schemeClr>
            </a:gs>
            <a:gs pos="55000">
              <a:schemeClr val="phClr">
                <a:tint val="12000"/>
                <a:satMod val="255000"/>
              </a:schemeClr>
            </a:gs>
            <a:gs pos="100000">
              <a:schemeClr val="phClr">
                <a:tint val="45000"/>
                <a:satMod val="250000"/>
              </a:schemeClr>
            </a:gs>
          </a:gsLst>
          <a:path path="circle">
            <a:fillToRect l="-40000" t="-90000" r="140000" b="190000"/>
          </a:path>
        </a:gradFill>
        <a:gradFill rotWithShape="1">
          <a:gsLst>
            <a:gs pos="0">
              <a:schemeClr val="phClr">
                <a:tint val="43000"/>
                <a:satMod val="165000"/>
              </a:schemeClr>
            </a:gs>
            <a:gs pos="55000">
              <a:schemeClr val="phClr">
                <a:tint val="83000"/>
                <a:satMod val="155000"/>
              </a:schemeClr>
            </a:gs>
            <a:gs pos="100000">
              <a:schemeClr val="phClr">
                <a:shade val="85000"/>
              </a:schemeClr>
            </a:gs>
          </a:gsLst>
          <a:path path="circle">
            <a:fillToRect l="-40000" t="-90000" r="140000" b="190000"/>
          </a:path>
        </a:gradFill>
      </a:fillStyleLst>
      <a:lnStyleLst>
        <a:ln w="9525" cap="flat" cmpd="sng" algn="ctr">
          <a:solidFill>
            <a:schemeClr val="phClr"/>
          </a:solidFill>
          <a:prstDash val="solid"/>
        </a:ln>
        <a:ln w="19050" cap="flat" cmpd="sng" algn="ctr">
          <a:solidFill>
            <a:schemeClr val="phClr"/>
          </a:solidFill>
          <a:prstDash val="solid"/>
        </a:ln>
        <a:ln w="31750" cap="flat" cmpd="sng" algn="ctr">
          <a:solidFill>
            <a:schemeClr val="phClr"/>
          </a:solidFill>
          <a:prstDash val="solid"/>
        </a:ln>
      </a:lnStyleLst>
      <a:effectStyleLst>
        <a:effectStyle>
          <a:effectLst>
            <a:outerShdw blurRad="51500" dist="25400" dir="5400000" rotWithShape="0">
              <a:srgbClr val="000000">
                <a:alpha val="40000"/>
              </a:srgbClr>
            </a:outerShdw>
          </a:effectLst>
        </a:effectStyle>
        <a:effectStyle>
          <a:effectLst>
            <a:outerShdw blurRad="50800" dist="25400" dir="5400000" rotWithShape="0">
              <a:srgbClr val="000000">
                <a:alpha val="45000"/>
              </a:srgbClr>
            </a:outerShdw>
          </a:effectLst>
        </a:effectStyle>
        <a:effectStyle>
          <a:effectLst>
            <a:outerShdw blurRad="50800" dist="25400" dir="5400000" rotWithShape="0">
              <a:srgbClr val="000000">
                <a:alpha val="45000"/>
              </a:srgbClr>
            </a:outerShdw>
          </a:effectLst>
          <a:scene3d>
            <a:camera prst="orthographicFront" fov="0">
              <a:rot lat="0" lon="0" rev="0"/>
            </a:camera>
            <a:lightRig rig="flat" dir="t">
              <a:rot lat="0" lon="0" rev="20040000"/>
            </a:lightRig>
          </a:scene3d>
          <a:sp3d contourW="12700" prstMaterial="dkEdge">
            <a:bevelT w="25400" h="38100" prst="convex"/>
            <a:contourClr>
              <a:schemeClr val="phClr">
                <a:satMod val="115000"/>
              </a:schemeClr>
            </a:contourClr>
          </a:sp3d>
        </a:effectStyle>
      </a:effectStyleLst>
      <a:bgFillStyleLst>
        <a:solidFill>
          <a:schemeClr val="phClr"/>
        </a:solidFill>
        <a:gradFill rotWithShape="1">
          <a:gsLst>
            <a:gs pos="100000">
              <a:schemeClr val="phClr">
                <a:tint val="80000"/>
                <a:satMod val="250000"/>
              </a:schemeClr>
            </a:gs>
            <a:gs pos="60000">
              <a:schemeClr val="phClr">
                <a:shade val="38000"/>
                <a:satMod val="175000"/>
              </a:schemeClr>
            </a:gs>
            <a:gs pos="0">
              <a:schemeClr val="phClr">
                <a:shade val="30000"/>
                <a:satMod val="175000"/>
              </a:schemeClr>
            </a:gs>
          </a:gsLst>
          <a:lin ang="5400000" scaled="0"/>
        </a:gradFill>
        <a:blipFill>
          <a:blip xmlns:r="http://schemas.openxmlformats.org/officeDocument/2006/relationships" r:embed="rId1">
            <a:duotone>
              <a:schemeClr val="phClr">
                <a:shade val="48000"/>
              </a:schemeClr>
              <a:schemeClr val="phClr">
                <a:tint val="96000"/>
                <a:satMod val="150000"/>
              </a:schemeClr>
            </a:duotone>
          </a:blip>
          <a:tile tx="0" ty="0" sx="80000" sy="80000" flip="none" algn="tl"/>
        </a:blip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Urban</Template>
  <TotalTime>16871</TotalTime>
  <Words>1184</Words>
  <Application>Microsoft Macintosh PowerPoint</Application>
  <PresentationFormat>On-screen Show (4:3)</PresentationFormat>
  <Paragraphs>137</Paragraphs>
  <Slides>12</Slides>
  <Notes>12</Notes>
  <HiddenSlides>0</HiddenSlides>
  <MMClips>0</MMClips>
  <ScaleCrop>false</ScaleCrop>
  <HeadingPairs>
    <vt:vector size="6" baseType="variant">
      <vt:variant>
        <vt:lpstr>Fonts Used</vt:lpstr>
      </vt:variant>
      <vt:variant>
        <vt:i4>6</vt:i4>
      </vt:variant>
      <vt:variant>
        <vt:lpstr>Theme</vt:lpstr>
      </vt:variant>
      <vt:variant>
        <vt:i4>1</vt:i4>
      </vt:variant>
      <vt:variant>
        <vt:lpstr>Slide Titles</vt:lpstr>
      </vt:variant>
      <vt:variant>
        <vt:i4>12</vt:i4>
      </vt:variant>
    </vt:vector>
  </HeadingPairs>
  <TitlesOfParts>
    <vt:vector size="19" baseType="lpstr">
      <vt:lpstr>Arial</vt:lpstr>
      <vt:lpstr>Calibri</vt:lpstr>
      <vt:lpstr>Georgia</vt:lpstr>
      <vt:lpstr>Helvetica Neue</vt:lpstr>
      <vt:lpstr>Trebuchet MS</vt:lpstr>
      <vt:lpstr>Wingdings 2</vt:lpstr>
      <vt:lpstr>Urban</vt:lpstr>
      <vt:lpstr> Orientation Program Report</vt:lpstr>
      <vt:lpstr>IEEE 802 Orientation slides </vt:lpstr>
      <vt:lpstr>Orientation </vt:lpstr>
      <vt:lpstr>Orientation Presenters </vt:lpstr>
      <vt:lpstr>Orientation, 2020-07-08 </vt:lpstr>
      <vt:lpstr>Orientation Survey 2020-07-08 (1/4) </vt:lpstr>
      <vt:lpstr>Newcomer Orientation Survey 2020-07-08 (2/4)</vt:lpstr>
      <vt:lpstr>Newcomer Orientation Survey 2020-07-08 (3/4)</vt:lpstr>
      <vt:lpstr>Newcomer Orientation Survey 2020-07-08 (4/4)</vt:lpstr>
      <vt:lpstr>Presenter Survey 2020-07-08 (1/2)</vt:lpstr>
      <vt:lpstr>Presenter Survey 2020-07-08 (2/2)</vt:lpstr>
      <vt:lpstr>Recommendations</vt:lpstr>
    </vt:vector>
  </TitlesOfParts>
  <Company>Ericsson</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ITU SC</dc:title>
  <dc:creator>epargle</dc:creator>
  <cp:keywords>No Restrictions</cp:keywords>
  <cp:lastModifiedBy>Roger Marks</cp:lastModifiedBy>
  <cp:revision>396</cp:revision>
  <cp:lastPrinted>2018-07-13T21:49:10Z</cp:lastPrinted>
  <dcterms:created xsi:type="dcterms:W3CDTF">2013-11-15T16:17:16Z</dcterms:created>
  <dcterms:modified xsi:type="dcterms:W3CDTF">2020-07-08T19:46:54Z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TitusGUID">
    <vt:lpwstr>72156b37-93b3-4536-949a-f3c82521375d</vt:lpwstr>
  </property>
  <property fmtid="{D5CDD505-2E9C-101B-9397-08002B2CF9AE}" pid="3" name="DellClassification">
    <vt:lpwstr>No Restrictions</vt:lpwstr>
  </property>
  <property fmtid="{D5CDD505-2E9C-101B-9397-08002B2CF9AE}" pid="4" name="DellSubLabels">
    <vt:lpwstr/>
  </property>
  <property fmtid="{D5CDD505-2E9C-101B-9397-08002B2CF9AE}" pid="5" name="UpdateProcess">
    <vt:lpwstr>End</vt:lpwstr>
  </property>
</Properties>
</file>