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4"/>
  </p:notesMasterIdLst>
  <p:handoutMasterIdLst>
    <p:handoutMasterId r:id="rId15"/>
  </p:handoutMasterIdLst>
  <p:sldIdLst>
    <p:sldId id="361" r:id="rId3"/>
    <p:sldId id="287" r:id="rId4"/>
    <p:sldId id="288" r:id="rId5"/>
    <p:sldId id="289" r:id="rId6"/>
    <p:sldId id="686" r:id="rId7"/>
    <p:sldId id="685" r:id="rId8"/>
    <p:sldId id="692" r:id="rId9"/>
    <p:sldId id="691" r:id="rId10"/>
    <p:sldId id="687" r:id="rId11"/>
    <p:sldId id="689" r:id="rId12"/>
    <p:sldId id="690" r:id="rId1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kern="1200">
        <a:solidFill>
          <a:schemeClr val="tx1"/>
        </a:solidFill>
        <a:latin typeface="Times New Roman" pitchFamily="18" charset="0"/>
        <a:ea typeface="+mn-ea"/>
        <a:cs typeface="Arial" pitchFamily="34" charset="0"/>
      </a:defRPr>
    </a:lvl5pPr>
    <a:lvl6pPr marL="2286000" algn="l" defTabSz="914400" rtl="0" eaLnBrk="1" latinLnBrk="0" hangingPunct="1">
      <a:defRPr kern="1200">
        <a:solidFill>
          <a:schemeClr val="tx1"/>
        </a:solidFill>
        <a:latin typeface="Times New Roman" pitchFamily="18" charset="0"/>
        <a:ea typeface="+mn-ea"/>
        <a:cs typeface="Arial" pitchFamily="34" charset="0"/>
      </a:defRPr>
    </a:lvl6pPr>
    <a:lvl7pPr marL="2743200" algn="l" defTabSz="914400" rtl="0" eaLnBrk="1" latinLnBrk="0" hangingPunct="1">
      <a:defRPr kern="1200">
        <a:solidFill>
          <a:schemeClr val="tx1"/>
        </a:solidFill>
        <a:latin typeface="Times New Roman" pitchFamily="18" charset="0"/>
        <a:ea typeface="+mn-ea"/>
        <a:cs typeface="Arial" pitchFamily="34" charset="0"/>
      </a:defRPr>
    </a:lvl7pPr>
    <a:lvl8pPr marL="3200400" algn="l" defTabSz="914400" rtl="0" eaLnBrk="1" latinLnBrk="0" hangingPunct="1">
      <a:defRPr kern="1200">
        <a:solidFill>
          <a:schemeClr val="tx1"/>
        </a:solidFill>
        <a:latin typeface="Times New Roman" pitchFamily="18" charset="0"/>
        <a:ea typeface="+mn-ea"/>
        <a:cs typeface="Arial" pitchFamily="34" charset="0"/>
      </a:defRPr>
    </a:lvl8pPr>
    <a:lvl9pPr marL="3657600" algn="l" defTabSz="914400" rtl="0" eaLnBrk="1" latinLnBrk="0" hangingPunct="1">
      <a:defRPr kern="1200">
        <a:solidFill>
          <a:schemeClr val="tx1"/>
        </a:solidFill>
        <a:latin typeface="Times New Roman" pitchFamily="18" charset="0"/>
        <a:ea typeface="+mn-ea"/>
        <a:cs typeface="Arial" pitchFamily="34" charset="0"/>
      </a:defRPr>
    </a:lvl9pPr>
  </p:defaultTextStyle>
  <p:extLst>
    <p:ext uri="{EFAFB233-063F-42B5-8137-9DF3F51BA10A}">
      <p15:sldGuideLst xmlns:p15="http://schemas.microsoft.com/office/powerpoint/2012/main">
        <p15:guide id="1" orient="horz" pos="1152">
          <p15:clr>
            <a:srgbClr val="A4A3A4"/>
          </p15:clr>
        </p15:guide>
        <p15:guide id="2" pos="2928">
          <p15:clr>
            <a:srgbClr val="A4A3A4"/>
          </p15:clr>
        </p15:guide>
      </p15:sldGuideLst>
    </p:ext>
    <p:ext uri="{2D200454-40CA-4A62-9FC3-DE9A4176ACB9}">
      <p15:notesGuideLst xmlns:p15="http://schemas.microsoft.com/office/powerpoint/2012/main">
        <p15:guide id="1" orient="horz" pos="2929"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370" autoAdjust="0"/>
    <p:restoredTop sz="95437" autoAdjust="0"/>
  </p:normalViewPr>
  <p:slideViewPr>
    <p:cSldViewPr>
      <p:cViewPr varScale="1">
        <p:scale>
          <a:sx n="91" d="100"/>
          <a:sy n="91" d="100"/>
        </p:scale>
        <p:origin x="90" y="522"/>
      </p:cViewPr>
      <p:guideLst>
        <p:guide orient="horz" pos="1152"/>
        <p:guide pos="2928"/>
      </p:guideLst>
    </p:cSldViewPr>
  </p:slideViewPr>
  <p:outlineViewPr>
    <p:cViewPr>
      <p:scale>
        <a:sx n="33" d="100"/>
        <a:sy n="33" d="100"/>
      </p:scale>
      <p:origin x="0" y="0"/>
    </p:cViewPr>
  </p:outlineViewPr>
  <p:notesTextViewPr>
    <p:cViewPr>
      <p:scale>
        <a:sx n="50" d="100"/>
        <a:sy n="50" d="100"/>
      </p:scale>
      <p:origin x="0" y="0"/>
    </p:cViewPr>
  </p:notesTextViewPr>
  <p:sorterViewPr>
    <p:cViewPr>
      <p:scale>
        <a:sx n="100" d="100"/>
        <a:sy n="100" d="100"/>
      </p:scale>
      <p:origin x="0" y="0"/>
    </p:cViewPr>
  </p:sorterViewPr>
  <p:notesViewPr>
    <p:cSldViewPr>
      <p:cViewPr varScale="1">
        <p:scale>
          <a:sx n="54" d="100"/>
          <a:sy n="54" d="100"/>
        </p:scale>
        <p:origin x="-1386" y="-108"/>
      </p:cViewPr>
      <p:guideLst>
        <p:guide orient="horz" pos="2929"/>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5" y="6"/>
            <a:ext cx="3038896" cy="462916"/>
          </a:xfrm>
          <a:prstGeom prst="rect">
            <a:avLst/>
          </a:prstGeom>
          <a:noFill/>
          <a:ln w="9525">
            <a:noFill/>
            <a:miter lim="800000"/>
            <a:headEnd/>
            <a:tailEnd/>
          </a:ln>
          <a:effectLst/>
        </p:spPr>
        <p:txBody>
          <a:bodyPr vert="horz" wrap="square" lIns="92185" tIns="46092" rIns="92185" bIns="46092" numCol="1" anchor="t" anchorCtr="0" compatLnSpc="1">
            <a:prstTxWarp prst="textNoShape">
              <a:avLst/>
            </a:prstTxWarp>
          </a:bodyPr>
          <a:lstStyle>
            <a:lvl1pPr defTabSz="922126">
              <a:lnSpc>
                <a:spcPct val="100000"/>
              </a:lnSpc>
              <a:spcBef>
                <a:spcPct val="0"/>
              </a:spcBef>
              <a:defRPr sz="1200">
                <a:cs typeface="+mn-cs"/>
              </a:defRPr>
            </a:lvl1pPr>
          </a:lstStyle>
          <a:p>
            <a:pPr>
              <a:defRPr/>
            </a:pPr>
            <a:endParaRPr lang="en-US"/>
          </a:p>
        </p:txBody>
      </p:sp>
      <p:sp>
        <p:nvSpPr>
          <p:cNvPr id="43011" name="Rectangle 3"/>
          <p:cNvSpPr>
            <a:spLocks noGrp="1" noChangeArrowheads="1"/>
          </p:cNvSpPr>
          <p:nvPr>
            <p:ph type="dt" sz="quarter" idx="1"/>
          </p:nvPr>
        </p:nvSpPr>
        <p:spPr bwMode="auto">
          <a:xfrm>
            <a:off x="3971509" y="6"/>
            <a:ext cx="3038896" cy="462916"/>
          </a:xfrm>
          <a:prstGeom prst="rect">
            <a:avLst/>
          </a:prstGeom>
          <a:noFill/>
          <a:ln w="9525">
            <a:noFill/>
            <a:miter lim="800000"/>
            <a:headEnd/>
            <a:tailEnd/>
          </a:ln>
          <a:effectLst/>
        </p:spPr>
        <p:txBody>
          <a:bodyPr vert="horz" wrap="square" lIns="92185" tIns="46092" rIns="92185" bIns="46092" numCol="1" anchor="t" anchorCtr="0" compatLnSpc="1">
            <a:prstTxWarp prst="textNoShape">
              <a:avLst/>
            </a:prstTxWarp>
          </a:bodyPr>
          <a:lstStyle>
            <a:lvl1pPr algn="r" defTabSz="922126">
              <a:lnSpc>
                <a:spcPct val="100000"/>
              </a:lnSpc>
              <a:spcBef>
                <a:spcPct val="0"/>
              </a:spcBef>
              <a:defRPr sz="1200">
                <a:cs typeface="+mn-cs"/>
              </a:defRPr>
            </a:lvl1pPr>
          </a:lstStyle>
          <a:p>
            <a:pPr>
              <a:defRPr/>
            </a:pPr>
            <a:endParaRPr lang="en-US"/>
          </a:p>
        </p:txBody>
      </p:sp>
      <p:sp>
        <p:nvSpPr>
          <p:cNvPr id="43012" name="Rectangle 4"/>
          <p:cNvSpPr>
            <a:spLocks noGrp="1" noChangeArrowheads="1"/>
          </p:cNvSpPr>
          <p:nvPr>
            <p:ph type="ftr" sz="quarter" idx="2"/>
          </p:nvPr>
        </p:nvSpPr>
        <p:spPr bwMode="auto">
          <a:xfrm>
            <a:off x="5" y="8833489"/>
            <a:ext cx="3038896" cy="462916"/>
          </a:xfrm>
          <a:prstGeom prst="rect">
            <a:avLst/>
          </a:prstGeom>
          <a:noFill/>
          <a:ln w="9525">
            <a:noFill/>
            <a:miter lim="800000"/>
            <a:headEnd/>
            <a:tailEnd/>
          </a:ln>
          <a:effectLst/>
        </p:spPr>
        <p:txBody>
          <a:bodyPr vert="horz" wrap="square" lIns="92185" tIns="46092" rIns="92185" bIns="46092" numCol="1" anchor="b" anchorCtr="0" compatLnSpc="1">
            <a:prstTxWarp prst="textNoShape">
              <a:avLst/>
            </a:prstTxWarp>
          </a:bodyPr>
          <a:lstStyle>
            <a:lvl1pPr defTabSz="922126">
              <a:lnSpc>
                <a:spcPct val="100000"/>
              </a:lnSpc>
              <a:spcBef>
                <a:spcPct val="0"/>
              </a:spcBef>
              <a:defRPr sz="1200">
                <a:cs typeface="+mn-cs"/>
              </a:defRPr>
            </a:lvl1pPr>
          </a:lstStyle>
          <a:p>
            <a:pPr>
              <a:defRPr/>
            </a:pPr>
            <a:endParaRPr lang="en-US"/>
          </a:p>
        </p:txBody>
      </p:sp>
      <p:sp>
        <p:nvSpPr>
          <p:cNvPr id="43013" name="Rectangle 5"/>
          <p:cNvSpPr>
            <a:spLocks noGrp="1" noChangeArrowheads="1"/>
          </p:cNvSpPr>
          <p:nvPr>
            <p:ph type="sldNum" sz="quarter" idx="3"/>
          </p:nvPr>
        </p:nvSpPr>
        <p:spPr bwMode="auto">
          <a:xfrm>
            <a:off x="3971509" y="8833489"/>
            <a:ext cx="3038896" cy="462916"/>
          </a:xfrm>
          <a:prstGeom prst="rect">
            <a:avLst/>
          </a:prstGeom>
          <a:noFill/>
          <a:ln w="9525">
            <a:noFill/>
            <a:miter lim="800000"/>
            <a:headEnd/>
            <a:tailEnd/>
          </a:ln>
          <a:effectLst/>
        </p:spPr>
        <p:txBody>
          <a:bodyPr vert="horz" wrap="square" lIns="92185" tIns="46092" rIns="92185" bIns="46092" numCol="1" anchor="b" anchorCtr="0" compatLnSpc="1">
            <a:prstTxWarp prst="textNoShape">
              <a:avLst/>
            </a:prstTxWarp>
          </a:bodyPr>
          <a:lstStyle>
            <a:lvl1pPr algn="r" defTabSz="922126">
              <a:lnSpc>
                <a:spcPct val="100000"/>
              </a:lnSpc>
              <a:spcBef>
                <a:spcPct val="0"/>
              </a:spcBef>
              <a:defRPr sz="1200">
                <a:cs typeface="+mn-cs"/>
              </a:defRPr>
            </a:lvl1pPr>
          </a:lstStyle>
          <a:p>
            <a:pPr>
              <a:defRPr/>
            </a:pPr>
            <a:fld id="{9F042E5D-BF76-408E-AF8C-1E201793EC83}" type="slidenum">
              <a:rPr lang="en-US"/>
              <a:pPr>
                <a:defRPr/>
              </a:pPr>
              <a:t>‹#›</a:t>
            </a:fld>
            <a:endParaRPr lang="en-US"/>
          </a:p>
        </p:txBody>
      </p:sp>
    </p:spTree>
    <p:extLst>
      <p:ext uri="{BB962C8B-B14F-4D97-AF65-F5344CB8AC3E}">
        <p14:creationId xmlns:p14="http://schemas.microsoft.com/office/powerpoint/2010/main" val="27992520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5" y="6"/>
            <a:ext cx="3038896" cy="462916"/>
          </a:xfrm>
          <a:prstGeom prst="rect">
            <a:avLst/>
          </a:prstGeom>
          <a:noFill/>
          <a:ln w="9525">
            <a:noFill/>
            <a:miter lim="800000"/>
            <a:headEnd/>
            <a:tailEnd/>
          </a:ln>
          <a:effectLst/>
        </p:spPr>
        <p:txBody>
          <a:bodyPr vert="horz" wrap="square" lIns="92185" tIns="46092" rIns="92185" bIns="46092" numCol="1" anchor="t" anchorCtr="0" compatLnSpc="1">
            <a:prstTxWarp prst="textNoShape">
              <a:avLst/>
            </a:prstTxWarp>
          </a:bodyPr>
          <a:lstStyle>
            <a:lvl1pPr defTabSz="922126">
              <a:lnSpc>
                <a:spcPct val="100000"/>
              </a:lnSpc>
              <a:spcBef>
                <a:spcPct val="0"/>
              </a:spcBef>
              <a:defRPr sz="1200">
                <a:cs typeface="+mn-cs"/>
              </a:defRPr>
            </a:lvl1pPr>
          </a:lstStyle>
          <a:p>
            <a:pPr>
              <a:defRPr/>
            </a:pPr>
            <a:endParaRPr lang="en-US"/>
          </a:p>
        </p:txBody>
      </p:sp>
      <p:sp>
        <p:nvSpPr>
          <p:cNvPr id="4099" name="Rectangle 3"/>
          <p:cNvSpPr>
            <a:spLocks noGrp="1" noChangeArrowheads="1"/>
          </p:cNvSpPr>
          <p:nvPr>
            <p:ph type="dt" idx="1"/>
          </p:nvPr>
        </p:nvSpPr>
        <p:spPr bwMode="auto">
          <a:xfrm>
            <a:off x="3971509" y="6"/>
            <a:ext cx="3038896" cy="462916"/>
          </a:xfrm>
          <a:prstGeom prst="rect">
            <a:avLst/>
          </a:prstGeom>
          <a:noFill/>
          <a:ln w="9525">
            <a:noFill/>
            <a:miter lim="800000"/>
            <a:headEnd/>
            <a:tailEnd/>
          </a:ln>
          <a:effectLst/>
        </p:spPr>
        <p:txBody>
          <a:bodyPr vert="horz" wrap="square" lIns="92185" tIns="46092" rIns="92185" bIns="46092" numCol="1" anchor="t" anchorCtr="0" compatLnSpc="1">
            <a:prstTxWarp prst="textNoShape">
              <a:avLst/>
            </a:prstTxWarp>
          </a:bodyPr>
          <a:lstStyle>
            <a:lvl1pPr algn="r" defTabSz="922126">
              <a:lnSpc>
                <a:spcPct val="100000"/>
              </a:lnSpc>
              <a:spcBef>
                <a:spcPct val="0"/>
              </a:spcBef>
              <a:defRPr sz="1200">
                <a:cs typeface="+mn-cs"/>
              </a:defRPr>
            </a:lvl1pPr>
          </a:lstStyle>
          <a:p>
            <a:pPr>
              <a:defRPr/>
            </a:pPr>
            <a:endParaRPr lang="en-US"/>
          </a:p>
        </p:txBody>
      </p:sp>
      <p:sp>
        <p:nvSpPr>
          <p:cNvPr id="45060" name="Rectangle 4"/>
          <p:cNvSpPr>
            <a:spLocks noGrp="1" noRot="1" noChangeAspect="1" noChangeArrowheads="1" noTextEdit="1"/>
          </p:cNvSpPr>
          <p:nvPr>
            <p:ph type="sldImg" idx="2"/>
          </p:nvPr>
        </p:nvSpPr>
        <p:spPr bwMode="auto">
          <a:xfrm>
            <a:off x="1182688" y="701675"/>
            <a:ext cx="4646612"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34199" y="4416746"/>
            <a:ext cx="5142016" cy="4178942"/>
          </a:xfrm>
          <a:prstGeom prst="rect">
            <a:avLst/>
          </a:prstGeom>
          <a:noFill/>
          <a:ln w="9525">
            <a:noFill/>
            <a:miter lim="800000"/>
            <a:headEnd/>
            <a:tailEnd/>
          </a:ln>
          <a:effectLst/>
        </p:spPr>
        <p:txBody>
          <a:bodyPr vert="horz" wrap="square" lIns="92185" tIns="46092" rIns="92185" bIns="4609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5" y="8833489"/>
            <a:ext cx="3038896" cy="462916"/>
          </a:xfrm>
          <a:prstGeom prst="rect">
            <a:avLst/>
          </a:prstGeom>
          <a:noFill/>
          <a:ln w="9525">
            <a:noFill/>
            <a:miter lim="800000"/>
            <a:headEnd/>
            <a:tailEnd/>
          </a:ln>
          <a:effectLst/>
        </p:spPr>
        <p:txBody>
          <a:bodyPr vert="horz" wrap="square" lIns="92185" tIns="46092" rIns="92185" bIns="46092" numCol="1" anchor="b" anchorCtr="0" compatLnSpc="1">
            <a:prstTxWarp prst="textNoShape">
              <a:avLst/>
            </a:prstTxWarp>
          </a:bodyPr>
          <a:lstStyle>
            <a:lvl1pPr defTabSz="922126">
              <a:lnSpc>
                <a:spcPct val="100000"/>
              </a:lnSpc>
              <a:spcBef>
                <a:spcPct val="0"/>
              </a:spcBef>
              <a:defRPr sz="1200">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1509" y="8833489"/>
            <a:ext cx="3038896" cy="462916"/>
          </a:xfrm>
          <a:prstGeom prst="rect">
            <a:avLst/>
          </a:prstGeom>
          <a:noFill/>
          <a:ln w="9525">
            <a:noFill/>
            <a:miter lim="800000"/>
            <a:headEnd/>
            <a:tailEnd/>
          </a:ln>
          <a:effectLst/>
        </p:spPr>
        <p:txBody>
          <a:bodyPr vert="horz" wrap="square" lIns="92185" tIns="46092" rIns="92185" bIns="46092" numCol="1" anchor="b" anchorCtr="0" compatLnSpc="1">
            <a:prstTxWarp prst="textNoShape">
              <a:avLst/>
            </a:prstTxWarp>
          </a:bodyPr>
          <a:lstStyle>
            <a:lvl1pPr algn="r" defTabSz="922126">
              <a:lnSpc>
                <a:spcPct val="100000"/>
              </a:lnSpc>
              <a:spcBef>
                <a:spcPct val="0"/>
              </a:spcBef>
              <a:defRPr sz="1200">
                <a:cs typeface="+mn-cs"/>
              </a:defRPr>
            </a:lvl1pPr>
          </a:lstStyle>
          <a:p>
            <a:pPr>
              <a:defRPr/>
            </a:pPr>
            <a:fld id="{3F4789A0-AAA0-4A8A-9A40-13BCD6237604}" type="slidenum">
              <a:rPr lang="en-US"/>
              <a:pPr>
                <a:defRPr/>
              </a:pPr>
              <a:t>‹#›</a:t>
            </a:fld>
            <a:endParaRPr lang="en-US"/>
          </a:p>
        </p:txBody>
      </p:sp>
    </p:spTree>
    <p:extLst>
      <p:ext uri="{BB962C8B-B14F-4D97-AF65-F5344CB8AC3E}">
        <p14:creationId xmlns:p14="http://schemas.microsoft.com/office/powerpoint/2010/main" val="21419515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3F4789A0-AAA0-4A8A-9A40-13BCD6237604}" type="slidenum">
              <a:rPr lang="en-US" smtClean="0"/>
              <a:pPr>
                <a:defRPr/>
              </a:pPr>
              <a:t>1</a:t>
            </a:fld>
            <a:endParaRPr lang="en-US"/>
          </a:p>
        </p:txBody>
      </p:sp>
    </p:spTree>
    <p:extLst>
      <p:ext uri="{BB962C8B-B14F-4D97-AF65-F5344CB8AC3E}">
        <p14:creationId xmlns:p14="http://schemas.microsoft.com/office/powerpoint/2010/main" val="2422028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E021F72-5A2D-4EBF-9D13-D35A5BD6752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1FD272-7419-4152-A918-3B2CE6CB50B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8916C83-32D5-4183-8BB8-F71204289A3C}"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CCB76B9-85C7-4C18-BFB5-33B122916F68}"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
        <p:nvSpPr>
          <p:cNvPr id="4" name="Date Placeholder 3"/>
          <p:cNvSpPr>
            <a:spLocks noGrp="1"/>
          </p:cNvSpPr>
          <p:nvPr>
            <p:ph type="dt" idx="10"/>
          </p:nvPr>
        </p:nvSpPr>
        <p:spPr/>
        <p:txBody>
          <a:bodyPr/>
          <a:lstStyle>
            <a:lvl1pPr>
              <a:defRPr/>
            </a:lvl1pPr>
          </a:lstStyle>
          <a:p>
            <a:r>
              <a:rPr lang="en-US"/>
              <a:t>November 2019</a:t>
            </a:r>
            <a:endParaRPr lang="en-GB"/>
          </a:p>
        </p:txBody>
      </p:sp>
      <p:sp>
        <p:nvSpPr>
          <p:cNvPr id="5" name="Footer Placeholder 4"/>
          <p:cNvSpPr>
            <a:spLocks noGrp="1"/>
          </p:cNvSpPr>
          <p:nvPr>
            <p:ph type="ftr" idx="11"/>
          </p:nvPr>
        </p:nvSpPr>
        <p:spPr/>
        <p:txBody>
          <a:bodyPr/>
          <a:lstStyle>
            <a:lvl1pPr>
              <a:defRPr/>
            </a:lvl1pPr>
          </a:lstStyle>
          <a:p>
            <a:r>
              <a:rPr lang="en-GB"/>
              <a:t>Robert Stacey, Intel</a:t>
            </a:r>
          </a:p>
        </p:txBody>
      </p:sp>
      <p:sp>
        <p:nvSpPr>
          <p:cNvPr id="6" name="Slide Number Placeholder 5"/>
          <p:cNvSpPr>
            <a:spLocks noGrp="1"/>
          </p:cNvSpPr>
          <p:nvPr>
            <p:ph type="sldNum" idx="12"/>
          </p:nvPr>
        </p:nvSpPr>
        <p:spPr/>
        <p:txBody>
          <a:bodyPr/>
          <a:lstStyle>
            <a:lvl1pPr>
              <a:defRPr/>
            </a:lvl1pPr>
          </a:lstStyle>
          <a:p>
            <a:r>
              <a:rPr lang="en-GB"/>
              <a:t>Slide </a:t>
            </a:r>
            <a:fld id="{DE40C9FC-4879-4F20-9ECA-A574A90476B7}" type="slidenum">
              <a:rPr lang="en-GB"/>
              <a:pPr/>
              <a:t>‹#›</a:t>
            </a:fld>
            <a:endParaRPr lang="en-GB"/>
          </a:p>
        </p:txBody>
      </p:sp>
    </p:spTree>
    <p:extLst>
      <p:ext uri="{BB962C8B-B14F-4D97-AF65-F5344CB8AC3E}">
        <p14:creationId xmlns:p14="http://schemas.microsoft.com/office/powerpoint/2010/main" val="34464686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Slide Number Placeholder 5"/>
          <p:cNvSpPr>
            <a:spLocks noGrp="1"/>
          </p:cNvSpPr>
          <p:nvPr>
            <p:ph type="sldNum" idx="12"/>
          </p:nvPr>
        </p:nvSpPr>
        <p:spPr/>
        <p:txBody>
          <a:bodyPr/>
          <a:lstStyle>
            <a:lvl1pPr>
              <a:defRPr/>
            </a:lvl1pPr>
          </a:lstStyle>
          <a:p>
            <a:r>
              <a:rPr lang="en-GB" dirty="0"/>
              <a:t>Slide </a:t>
            </a:r>
            <a:fld id="{440F5867-744E-4AA6-B0ED-4C44D2DFBB7B}" type="slidenum">
              <a:rPr lang="en-GB"/>
              <a:pPr/>
              <a:t>‹#›</a:t>
            </a:fld>
            <a:endParaRPr lang="en-GB" dirty="0"/>
          </a:p>
        </p:txBody>
      </p:sp>
      <p:sp>
        <p:nvSpPr>
          <p:cNvPr id="11" name="Rectangle 4"/>
          <p:cNvSpPr>
            <a:spLocks noGrp="1" noChangeArrowheads="1"/>
          </p:cNvSpPr>
          <p:nvPr>
            <p:ph type="ftr" idx="14"/>
          </p:nvPr>
        </p:nvSpPr>
        <p:spPr bwMode="auto">
          <a:xfrm>
            <a:off x="5357818" y="6475415"/>
            <a:ext cx="3184520" cy="1809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sz="900">
                <a:solidFill>
                  <a:srgbClr val="000000"/>
                </a:solidFill>
                <a:cs typeface="Arial Unicode MS" charset="0"/>
              </a:defRPr>
            </a:lvl1pPr>
          </a:lstStyle>
          <a:p>
            <a:r>
              <a:rPr lang="en-GB"/>
              <a:t>Robert Stacey, Intel</a:t>
            </a:r>
            <a:endParaRPr lang="en-GB" dirty="0"/>
          </a:p>
        </p:txBody>
      </p:sp>
      <p:sp>
        <p:nvSpPr>
          <p:cNvPr id="12" name="Rectangle 3"/>
          <p:cNvSpPr>
            <a:spLocks noGrp="1" noChangeArrowheads="1"/>
          </p:cNvSpPr>
          <p:nvPr>
            <p:ph type="dt" idx="15"/>
          </p:nvPr>
        </p:nvSpPr>
        <p:spPr bwMode="auto">
          <a:xfrm>
            <a:off x="696913" y="333375"/>
            <a:ext cx="1874823" cy="27305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sz="1350" b="1">
                <a:solidFill>
                  <a:srgbClr val="000000"/>
                </a:solidFill>
                <a:cs typeface="Arial Unicode MS" charset="0"/>
              </a:defRPr>
            </a:lvl1pPr>
          </a:lstStyle>
          <a:p>
            <a:r>
              <a:rPr lang="en-US"/>
              <a:t>November 2019</a:t>
            </a:r>
            <a:endParaRPr lang="en-GB" dirty="0"/>
          </a:p>
        </p:txBody>
      </p:sp>
    </p:spTree>
    <p:extLst>
      <p:ext uri="{BB962C8B-B14F-4D97-AF65-F5344CB8AC3E}">
        <p14:creationId xmlns:p14="http://schemas.microsoft.com/office/powerpoint/2010/main" val="11080068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Date Placeholder 3"/>
          <p:cNvSpPr>
            <a:spLocks noGrp="1"/>
          </p:cNvSpPr>
          <p:nvPr>
            <p:ph type="dt" idx="10"/>
          </p:nvPr>
        </p:nvSpPr>
        <p:spPr/>
        <p:txBody>
          <a:bodyPr/>
          <a:lstStyle>
            <a:lvl1pPr>
              <a:defRPr/>
            </a:lvl1pPr>
          </a:lstStyle>
          <a:p>
            <a:r>
              <a:rPr lang="en-US"/>
              <a:t>November 2019</a:t>
            </a:r>
            <a:endParaRPr lang="en-GB"/>
          </a:p>
        </p:txBody>
      </p:sp>
      <p:sp>
        <p:nvSpPr>
          <p:cNvPr id="5" name="Footer Placeholder 4"/>
          <p:cNvSpPr>
            <a:spLocks noGrp="1"/>
          </p:cNvSpPr>
          <p:nvPr>
            <p:ph type="ftr" idx="11"/>
          </p:nvPr>
        </p:nvSpPr>
        <p:spPr/>
        <p:txBody>
          <a:bodyPr/>
          <a:lstStyle>
            <a:lvl1pPr>
              <a:defRPr/>
            </a:lvl1pPr>
          </a:lstStyle>
          <a:p>
            <a:r>
              <a:rPr lang="en-GB"/>
              <a:t>Robert Stacey, Intel</a:t>
            </a:r>
          </a:p>
        </p:txBody>
      </p:sp>
      <p:sp>
        <p:nvSpPr>
          <p:cNvPr id="6" name="Slide Number Placeholder 5"/>
          <p:cNvSpPr>
            <a:spLocks noGrp="1"/>
          </p:cNvSpPr>
          <p:nvPr>
            <p:ph type="sldNum" idx="12"/>
          </p:nvPr>
        </p:nvSpPr>
        <p:spPr/>
        <p:txBody>
          <a:bodyPr/>
          <a:lstStyle>
            <a:lvl1pPr>
              <a:defRPr/>
            </a:lvl1pPr>
          </a:lstStyle>
          <a:p>
            <a:r>
              <a:rPr lang="en-GB"/>
              <a:t>Slide </a:t>
            </a:r>
            <a:fld id="{3ABCC52B-A3F7-440B-BBF2-55191E6E7773}" type="slidenum">
              <a:rPr lang="en-GB"/>
              <a:pPr/>
              <a:t>‹#›</a:t>
            </a:fld>
            <a:endParaRPr lang="en-GB"/>
          </a:p>
        </p:txBody>
      </p:sp>
    </p:spTree>
    <p:extLst>
      <p:ext uri="{BB962C8B-B14F-4D97-AF65-F5344CB8AC3E}">
        <p14:creationId xmlns:p14="http://schemas.microsoft.com/office/powerpoint/2010/main" val="5236846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1" y="1981201"/>
            <a:ext cx="3808413" cy="41132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6613" y="1981201"/>
            <a:ext cx="3810000" cy="411321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idx="10"/>
          </p:nvPr>
        </p:nvSpPr>
        <p:spPr/>
        <p:txBody>
          <a:bodyPr/>
          <a:lstStyle>
            <a:lvl1pPr>
              <a:defRPr/>
            </a:lvl1pPr>
          </a:lstStyle>
          <a:p>
            <a:r>
              <a:rPr lang="en-US"/>
              <a:t>November 2019</a:t>
            </a:r>
            <a:endParaRPr lang="en-GB"/>
          </a:p>
        </p:txBody>
      </p:sp>
      <p:sp>
        <p:nvSpPr>
          <p:cNvPr id="6" name="Footer Placeholder 5"/>
          <p:cNvSpPr>
            <a:spLocks noGrp="1"/>
          </p:cNvSpPr>
          <p:nvPr>
            <p:ph type="ftr" idx="11"/>
          </p:nvPr>
        </p:nvSpPr>
        <p:spPr/>
        <p:txBody>
          <a:bodyPr/>
          <a:lstStyle>
            <a:lvl1pPr>
              <a:defRPr/>
            </a:lvl1pPr>
          </a:lstStyle>
          <a:p>
            <a:r>
              <a:rPr lang="en-GB"/>
              <a:t>Robert Stacey, Intel</a:t>
            </a:r>
          </a:p>
        </p:txBody>
      </p:sp>
      <p:sp>
        <p:nvSpPr>
          <p:cNvPr id="7" name="Slide Number Placeholder 6"/>
          <p:cNvSpPr>
            <a:spLocks noGrp="1"/>
          </p:cNvSpPr>
          <p:nvPr>
            <p:ph type="sldNum" idx="12"/>
          </p:nvPr>
        </p:nvSpPr>
        <p:spPr/>
        <p:txBody>
          <a:bodyPr/>
          <a:lstStyle>
            <a:lvl1pPr>
              <a:defRPr/>
            </a:lvl1pPr>
          </a:lstStyle>
          <a:p>
            <a:r>
              <a:rPr lang="en-GB"/>
              <a:t>Slide </a:t>
            </a:r>
            <a:fld id="{1CD163DD-D5E7-41DA-95F2-71530C24F8C3}" type="slidenum">
              <a:rPr lang="en-GB"/>
              <a:pPr/>
              <a:t>‹#›</a:t>
            </a:fld>
            <a:endParaRPr lang="en-GB"/>
          </a:p>
        </p:txBody>
      </p:sp>
    </p:spTree>
    <p:extLst>
      <p:ext uri="{BB962C8B-B14F-4D97-AF65-F5344CB8AC3E}">
        <p14:creationId xmlns:p14="http://schemas.microsoft.com/office/powerpoint/2010/main" val="25828696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idx="10"/>
          </p:nvPr>
        </p:nvSpPr>
        <p:spPr/>
        <p:txBody>
          <a:bodyPr/>
          <a:lstStyle>
            <a:lvl1pPr>
              <a:defRPr/>
            </a:lvl1pPr>
          </a:lstStyle>
          <a:p>
            <a:r>
              <a:rPr lang="en-US"/>
              <a:t>November 2019</a:t>
            </a:r>
            <a:endParaRPr lang="en-GB"/>
          </a:p>
        </p:txBody>
      </p:sp>
      <p:sp>
        <p:nvSpPr>
          <p:cNvPr id="8" name="Footer Placeholder 7"/>
          <p:cNvSpPr>
            <a:spLocks noGrp="1"/>
          </p:cNvSpPr>
          <p:nvPr>
            <p:ph type="ftr" idx="11"/>
          </p:nvPr>
        </p:nvSpPr>
        <p:spPr>
          <a:xfrm>
            <a:off x="5643570" y="6475415"/>
            <a:ext cx="2898768" cy="180975"/>
          </a:xfrm>
        </p:spPr>
        <p:txBody>
          <a:bodyPr/>
          <a:lstStyle>
            <a:lvl1pPr>
              <a:defRPr/>
            </a:lvl1pPr>
          </a:lstStyle>
          <a:p>
            <a:r>
              <a:rPr lang="en-GB"/>
              <a:t>Robert Stacey, Intel</a:t>
            </a:r>
            <a:endParaRPr lang="en-GB" dirty="0"/>
          </a:p>
        </p:txBody>
      </p:sp>
      <p:sp>
        <p:nvSpPr>
          <p:cNvPr id="9" name="Slide Number Placeholder 8"/>
          <p:cNvSpPr>
            <a:spLocks noGrp="1"/>
          </p:cNvSpPr>
          <p:nvPr>
            <p:ph type="sldNum" idx="12"/>
          </p:nvPr>
        </p:nvSpPr>
        <p:spPr/>
        <p:txBody>
          <a:bodyPr/>
          <a:lstStyle>
            <a:lvl1pPr>
              <a:defRPr/>
            </a:lvl1pPr>
          </a:lstStyle>
          <a:p>
            <a:r>
              <a:rPr lang="en-GB"/>
              <a:t>Slide </a:t>
            </a:r>
            <a:fld id="{69B99EC4-A1FB-4C79-B9A5-C1FFD5A90380}" type="slidenum">
              <a:rPr lang="en-GB"/>
              <a:pPr/>
              <a:t>‹#›</a:t>
            </a:fld>
            <a:endParaRPr lang="en-GB"/>
          </a:p>
        </p:txBody>
      </p:sp>
    </p:spTree>
    <p:extLst>
      <p:ext uri="{BB962C8B-B14F-4D97-AF65-F5344CB8AC3E}">
        <p14:creationId xmlns:p14="http://schemas.microsoft.com/office/powerpoint/2010/main" val="31087160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idx="10"/>
          </p:nvPr>
        </p:nvSpPr>
        <p:spPr/>
        <p:txBody>
          <a:bodyPr/>
          <a:lstStyle>
            <a:lvl1pPr>
              <a:defRPr/>
            </a:lvl1pPr>
          </a:lstStyle>
          <a:p>
            <a:r>
              <a:rPr lang="en-US"/>
              <a:t>November 2019</a:t>
            </a:r>
            <a:endParaRPr lang="en-GB"/>
          </a:p>
        </p:txBody>
      </p:sp>
      <p:sp>
        <p:nvSpPr>
          <p:cNvPr id="4" name="Footer Placeholder 3"/>
          <p:cNvSpPr>
            <a:spLocks noGrp="1"/>
          </p:cNvSpPr>
          <p:nvPr>
            <p:ph type="ftr" idx="11"/>
          </p:nvPr>
        </p:nvSpPr>
        <p:spPr/>
        <p:txBody>
          <a:bodyPr/>
          <a:lstStyle>
            <a:lvl1pPr>
              <a:defRPr/>
            </a:lvl1pPr>
          </a:lstStyle>
          <a:p>
            <a:r>
              <a:rPr lang="en-GB"/>
              <a:t>Robert Stacey, Intel</a:t>
            </a:r>
          </a:p>
        </p:txBody>
      </p:sp>
      <p:sp>
        <p:nvSpPr>
          <p:cNvPr id="5" name="Slide Number Placeholder 4"/>
          <p:cNvSpPr>
            <a:spLocks noGrp="1"/>
          </p:cNvSpPr>
          <p:nvPr>
            <p:ph type="sldNum" idx="12"/>
          </p:nvPr>
        </p:nvSpPr>
        <p:spPr/>
        <p:txBody>
          <a:bodyPr/>
          <a:lstStyle>
            <a:lvl1pPr>
              <a:defRPr/>
            </a:lvl1pPr>
          </a:lstStyle>
          <a:p>
            <a:r>
              <a:rPr lang="en-GB"/>
              <a:t>Slide </a:t>
            </a:r>
            <a:fld id="{06B781AF-4CCF-49B0-A572-DE54FBE5D942}" type="slidenum">
              <a:rPr lang="en-GB"/>
              <a:pPr/>
              <a:t>‹#›</a:t>
            </a:fld>
            <a:endParaRPr lang="en-GB"/>
          </a:p>
        </p:txBody>
      </p:sp>
    </p:spTree>
    <p:extLst>
      <p:ext uri="{BB962C8B-B14F-4D97-AF65-F5344CB8AC3E}">
        <p14:creationId xmlns:p14="http://schemas.microsoft.com/office/powerpoint/2010/main" val="13149413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idx="10"/>
          </p:nvPr>
        </p:nvSpPr>
        <p:spPr/>
        <p:txBody>
          <a:bodyPr/>
          <a:lstStyle>
            <a:lvl1pPr>
              <a:defRPr/>
            </a:lvl1pPr>
          </a:lstStyle>
          <a:p>
            <a:r>
              <a:rPr lang="en-US"/>
              <a:t>November 2019</a:t>
            </a:r>
            <a:endParaRPr lang="en-GB"/>
          </a:p>
        </p:txBody>
      </p:sp>
      <p:sp>
        <p:nvSpPr>
          <p:cNvPr id="3" name="Footer Placeholder 2"/>
          <p:cNvSpPr>
            <a:spLocks noGrp="1"/>
          </p:cNvSpPr>
          <p:nvPr>
            <p:ph type="ftr" idx="11"/>
          </p:nvPr>
        </p:nvSpPr>
        <p:spPr/>
        <p:txBody>
          <a:bodyPr/>
          <a:lstStyle>
            <a:lvl1pPr>
              <a:defRPr/>
            </a:lvl1pPr>
          </a:lstStyle>
          <a:p>
            <a:r>
              <a:rPr lang="en-GB"/>
              <a:t>Robert Stacey, Intel</a:t>
            </a:r>
          </a:p>
        </p:txBody>
      </p:sp>
      <p:sp>
        <p:nvSpPr>
          <p:cNvPr id="4" name="Slide Number Placeholder 3"/>
          <p:cNvSpPr>
            <a:spLocks noGrp="1"/>
          </p:cNvSpPr>
          <p:nvPr>
            <p:ph type="sldNum" idx="12"/>
          </p:nvPr>
        </p:nvSpPr>
        <p:spPr/>
        <p:txBody>
          <a:bodyPr/>
          <a:lstStyle>
            <a:lvl1pPr>
              <a:defRPr/>
            </a:lvl1pPr>
          </a:lstStyle>
          <a:p>
            <a:r>
              <a:rPr lang="en-GB"/>
              <a:t>Slide </a:t>
            </a:r>
            <a:fld id="{F5D8E26B-7BCF-4D25-9C89-0168A6618F18}" type="slidenum">
              <a:rPr lang="en-GB"/>
              <a:pPr/>
              <a:t>‹#›</a:t>
            </a:fld>
            <a:endParaRPr lang="en-GB"/>
          </a:p>
        </p:txBody>
      </p:sp>
    </p:spTree>
    <p:extLst>
      <p:ext uri="{BB962C8B-B14F-4D97-AF65-F5344CB8AC3E}">
        <p14:creationId xmlns:p14="http://schemas.microsoft.com/office/powerpoint/2010/main" val="39346477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8910AE4-85DC-4894-8AA6-C2187499416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idx="10"/>
          </p:nvPr>
        </p:nvSpPr>
        <p:spPr/>
        <p:txBody>
          <a:bodyPr/>
          <a:lstStyle>
            <a:lvl1pPr>
              <a:defRPr/>
            </a:lvl1pPr>
          </a:lstStyle>
          <a:p>
            <a:r>
              <a:rPr lang="en-US"/>
              <a:t>November 2019</a:t>
            </a:r>
            <a:endParaRPr lang="en-GB"/>
          </a:p>
        </p:txBody>
      </p:sp>
      <p:sp>
        <p:nvSpPr>
          <p:cNvPr id="5" name="Footer Placeholder 4"/>
          <p:cNvSpPr>
            <a:spLocks noGrp="1"/>
          </p:cNvSpPr>
          <p:nvPr>
            <p:ph type="ftr" idx="11"/>
          </p:nvPr>
        </p:nvSpPr>
        <p:spPr/>
        <p:txBody>
          <a:bodyPr/>
          <a:lstStyle>
            <a:lvl1pPr>
              <a:defRPr/>
            </a:lvl1pPr>
          </a:lstStyle>
          <a:p>
            <a:r>
              <a:rPr lang="en-GB"/>
              <a:t>Robert Stacey, Intel</a:t>
            </a:r>
          </a:p>
        </p:txBody>
      </p:sp>
      <p:sp>
        <p:nvSpPr>
          <p:cNvPr id="6" name="Slide Number Placeholder 5"/>
          <p:cNvSpPr>
            <a:spLocks noGrp="1"/>
          </p:cNvSpPr>
          <p:nvPr>
            <p:ph type="sldNum" idx="12"/>
          </p:nvPr>
        </p:nvSpPr>
        <p:spPr/>
        <p:txBody>
          <a:bodyPr/>
          <a:lstStyle>
            <a:lvl1pPr>
              <a:defRPr/>
            </a:lvl1pPr>
          </a:lstStyle>
          <a:p>
            <a:r>
              <a:rPr lang="en-GB"/>
              <a:t>Slide </a:t>
            </a:r>
            <a:fld id="{6B5E41C2-EF12-4EF2-8280-F2B4208277C2}" type="slidenum">
              <a:rPr lang="en-GB"/>
              <a:pPr/>
              <a:t>‹#›</a:t>
            </a:fld>
            <a:endParaRPr lang="en-GB"/>
          </a:p>
        </p:txBody>
      </p:sp>
    </p:spTree>
    <p:extLst>
      <p:ext uri="{BB962C8B-B14F-4D97-AF65-F5344CB8AC3E}">
        <p14:creationId xmlns:p14="http://schemas.microsoft.com/office/powerpoint/2010/main" val="13545329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1" y="685802"/>
            <a:ext cx="1941513" cy="54086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685802"/>
            <a:ext cx="5676900" cy="54086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idx="10"/>
          </p:nvPr>
        </p:nvSpPr>
        <p:spPr/>
        <p:txBody>
          <a:bodyPr/>
          <a:lstStyle>
            <a:lvl1pPr>
              <a:defRPr/>
            </a:lvl1pPr>
          </a:lstStyle>
          <a:p>
            <a:r>
              <a:rPr lang="en-US"/>
              <a:t>November 2019</a:t>
            </a:r>
            <a:endParaRPr lang="en-GB"/>
          </a:p>
        </p:txBody>
      </p:sp>
      <p:sp>
        <p:nvSpPr>
          <p:cNvPr id="5" name="Footer Placeholder 4"/>
          <p:cNvSpPr>
            <a:spLocks noGrp="1"/>
          </p:cNvSpPr>
          <p:nvPr>
            <p:ph type="ftr" idx="11"/>
          </p:nvPr>
        </p:nvSpPr>
        <p:spPr/>
        <p:txBody>
          <a:bodyPr/>
          <a:lstStyle>
            <a:lvl1pPr>
              <a:defRPr/>
            </a:lvl1pPr>
          </a:lstStyle>
          <a:p>
            <a:r>
              <a:rPr lang="en-GB"/>
              <a:t>Robert Stacey, Intel</a:t>
            </a:r>
          </a:p>
        </p:txBody>
      </p:sp>
      <p:sp>
        <p:nvSpPr>
          <p:cNvPr id="6" name="Slide Number Placeholder 5"/>
          <p:cNvSpPr>
            <a:spLocks noGrp="1"/>
          </p:cNvSpPr>
          <p:nvPr>
            <p:ph type="sldNum" idx="12"/>
          </p:nvPr>
        </p:nvSpPr>
        <p:spPr/>
        <p:txBody>
          <a:bodyPr/>
          <a:lstStyle>
            <a:lvl1pPr>
              <a:defRPr/>
            </a:lvl1pPr>
          </a:lstStyle>
          <a:p>
            <a:r>
              <a:rPr lang="en-GB"/>
              <a:t>Slide </a:t>
            </a:r>
            <a:fld id="{9B0D65C8-A0CA-4DDA-83BB-897866218593}" type="slidenum">
              <a:rPr lang="en-GB"/>
              <a:pPr/>
              <a:t>‹#›</a:t>
            </a:fld>
            <a:endParaRPr lang="en-GB"/>
          </a:p>
        </p:txBody>
      </p:sp>
    </p:spTree>
    <p:extLst>
      <p:ext uri="{BB962C8B-B14F-4D97-AF65-F5344CB8AC3E}">
        <p14:creationId xmlns:p14="http://schemas.microsoft.com/office/powerpoint/2010/main" val="17468650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Headline Bluebar 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F87ABBB-8493-4657-AF76-3FB0E8D54470}"/>
              </a:ext>
            </a:extLst>
          </p:cNvPr>
          <p:cNvSpPr/>
          <p:nvPr/>
        </p:nvSpPr>
        <p:spPr>
          <a:xfrm>
            <a:off x="461964" y="823387"/>
            <a:ext cx="1206500" cy="80433"/>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05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b="1" cap="none" baseline="0">
                <a:solidFill>
                  <a:schemeClr val="tx1"/>
                </a:solidFill>
              </a:defRPr>
            </a:lvl1pPr>
            <a:lvl2pPr>
              <a:spcBef>
                <a:spcPts val="450"/>
              </a:spcBef>
              <a:defRPr>
                <a:latin typeface="Calibri" panose="020F0502020204030204" pitchFamily="34" charset="0"/>
                <a:cs typeface="Calibri" panose="020F0502020204030204" pitchFamily="34" charset="0"/>
              </a:defRPr>
            </a:lvl2pPr>
            <a:lvl3pPr>
              <a:defRPr>
                <a:latin typeface="Calibri" panose="020F0502020204030204" pitchFamily="34" charset="0"/>
                <a:cs typeface="Calibri" panose="020F0502020204030204" pitchFamily="34" charset="0"/>
              </a:defRPr>
            </a:lvl3pPr>
            <a:lvl4pPr marL="214308" indent="-128585">
              <a:buFont typeface="Lucida Grande"/>
              <a:buChar char="﹣"/>
              <a:defRPr>
                <a:latin typeface="Calibri" panose="020F0502020204030204" pitchFamily="34" charset="0"/>
                <a:cs typeface="Calibri" panose="020F0502020204030204" pitchFamily="34" charset="0"/>
              </a:defRPr>
            </a:lvl4pPr>
            <a:lvl5pPr marL="298840" indent="-82152" defTabSz="513147">
              <a:buFont typeface="Lucida Grande"/>
              <a:buChar char="･"/>
              <a:tabLst/>
              <a:defRPr>
                <a:latin typeface="Calibri" panose="020F0502020204030204" pitchFamily="34" charset="0"/>
                <a:cs typeface="Calibri" panose="020F050202020403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9" name="Picture 6">
            <a:extLst>
              <a:ext uri="{FF2B5EF4-FFF2-40B4-BE49-F238E27FC236}">
                <a16:creationId xmlns:a16="http://schemas.microsoft.com/office/drawing/2014/main" id="{ED3407E6-7882-40C3-8350-8BC5F1D49CFA}"/>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bwMode="auto">
          <a:xfrm>
            <a:off x="7606877" y="6241965"/>
            <a:ext cx="734483" cy="21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a:extLst>
              <a:ext uri="{FF2B5EF4-FFF2-40B4-BE49-F238E27FC236}">
                <a16:creationId xmlns:a16="http://schemas.microsoft.com/office/drawing/2014/main" id="{7F077763-78F2-4310-9E3D-B9E137BE33BC}"/>
              </a:ext>
            </a:extLst>
          </p:cNvPr>
          <p:cNvSpPr>
            <a:spLocks noGrp="1"/>
          </p:cNvSpPr>
          <p:nvPr>
            <p:ph type="sldNum" sz="quarter" idx="10"/>
          </p:nvPr>
        </p:nvSpPr>
        <p:spPr/>
        <p:txBody>
          <a:bodyPr/>
          <a:lstStyle/>
          <a:p>
            <a:fld id="{A3979A82-1A5E-4C7B-AFC0-111CA6C3130A}" type="slidenum">
              <a:rPr lang="en-US" altLang="en-US" smtClean="0"/>
              <a:pPr/>
              <a:t>‹#›</a:t>
            </a:fld>
            <a:endParaRPr lang="en-US" altLang="en-US"/>
          </a:p>
        </p:txBody>
      </p:sp>
      <p:pic>
        <p:nvPicPr>
          <p:cNvPr id="8" name="Picture 7">
            <a:extLst>
              <a:ext uri="{FF2B5EF4-FFF2-40B4-BE49-F238E27FC236}">
                <a16:creationId xmlns:a16="http://schemas.microsoft.com/office/drawing/2014/main" id="{FDDB1747-FC43-43A9-9309-44FED6084D88}"/>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bwMode="auto">
          <a:xfrm>
            <a:off x="457201" y="6267258"/>
            <a:ext cx="1569513" cy="288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8651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5FAFA7F-DAC6-4AD4-9B8D-4F97BD8402E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756E78-B411-4A49-8A56-75D9C3D57CC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38CEB37-5104-4A8D-B584-F10BB83859B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67EF0D1-CDA8-4A2C-97F1-BCCEC62488B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5F5AC62-79C9-439A-9F92-7BF53B4E81E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3102C4A-262E-4FC3-8014-622FD9074A70}"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FCBBC5D-32F8-4359-BF9B-38DBA3AD3F0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defRPr sz="1400">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a:cs typeface="+mn-cs"/>
              </a:defRPr>
            </a:lvl1pPr>
          </a:lstStyle>
          <a:p>
            <a:pPr>
              <a:defRPr/>
            </a:pPr>
            <a:fld id="{9D398DEB-576E-470D-A31C-B5D1605DDD3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85801" y="685802"/>
            <a:ext cx="7770813" cy="1065213"/>
          </a:xfrm>
          <a:prstGeom prst="rect">
            <a:avLst/>
          </a:prstGeom>
          <a:noFill/>
          <a:ln w="9525">
            <a:noFill/>
            <a:round/>
            <a:headEnd/>
            <a:tailEnd/>
          </a:ln>
          <a:effectLst/>
        </p:spPr>
        <p:txBody>
          <a:bodyPr vert="horz" wrap="square" lIns="92160" tIns="46080" rIns="92160" bIns="46080" numCol="1" anchor="ctr" anchorCtr="0" compatLnSpc="1">
            <a:prstTxWarp prst="textNoShape">
              <a:avLst/>
            </a:prstTxWarp>
          </a:bodyPr>
          <a:lstStyle/>
          <a:p>
            <a:pPr lvl="0"/>
            <a:r>
              <a:rPr lang="en-GB" dirty="0"/>
              <a:t>Click to edit the title text format</a:t>
            </a:r>
          </a:p>
        </p:txBody>
      </p:sp>
      <p:sp>
        <p:nvSpPr>
          <p:cNvPr id="1026" name="Rectangle 2"/>
          <p:cNvSpPr>
            <a:spLocks noGrp="1" noChangeArrowheads="1"/>
          </p:cNvSpPr>
          <p:nvPr>
            <p:ph type="body" idx="1"/>
          </p:nvPr>
        </p:nvSpPr>
        <p:spPr bwMode="auto">
          <a:xfrm>
            <a:off x="685801" y="1981201"/>
            <a:ext cx="7770813" cy="4113213"/>
          </a:xfrm>
          <a:prstGeom prst="rect">
            <a:avLst/>
          </a:prstGeom>
          <a:noFill/>
          <a:ln w="9525">
            <a:noFill/>
            <a:round/>
            <a:headEnd/>
            <a:tailEnd/>
          </a:ln>
          <a:effectLst/>
        </p:spPr>
        <p:txBody>
          <a:bodyPr vert="horz" wrap="square" lIns="92160" tIns="46080" rIns="92160" bIns="4608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
        <p:nvSpPr>
          <p:cNvPr id="1027" name="Rectangle 3"/>
          <p:cNvSpPr>
            <a:spLocks noGrp="1" noChangeArrowheads="1"/>
          </p:cNvSpPr>
          <p:nvPr>
            <p:ph type="dt"/>
          </p:nvPr>
        </p:nvSpPr>
        <p:spPr bwMode="auto">
          <a:xfrm>
            <a:off x="696913" y="333375"/>
            <a:ext cx="1874823" cy="27305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sz="1350" b="1">
                <a:solidFill>
                  <a:srgbClr val="000000"/>
                </a:solidFill>
                <a:cs typeface="Arial Unicode MS" charset="0"/>
              </a:defRPr>
            </a:lvl1pPr>
          </a:lstStyle>
          <a:p>
            <a:r>
              <a:rPr lang="en-US"/>
              <a:t>November 2019</a:t>
            </a:r>
            <a:endParaRPr lang="en-GB" dirty="0"/>
          </a:p>
        </p:txBody>
      </p:sp>
      <p:sp>
        <p:nvSpPr>
          <p:cNvPr id="1028" name="Rectangle 4"/>
          <p:cNvSpPr>
            <a:spLocks noGrp="1" noChangeArrowheads="1"/>
          </p:cNvSpPr>
          <p:nvPr>
            <p:ph type="ftr"/>
          </p:nvPr>
        </p:nvSpPr>
        <p:spPr bwMode="auto">
          <a:xfrm>
            <a:off x="5357818" y="6475415"/>
            <a:ext cx="3184520" cy="180975"/>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r">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sz="900">
                <a:solidFill>
                  <a:srgbClr val="000000"/>
                </a:solidFill>
                <a:cs typeface="Arial Unicode MS" charset="0"/>
              </a:defRPr>
            </a:lvl1pPr>
          </a:lstStyle>
          <a:p>
            <a:r>
              <a:rPr lang="en-GB"/>
              <a:t>Robert Stacey, Intel</a:t>
            </a:r>
            <a:endParaRPr lang="en-GB" dirty="0"/>
          </a:p>
        </p:txBody>
      </p:sp>
      <p:sp>
        <p:nvSpPr>
          <p:cNvPr id="1029" name="Rectangle 5"/>
          <p:cNvSpPr>
            <a:spLocks noGrp="1" noChangeArrowheads="1"/>
          </p:cNvSpPr>
          <p:nvPr>
            <p:ph type="sldNum"/>
          </p:nvPr>
        </p:nvSpPr>
        <p:spPr bwMode="auto">
          <a:xfrm>
            <a:off x="4344989" y="6475415"/>
            <a:ext cx="528637" cy="363537"/>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lvl1pPr algn="ctr">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sz="900">
                <a:solidFill>
                  <a:srgbClr val="000000"/>
                </a:solidFill>
                <a:cs typeface="Arial Unicode MS" charset="0"/>
              </a:defRPr>
            </a:lvl1pPr>
          </a:lstStyle>
          <a:p>
            <a:r>
              <a:rPr lang="en-GB"/>
              <a:t>Slide </a:t>
            </a:r>
            <a:fld id="{D09C756B-EB39-4236-ADBB-73052B179AE4}" type="slidenum">
              <a:rPr lang="en-GB"/>
              <a:pPr/>
              <a:t>‹#›</a:t>
            </a:fld>
            <a:endParaRPr lang="en-GB"/>
          </a:p>
        </p:txBody>
      </p:sp>
      <p:sp>
        <p:nvSpPr>
          <p:cNvPr id="1030" name="Line 6"/>
          <p:cNvSpPr>
            <a:spLocks noChangeShapeType="1"/>
          </p:cNvSpPr>
          <p:nvPr/>
        </p:nvSpPr>
        <p:spPr bwMode="auto">
          <a:xfrm>
            <a:off x="685800" y="609600"/>
            <a:ext cx="7772400" cy="1588"/>
          </a:xfrm>
          <a:prstGeom prst="line">
            <a:avLst/>
          </a:prstGeom>
          <a:noFill/>
          <a:ln w="12600">
            <a:solidFill>
              <a:srgbClr val="000000"/>
            </a:solidFill>
            <a:miter lim="800000"/>
            <a:headEnd/>
            <a:tailEnd/>
          </a:ln>
          <a:effectLst/>
        </p:spPr>
        <p:txBody>
          <a:bodyPr/>
          <a:lstStyle/>
          <a:p>
            <a:endParaRPr lang="en-GB" sz="1800"/>
          </a:p>
        </p:txBody>
      </p:sp>
      <p:sp>
        <p:nvSpPr>
          <p:cNvPr id="1031" name="Rectangle 7"/>
          <p:cNvSpPr>
            <a:spLocks noChangeArrowheads="1"/>
          </p:cNvSpPr>
          <p:nvPr/>
        </p:nvSpPr>
        <p:spPr bwMode="auto">
          <a:xfrm>
            <a:off x="684214" y="6475414"/>
            <a:ext cx="314189" cy="138499"/>
          </a:xfrm>
          <a:prstGeom prst="rect">
            <a:avLst/>
          </a:prstGeom>
          <a:noFill/>
          <a:ln w="9525">
            <a:noFill/>
            <a:round/>
            <a:headEnd/>
            <a:tailEnd/>
          </a:ln>
          <a:effectLst/>
        </p:spPr>
        <p:txBody>
          <a:bodyPr wrap="none" lIns="0" tIns="0" rIns="0" bIns="0">
            <a:spAutoFit/>
          </a:bodyPr>
          <a:lstStyle/>
          <a:p>
            <a:pPr>
              <a:tabLst>
                <a:tab pos="0" algn="l"/>
                <a:tab pos="685800" algn="l"/>
                <a:tab pos="1371600" algn="l"/>
                <a:tab pos="2057400" algn="l"/>
                <a:tab pos="2743200" algn="l"/>
                <a:tab pos="3429000" algn="l"/>
                <a:tab pos="4114800" algn="l"/>
                <a:tab pos="4800600" algn="l"/>
                <a:tab pos="5486400" algn="l"/>
                <a:tab pos="6172200" algn="l"/>
                <a:tab pos="6858000" algn="l"/>
                <a:tab pos="7543800" algn="l"/>
              </a:tabLst>
            </a:pPr>
            <a:r>
              <a:rPr lang="en-GB" sz="900" dirty="0">
                <a:solidFill>
                  <a:srgbClr val="000000"/>
                </a:solidFill>
              </a:rPr>
              <a:t>Report</a:t>
            </a:r>
          </a:p>
        </p:txBody>
      </p:sp>
      <p:sp>
        <p:nvSpPr>
          <p:cNvPr id="1032" name="Line 8"/>
          <p:cNvSpPr>
            <a:spLocks noChangeShapeType="1"/>
          </p:cNvSpPr>
          <p:nvPr/>
        </p:nvSpPr>
        <p:spPr bwMode="auto">
          <a:xfrm>
            <a:off x="685800" y="6477000"/>
            <a:ext cx="7848600" cy="1588"/>
          </a:xfrm>
          <a:prstGeom prst="line">
            <a:avLst/>
          </a:prstGeom>
          <a:noFill/>
          <a:ln w="12600">
            <a:solidFill>
              <a:srgbClr val="000000"/>
            </a:solidFill>
            <a:miter lim="800000"/>
            <a:headEnd/>
            <a:tailEnd/>
          </a:ln>
          <a:effectLst/>
        </p:spPr>
        <p:txBody>
          <a:bodyPr/>
          <a:lstStyle/>
          <a:p>
            <a:endParaRPr lang="en-GB" sz="1800"/>
          </a:p>
        </p:txBody>
      </p:sp>
      <p:sp>
        <p:nvSpPr>
          <p:cNvPr id="10" name="Date Placeholder 3"/>
          <p:cNvSpPr txBox="1">
            <a:spLocks/>
          </p:cNvSpPr>
          <p:nvPr userDrawn="1"/>
        </p:nvSpPr>
        <p:spPr bwMode="auto">
          <a:xfrm>
            <a:off x="5000629" y="357166"/>
            <a:ext cx="3500462" cy="273050"/>
          </a:xfrm>
          <a:prstGeom prst="rect">
            <a:avLst/>
          </a:prstGeom>
          <a:noFill/>
          <a:ln w="9525">
            <a:noFill/>
            <a:round/>
            <a:headEnd/>
            <a:tailEnd/>
          </a:ln>
          <a:effectLst/>
        </p:spPr>
        <p:txBody>
          <a:bodyPr vert="horz" wrap="square" lIns="0" tIns="0" rIns="0" bIns="0" numCol="1" anchor="b" anchorCtr="0" compatLnSpc="1">
            <a:prstTxWarp prst="textNoShape">
              <a:avLst/>
            </a:prstTxWarp>
          </a:bodyPr>
          <a:lstStyle>
            <a:lvl1pPr>
              <a:defRPr/>
            </a:lvl1pPr>
          </a:lstStyle>
          <a:p>
            <a:pPr marL="0" marR="0" lvl="0" indent="0" algn="r" defTabSz="336947" rtl="0" eaLnBrk="0" fontAlgn="base" latinLnBrk="0" hangingPunct="0">
              <a:lnSpc>
                <a:spcPct val="100000"/>
              </a:lnSpc>
              <a:spcBef>
                <a:spcPct val="0"/>
              </a:spcBef>
              <a:spcAft>
                <a:spcPct val="0"/>
              </a:spcAft>
              <a:buClr>
                <a:srgbClr val="000000"/>
              </a:buClr>
              <a:buSzPct val="100000"/>
              <a:buFont typeface="Times New Roman" pitchFamily="16" charset="0"/>
              <a:buNone/>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kumimoji="0" lang="en-GB" sz="1350" b="1" i="0" u="none" strike="noStrike" kern="1200" cap="none" spc="0" normalizeH="0" baseline="0" noProof="0" dirty="0">
                <a:ln>
                  <a:noFill/>
                </a:ln>
                <a:solidFill>
                  <a:srgbClr val="000000"/>
                </a:solidFill>
                <a:effectLst/>
                <a:uLnTx/>
                <a:uFillTx/>
                <a:latin typeface="Times New Roman" pitchFamily="16" charset="0"/>
                <a:ea typeface="MS Gothic" charset="-128"/>
                <a:cs typeface="Arial Unicode MS" charset="0"/>
              </a:rPr>
              <a:t>doc.: IEEE 802.11-19/1753r0</a:t>
            </a:r>
          </a:p>
        </p:txBody>
      </p:sp>
    </p:spTree>
    <p:extLst>
      <p:ext uri="{BB962C8B-B14F-4D97-AF65-F5344CB8AC3E}">
        <p14:creationId xmlns:p14="http://schemas.microsoft.com/office/powerpoint/2010/main" val="392920701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hf hdr="0"/>
  <p:txStyles>
    <p:titleStyle>
      <a:lvl1pPr algn="ctr" defTabSz="336947" rtl="0" eaLnBrk="1" fontAlgn="base" hangingPunct="1">
        <a:spcBef>
          <a:spcPct val="0"/>
        </a:spcBef>
        <a:spcAft>
          <a:spcPct val="0"/>
        </a:spcAft>
        <a:buClr>
          <a:srgbClr val="000000"/>
        </a:buClr>
        <a:buSzPct val="100000"/>
        <a:buFont typeface="Times New Roman" pitchFamily="16" charset="0"/>
        <a:defRPr sz="2400" b="1">
          <a:solidFill>
            <a:srgbClr val="000000"/>
          </a:solidFill>
          <a:latin typeface="+mj-lt"/>
          <a:ea typeface="+mj-ea"/>
          <a:cs typeface="+mj-cs"/>
        </a:defRPr>
      </a:lvl1pPr>
      <a:lvl2pPr marL="557213" indent="-214313" algn="ctr" defTabSz="336947" rtl="0" eaLnBrk="1" fontAlgn="base" hangingPunct="1">
        <a:spcBef>
          <a:spcPct val="0"/>
        </a:spcBef>
        <a:spcAft>
          <a:spcPct val="0"/>
        </a:spcAft>
        <a:buClr>
          <a:srgbClr val="000000"/>
        </a:buClr>
        <a:buSzPct val="100000"/>
        <a:buFont typeface="Times New Roman" pitchFamily="16" charset="0"/>
        <a:defRPr sz="2400" b="1">
          <a:solidFill>
            <a:srgbClr val="000000"/>
          </a:solidFill>
          <a:latin typeface="Times New Roman" pitchFamily="16" charset="0"/>
          <a:ea typeface="MS Gothic" charset="-128"/>
        </a:defRPr>
      </a:lvl2pPr>
      <a:lvl3pPr marL="857250" indent="-171450" algn="ctr" defTabSz="336947" rtl="0" eaLnBrk="1" fontAlgn="base" hangingPunct="1">
        <a:spcBef>
          <a:spcPct val="0"/>
        </a:spcBef>
        <a:spcAft>
          <a:spcPct val="0"/>
        </a:spcAft>
        <a:buClr>
          <a:srgbClr val="000000"/>
        </a:buClr>
        <a:buSzPct val="100000"/>
        <a:buFont typeface="Times New Roman" pitchFamily="16" charset="0"/>
        <a:defRPr sz="2400" b="1">
          <a:solidFill>
            <a:srgbClr val="000000"/>
          </a:solidFill>
          <a:latin typeface="Times New Roman" pitchFamily="16" charset="0"/>
          <a:ea typeface="MS Gothic" charset="-128"/>
        </a:defRPr>
      </a:lvl3pPr>
      <a:lvl4pPr marL="1200150" indent="-171450" algn="ctr" defTabSz="336947" rtl="0" eaLnBrk="1" fontAlgn="base" hangingPunct="1">
        <a:spcBef>
          <a:spcPct val="0"/>
        </a:spcBef>
        <a:spcAft>
          <a:spcPct val="0"/>
        </a:spcAft>
        <a:buClr>
          <a:srgbClr val="000000"/>
        </a:buClr>
        <a:buSzPct val="100000"/>
        <a:buFont typeface="Times New Roman" pitchFamily="16" charset="0"/>
        <a:defRPr sz="2400" b="1">
          <a:solidFill>
            <a:srgbClr val="000000"/>
          </a:solidFill>
          <a:latin typeface="Times New Roman" pitchFamily="16" charset="0"/>
          <a:ea typeface="MS Gothic" charset="-128"/>
        </a:defRPr>
      </a:lvl4pPr>
      <a:lvl5pPr marL="1543050" indent="-171450" algn="ctr" defTabSz="336947" rtl="0" eaLnBrk="1" fontAlgn="base" hangingPunct="1">
        <a:spcBef>
          <a:spcPct val="0"/>
        </a:spcBef>
        <a:spcAft>
          <a:spcPct val="0"/>
        </a:spcAft>
        <a:buClr>
          <a:srgbClr val="000000"/>
        </a:buClr>
        <a:buSzPct val="100000"/>
        <a:buFont typeface="Times New Roman" pitchFamily="16" charset="0"/>
        <a:defRPr sz="2400" b="1">
          <a:solidFill>
            <a:srgbClr val="000000"/>
          </a:solidFill>
          <a:latin typeface="Times New Roman" pitchFamily="16" charset="0"/>
          <a:ea typeface="MS Gothic" charset="-128"/>
        </a:defRPr>
      </a:lvl5pPr>
      <a:lvl6pPr marL="1885950" indent="-171450" algn="ctr" defTabSz="336947" rtl="0" eaLnBrk="1" fontAlgn="base" hangingPunct="1">
        <a:spcBef>
          <a:spcPct val="0"/>
        </a:spcBef>
        <a:spcAft>
          <a:spcPct val="0"/>
        </a:spcAft>
        <a:buClr>
          <a:srgbClr val="000000"/>
        </a:buClr>
        <a:buSzPct val="100000"/>
        <a:buFont typeface="Times New Roman" pitchFamily="16" charset="0"/>
        <a:defRPr sz="2400" b="1">
          <a:solidFill>
            <a:srgbClr val="000000"/>
          </a:solidFill>
          <a:latin typeface="Times New Roman" pitchFamily="16" charset="0"/>
          <a:ea typeface="MS Gothic" charset="-128"/>
        </a:defRPr>
      </a:lvl6pPr>
      <a:lvl7pPr marL="2228850" indent="-171450" algn="ctr" defTabSz="336947" rtl="0" eaLnBrk="1" fontAlgn="base" hangingPunct="1">
        <a:spcBef>
          <a:spcPct val="0"/>
        </a:spcBef>
        <a:spcAft>
          <a:spcPct val="0"/>
        </a:spcAft>
        <a:buClr>
          <a:srgbClr val="000000"/>
        </a:buClr>
        <a:buSzPct val="100000"/>
        <a:buFont typeface="Times New Roman" pitchFamily="16" charset="0"/>
        <a:defRPr sz="2400" b="1">
          <a:solidFill>
            <a:srgbClr val="000000"/>
          </a:solidFill>
          <a:latin typeface="Times New Roman" pitchFamily="16" charset="0"/>
          <a:ea typeface="MS Gothic" charset="-128"/>
        </a:defRPr>
      </a:lvl7pPr>
      <a:lvl8pPr marL="2571750" indent="-171450" algn="ctr" defTabSz="336947" rtl="0" eaLnBrk="1" fontAlgn="base" hangingPunct="1">
        <a:spcBef>
          <a:spcPct val="0"/>
        </a:spcBef>
        <a:spcAft>
          <a:spcPct val="0"/>
        </a:spcAft>
        <a:buClr>
          <a:srgbClr val="000000"/>
        </a:buClr>
        <a:buSzPct val="100000"/>
        <a:buFont typeface="Times New Roman" pitchFamily="16" charset="0"/>
        <a:defRPr sz="2400" b="1">
          <a:solidFill>
            <a:srgbClr val="000000"/>
          </a:solidFill>
          <a:latin typeface="Times New Roman" pitchFamily="16" charset="0"/>
          <a:ea typeface="MS Gothic" charset="-128"/>
        </a:defRPr>
      </a:lvl8pPr>
      <a:lvl9pPr marL="2914650" indent="-171450" algn="ctr" defTabSz="336947" rtl="0" eaLnBrk="1" fontAlgn="base" hangingPunct="1">
        <a:spcBef>
          <a:spcPct val="0"/>
        </a:spcBef>
        <a:spcAft>
          <a:spcPct val="0"/>
        </a:spcAft>
        <a:buClr>
          <a:srgbClr val="000000"/>
        </a:buClr>
        <a:buSzPct val="100000"/>
        <a:buFont typeface="Times New Roman" pitchFamily="16" charset="0"/>
        <a:defRPr sz="2400" b="1">
          <a:solidFill>
            <a:srgbClr val="000000"/>
          </a:solidFill>
          <a:latin typeface="Times New Roman" pitchFamily="16" charset="0"/>
          <a:ea typeface="MS Gothic" charset="-128"/>
        </a:defRPr>
      </a:lvl9pPr>
    </p:titleStyle>
    <p:bodyStyle>
      <a:lvl1pPr marL="257175" indent="-257175" algn="l" defTabSz="336947" rtl="0" eaLnBrk="1" fontAlgn="base" hangingPunct="1">
        <a:spcBef>
          <a:spcPts val="450"/>
        </a:spcBef>
        <a:spcAft>
          <a:spcPct val="0"/>
        </a:spcAft>
        <a:buClr>
          <a:srgbClr val="000000"/>
        </a:buClr>
        <a:buSzPct val="100000"/>
        <a:buFont typeface="Times New Roman" pitchFamily="16" charset="0"/>
        <a:defRPr sz="1800" b="1">
          <a:solidFill>
            <a:srgbClr val="000000"/>
          </a:solidFill>
          <a:latin typeface="+mn-lt"/>
          <a:ea typeface="+mn-ea"/>
          <a:cs typeface="+mn-cs"/>
        </a:defRPr>
      </a:lvl1pPr>
      <a:lvl2pPr marL="557213" indent="-214313" algn="l" defTabSz="336947" rtl="0" eaLnBrk="1" fontAlgn="base" hangingPunct="1">
        <a:spcBef>
          <a:spcPts val="375"/>
        </a:spcBef>
        <a:spcAft>
          <a:spcPct val="0"/>
        </a:spcAft>
        <a:buClr>
          <a:srgbClr val="000000"/>
        </a:buClr>
        <a:buSzPct val="100000"/>
        <a:buFont typeface="Times New Roman" pitchFamily="16" charset="0"/>
        <a:defRPr sz="1500">
          <a:solidFill>
            <a:srgbClr val="000000"/>
          </a:solidFill>
          <a:latin typeface="+mn-lt"/>
          <a:ea typeface="+mn-ea"/>
        </a:defRPr>
      </a:lvl2pPr>
      <a:lvl3pPr marL="857250" indent="-171450" algn="l" defTabSz="336947" rtl="0" eaLnBrk="1" fontAlgn="base" hangingPunct="1">
        <a:spcBef>
          <a:spcPts val="338"/>
        </a:spcBef>
        <a:spcAft>
          <a:spcPct val="0"/>
        </a:spcAft>
        <a:buClr>
          <a:srgbClr val="000000"/>
        </a:buClr>
        <a:buSzPct val="100000"/>
        <a:buFont typeface="Times New Roman" pitchFamily="16" charset="0"/>
        <a:defRPr>
          <a:solidFill>
            <a:srgbClr val="000000"/>
          </a:solidFill>
          <a:latin typeface="+mn-lt"/>
          <a:ea typeface="+mn-ea"/>
        </a:defRPr>
      </a:lvl3pPr>
      <a:lvl4pPr marL="1200150" indent="-171450" algn="l" defTabSz="336947" rtl="0" eaLnBrk="1" fontAlgn="base" hangingPunct="1">
        <a:spcBef>
          <a:spcPts val="300"/>
        </a:spcBef>
        <a:spcAft>
          <a:spcPct val="0"/>
        </a:spcAft>
        <a:buClr>
          <a:srgbClr val="000000"/>
        </a:buClr>
        <a:buSzPct val="100000"/>
        <a:buFont typeface="Times New Roman" pitchFamily="16" charset="0"/>
        <a:defRPr sz="1200">
          <a:solidFill>
            <a:srgbClr val="000000"/>
          </a:solidFill>
          <a:latin typeface="+mn-lt"/>
          <a:ea typeface="+mn-ea"/>
        </a:defRPr>
      </a:lvl4pPr>
      <a:lvl5pPr marL="1543050" indent="-171450" algn="l" defTabSz="336947" rtl="0" eaLnBrk="1" fontAlgn="base" hangingPunct="1">
        <a:spcBef>
          <a:spcPts val="300"/>
        </a:spcBef>
        <a:spcAft>
          <a:spcPct val="0"/>
        </a:spcAft>
        <a:buClr>
          <a:srgbClr val="000000"/>
        </a:buClr>
        <a:buSzPct val="100000"/>
        <a:buFont typeface="Times New Roman" pitchFamily="16" charset="0"/>
        <a:defRPr sz="1200">
          <a:solidFill>
            <a:srgbClr val="000000"/>
          </a:solidFill>
          <a:latin typeface="+mn-lt"/>
          <a:ea typeface="+mn-ea"/>
        </a:defRPr>
      </a:lvl5pPr>
      <a:lvl6pPr marL="1885950" indent="-171450" algn="l" defTabSz="336947" rtl="0" eaLnBrk="1" fontAlgn="base" hangingPunct="1">
        <a:spcBef>
          <a:spcPts val="300"/>
        </a:spcBef>
        <a:spcAft>
          <a:spcPct val="0"/>
        </a:spcAft>
        <a:buClr>
          <a:srgbClr val="000000"/>
        </a:buClr>
        <a:buSzPct val="100000"/>
        <a:buFont typeface="Times New Roman" pitchFamily="16" charset="0"/>
        <a:defRPr sz="1200">
          <a:solidFill>
            <a:srgbClr val="000000"/>
          </a:solidFill>
          <a:latin typeface="+mn-lt"/>
          <a:ea typeface="+mn-ea"/>
        </a:defRPr>
      </a:lvl6pPr>
      <a:lvl7pPr marL="2228850" indent="-171450" algn="l" defTabSz="336947" rtl="0" eaLnBrk="1" fontAlgn="base" hangingPunct="1">
        <a:spcBef>
          <a:spcPts val="300"/>
        </a:spcBef>
        <a:spcAft>
          <a:spcPct val="0"/>
        </a:spcAft>
        <a:buClr>
          <a:srgbClr val="000000"/>
        </a:buClr>
        <a:buSzPct val="100000"/>
        <a:buFont typeface="Times New Roman" pitchFamily="16" charset="0"/>
        <a:defRPr sz="1200">
          <a:solidFill>
            <a:srgbClr val="000000"/>
          </a:solidFill>
          <a:latin typeface="+mn-lt"/>
          <a:ea typeface="+mn-ea"/>
        </a:defRPr>
      </a:lvl7pPr>
      <a:lvl8pPr marL="2571750" indent="-171450" algn="l" defTabSz="336947" rtl="0" eaLnBrk="1" fontAlgn="base" hangingPunct="1">
        <a:spcBef>
          <a:spcPts val="300"/>
        </a:spcBef>
        <a:spcAft>
          <a:spcPct val="0"/>
        </a:spcAft>
        <a:buClr>
          <a:srgbClr val="000000"/>
        </a:buClr>
        <a:buSzPct val="100000"/>
        <a:buFont typeface="Times New Roman" pitchFamily="16" charset="0"/>
        <a:defRPr sz="1200">
          <a:solidFill>
            <a:srgbClr val="000000"/>
          </a:solidFill>
          <a:latin typeface="+mn-lt"/>
          <a:ea typeface="+mn-ea"/>
        </a:defRPr>
      </a:lvl8pPr>
      <a:lvl9pPr marL="2914650" indent="-171450" algn="l" defTabSz="336947" rtl="0" eaLnBrk="1" fontAlgn="base" hangingPunct="1">
        <a:spcBef>
          <a:spcPts val="300"/>
        </a:spcBef>
        <a:spcAft>
          <a:spcPct val="0"/>
        </a:spcAft>
        <a:buClr>
          <a:srgbClr val="000000"/>
        </a:buClr>
        <a:buSzPct val="100000"/>
        <a:buFont typeface="Times New Roman" pitchFamily="16" charset="0"/>
        <a:defRPr sz="1200">
          <a:solidFill>
            <a:srgbClr val="000000"/>
          </a:solidFill>
          <a:latin typeface="+mn-lt"/>
          <a:ea typeface="+mn-ea"/>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ieee.org/content/dam/ieee-org/ieee/web/org/about/ieee_code_of_conduct.pdf" TargetMode="External"/><Relationship Id="rId2" Type="http://schemas.openxmlformats.org/officeDocument/2006/relationships/hyperlink" Target="http://www.ieee.org/about/corporate/governance/p7-8.html" TargetMode="External"/><Relationship Id="rId1" Type="http://schemas.openxmlformats.org/officeDocument/2006/relationships/slideLayout" Target="../slideLayouts/slideLayout14.xml"/><Relationship Id="rId4" Type="http://schemas.openxmlformats.org/officeDocument/2006/relationships/hyperlink" Target="http://www.ieee.org/about/corporate/governance"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http://standards.ieee.org/develop/policies/bylaws/sb_bylaws.pdf" TargetMode="Externa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hyperlink" Target="http://standards.ieee.org/develop/policies/bylaws/sb_bylaws.pdf" TargetMode="Externa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5"/>
          <p:cNvSpPr>
            <a:spLocks noGrp="1"/>
          </p:cNvSpPr>
          <p:nvPr>
            <p:ph type="sldNum" sz="quarter" idx="12"/>
          </p:nvPr>
        </p:nvSpPr>
        <p:spPr/>
        <p:txBody>
          <a:bodyPr/>
          <a:lstStyle/>
          <a:p>
            <a:pPr>
              <a:defRPr/>
            </a:pPr>
            <a:fld id="{B120C4F2-6A6A-43CE-B303-91A81F3DB43A}" type="slidenum">
              <a:rPr lang="en-US" smtClean="0"/>
              <a:pPr>
                <a:defRPr/>
              </a:pPr>
              <a:t>1</a:t>
            </a:fld>
            <a:endParaRPr lang="en-US"/>
          </a:p>
        </p:txBody>
      </p:sp>
      <p:sp>
        <p:nvSpPr>
          <p:cNvPr id="2052" name="Rectangle 2"/>
          <p:cNvSpPr>
            <a:spLocks noGrp="1" noChangeArrowheads="1"/>
          </p:cNvSpPr>
          <p:nvPr>
            <p:ph type="title"/>
          </p:nvPr>
        </p:nvSpPr>
        <p:spPr>
          <a:xfrm>
            <a:off x="457200" y="1600200"/>
            <a:ext cx="7467600" cy="3962400"/>
          </a:xfrm>
        </p:spPr>
        <p:txBody>
          <a:bodyPr/>
          <a:lstStyle/>
          <a:p>
            <a:pPr eaLnBrk="1" hangingPunct="1"/>
            <a:r>
              <a:rPr lang="en-US" sz="4000" dirty="0"/>
              <a:t>IEEE 802 LMSC 07 July 2020</a:t>
            </a:r>
            <a:br>
              <a:rPr lang="en-US" sz="4000" dirty="0"/>
            </a:br>
            <a:br>
              <a:rPr lang="en-US" sz="4000" dirty="0"/>
            </a:br>
            <a:r>
              <a:rPr lang="en-US" sz="4000" dirty="0"/>
              <a:t>802 Executive Committee </a:t>
            </a:r>
            <a:br>
              <a:rPr lang="en-US" sz="4000" dirty="0"/>
            </a:br>
            <a:r>
              <a:rPr lang="en-US" sz="4000" dirty="0"/>
              <a:t>Electronic Meeting</a:t>
            </a:r>
            <a:br>
              <a:rPr lang="en-US" sz="4000" dirty="0"/>
            </a:br>
            <a:br>
              <a:rPr lang="en-US" sz="4000" dirty="0"/>
            </a:br>
            <a:endParaRPr lang="en-US" sz="4000" dirty="0"/>
          </a:p>
        </p:txBody>
      </p:sp>
      <p:sp>
        <p:nvSpPr>
          <p:cNvPr id="2" name="TextBox 1"/>
          <p:cNvSpPr txBox="1"/>
          <p:nvPr/>
        </p:nvSpPr>
        <p:spPr>
          <a:xfrm>
            <a:off x="4038600" y="6488668"/>
            <a:ext cx="5283133" cy="369332"/>
          </a:xfrm>
          <a:prstGeom prst="rect">
            <a:avLst/>
          </a:prstGeom>
          <a:noFill/>
        </p:spPr>
        <p:txBody>
          <a:bodyPr wrap="square" rtlCol="0">
            <a:spAutoFit/>
          </a:bodyPr>
          <a:lstStyle/>
          <a:p>
            <a:r>
              <a:rPr lang="en-US" dirty="0"/>
              <a:t>DCN ec-20-0135-00-00EC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3D8A8-FC60-4564-BF0D-A5F2F9BF1DDE}"/>
              </a:ext>
            </a:extLst>
          </p:cNvPr>
          <p:cNvSpPr>
            <a:spLocks noGrp="1"/>
          </p:cNvSpPr>
          <p:nvPr>
            <p:ph type="title"/>
          </p:nvPr>
        </p:nvSpPr>
        <p:spPr/>
        <p:txBody>
          <a:bodyPr/>
          <a:lstStyle/>
          <a:p>
            <a:r>
              <a:rPr lang="en-US" dirty="0"/>
              <a:t>802 P&amp;P 5.8.2 WG Elections </a:t>
            </a:r>
          </a:p>
        </p:txBody>
      </p:sp>
      <p:sp>
        <p:nvSpPr>
          <p:cNvPr id="3" name="Content Placeholder 2">
            <a:extLst>
              <a:ext uri="{FF2B5EF4-FFF2-40B4-BE49-F238E27FC236}">
                <a16:creationId xmlns:a16="http://schemas.microsoft.com/office/drawing/2014/main" id="{43F34C44-9A11-4FAF-A190-26ED3059460F}"/>
              </a:ext>
            </a:extLst>
          </p:cNvPr>
          <p:cNvSpPr>
            <a:spLocks noGrp="1"/>
          </p:cNvSpPr>
          <p:nvPr>
            <p:ph idx="1"/>
          </p:nvPr>
        </p:nvSpPr>
        <p:spPr/>
        <p:txBody>
          <a:bodyPr/>
          <a:lstStyle/>
          <a:p>
            <a:pPr marL="0" indent="0">
              <a:buNone/>
            </a:pPr>
            <a:r>
              <a:rPr lang="en-US" sz="1800" dirty="0"/>
              <a:t>5.8.2 Working Group Policies and Procedures</a:t>
            </a:r>
          </a:p>
          <a:p>
            <a:pPr marL="0" indent="0">
              <a:buNone/>
            </a:pPr>
            <a:r>
              <a:rPr lang="en-US" sz="1800" dirty="0"/>
              <a:t>The IEEE 802 LMSC Working Group Policies and Procedures shall be used as the Policies and Procedures for IEEE 802 Working Groups. </a:t>
            </a:r>
            <a:r>
              <a:rPr lang="en-US" sz="1800" b="1" dirty="0"/>
              <a:t>The requirements for the election and confirmation of Working Group officers are stated in the IEEE 802 LMSC Working Group Policies and Procedures.</a:t>
            </a:r>
          </a:p>
          <a:p>
            <a:pPr marL="0" indent="0">
              <a:buNone/>
            </a:pPr>
            <a:endParaRPr lang="en-US" sz="1800" dirty="0"/>
          </a:p>
        </p:txBody>
      </p:sp>
      <p:sp>
        <p:nvSpPr>
          <p:cNvPr id="4" name="Slide Number Placeholder 3">
            <a:extLst>
              <a:ext uri="{FF2B5EF4-FFF2-40B4-BE49-F238E27FC236}">
                <a16:creationId xmlns:a16="http://schemas.microsoft.com/office/drawing/2014/main" id="{ED575638-4FCA-4ED4-BEBA-676734943B65}"/>
              </a:ext>
            </a:extLst>
          </p:cNvPr>
          <p:cNvSpPr>
            <a:spLocks noGrp="1"/>
          </p:cNvSpPr>
          <p:nvPr>
            <p:ph type="sldNum" sz="quarter" idx="12"/>
          </p:nvPr>
        </p:nvSpPr>
        <p:spPr/>
        <p:txBody>
          <a:bodyPr/>
          <a:lstStyle/>
          <a:p>
            <a:pPr>
              <a:defRPr/>
            </a:pPr>
            <a:fld id="{C8910AE4-85DC-4894-8AA6-C2187499416B}" type="slidenum">
              <a:rPr lang="en-US" smtClean="0"/>
              <a:pPr>
                <a:defRPr/>
              </a:pPr>
              <a:t>10</a:t>
            </a:fld>
            <a:endParaRPr lang="en-US"/>
          </a:p>
        </p:txBody>
      </p:sp>
    </p:spTree>
    <p:extLst>
      <p:ext uri="{BB962C8B-B14F-4D97-AF65-F5344CB8AC3E}">
        <p14:creationId xmlns:p14="http://schemas.microsoft.com/office/powerpoint/2010/main" val="1701592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7885C-5F18-4B83-ACDC-045DF6ED4B64}"/>
              </a:ext>
            </a:extLst>
          </p:cNvPr>
          <p:cNvSpPr>
            <a:spLocks noGrp="1"/>
          </p:cNvSpPr>
          <p:nvPr>
            <p:ph type="title"/>
          </p:nvPr>
        </p:nvSpPr>
        <p:spPr>
          <a:xfrm>
            <a:off x="685800" y="190500"/>
            <a:ext cx="7772400" cy="1143000"/>
          </a:xfrm>
        </p:spPr>
        <p:txBody>
          <a:bodyPr/>
          <a:lstStyle/>
          <a:p>
            <a:r>
              <a:rPr lang="en-US" dirty="0"/>
              <a:t>802 WG P&amp;P 3.1 Elections </a:t>
            </a:r>
          </a:p>
        </p:txBody>
      </p:sp>
      <p:sp>
        <p:nvSpPr>
          <p:cNvPr id="3" name="Content Placeholder 2">
            <a:extLst>
              <a:ext uri="{FF2B5EF4-FFF2-40B4-BE49-F238E27FC236}">
                <a16:creationId xmlns:a16="http://schemas.microsoft.com/office/drawing/2014/main" id="{04907857-2807-44F2-8A1F-82589670A1DD}"/>
              </a:ext>
            </a:extLst>
          </p:cNvPr>
          <p:cNvSpPr>
            <a:spLocks noGrp="1"/>
          </p:cNvSpPr>
          <p:nvPr>
            <p:ph idx="1"/>
          </p:nvPr>
        </p:nvSpPr>
        <p:spPr>
          <a:xfrm>
            <a:off x="695864" y="1333500"/>
            <a:ext cx="7772400" cy="4495800"/>
          </a:xfrm>
        </p:spPr>
        <p:txBody>
          <a:bodyPr/>
          <a:lstStyle/>
          <a:p>
            <a:pPr marL="0" indent="0">
              <a:buNone/>
            </a:pPr>
            <a:r>
              <a:rPr lang="en-US" sz="1200" dirty="0"/>
              <a:t>3.1 Election or Appointment of Officers</a:t>
            </a:r>
            <a:br>
              <a:rPr lang="en-US" sz="1200" dirty="0"/>
            </a:br>
            <a:endParaRPr lang="en-US" sz="1200" dirty="0"/>
          </a:p>
          <a:p>
            <a:pPr marL="0" indent="0">
              <a:buNone/>
            </a:pPr>
            <a:r>
              <a:rPr lang="en-US" sz="1200" b="1" dirty="0"/>
              <a:t>A Working Group may elect a new Chair or Vice Chair at any plenary session, subject to</a:t>
            </a:r>
          </a:p>
          <a:p>
            <a:pPr marL="0" indent="0">
              <a:buNone/>
            </a:pPr>
            <a:r>
              <a:rPr lang="en-US" sz="1200" b="1" dirty="0"/>
              <a:t>confirmation by the IEEE802 LMSC Sponsor</a:t>
            </a:r>
            <a:br>
              <a:rPr lang="en-US" sz="1200" dirty="0"/>
            </a:br>
            <a:endParaRPr lang="en-US" sz="1200" dirty="0"/>
          </a:p>
          <a:p>
            <a:pPr marL="0" indent="0">
              <a:buNone/>
            </a:pPr>
            <a:r>
              <a:rPr lang="en-US" sz="1200" dirty="0"/>
              <a:t>All Working Group elections become effective at the end of the plenary session where the</a:t>
            </a:r>
          </a:p>
          <a:p>
            <a:pPr marL="0" indent="0">
              <a:buNone/>
            </a:pPr>
            <a:r>
              <a:rPr lang="en-US" sz="1200" dirty="0"/>
              <a:t>election occurs. A plenary session is as defined in the “Plenary sessions” subclause of the IEEE</a:t>
            </a:r>
          </a:p>
          <a:p>
            <a:pPr marL="0" indent="0">
              <a:buNone/>
            </a:pPr>
            <a:r>
              <a:rPr lang="en-US" sz="1200" dirty="0"/>
              <a:t>802 LMSC Operations Manual. Prior to the end of that plenary session, persons that have been</a:t>
            </a:r>
          </a:p>
          <a:p>
            <a:pPr marL="0" indent="0">
              <a:buNone/>
            </a:pPr>
            <a:r>
              <a:rPr lang="en-US" sz="1200" dirty="0"/>
              <a:t>elected to fill an open position during the session are considered ‘Acting’. Persons who are</a:t>
            </a:r>
          </a:p>
          <a:p>
            <a:pPr marL="0" indent="0">
              <a:buNone/>
            </a:pPr>
            <a:r>
              <a:rPr lang="en-US" sz="1200" dirty="0"/>
              <a:t>succeeding someone that currently holds the position do not acquire any rights for that position</a:t>
            </a:r>
          </a:p>
          <a:p>
            <a:pPr marL="0" indent="0">
              <a:buNone/>
            </a:pPr>
            <a:r>
              <a:rPr lang="en-US" sz="1200" dirty="0"/>
              <a:t>until the close of the plenary session.</a:t>
            </a:r>
            <a:br>
              <a:rPr lang="en-US" sz="1200" dirty="0"/>
            </a:br>
            <a:endParaRPr lang="en-US" sz="1200" dirty="0"/>
          </a:p>
          <a:p>
            <a:pPr marL="0" indent="0">
              <a:buNone/>
            </a:pPr>
            <a:r>
              <a:rPr lang="en-US" sz="1200" b="1" dirty="0"/>
              <a:t>The term for all Working Group officers ends at the close of the first plenary session of each</a:t>
            </a:r>
          </a:p>
          <a:p>
            <a:pPr marL="0" indent="0">
              <a:buNone/>
            </a:pPr>
            <a:r>
              <a:rPr lang="en-US" sz="1200" b="1" dirty="0"/>
              <a:t>even numbered year.</a:t>
            </a:r>
            <a:r>
              <a:rPr lang="en-US" sz="1200" dirty="0"/>
              <a:t> Elected officers maintain their offices until the next election opportunity</a:t>
            </a:r>
          </a:p>
          <a:p>
            <a:pPr marL="0" indent="0">
              <a:buNone/>
            </a:pPr>
            <a:r>
              <a:rPr lang="en-US" sz="1200" dirty="0"/>
              <a:t>unless they resign, are removed for cause, or are unable to serve for another reason.</a:t>
            </a:r>
          </a:p>
          <a:p>
            <a:pPr marL="0" indent="0">
              <a:buNone/>
            </a:pPr>
            <a:br>
              <a:rPr lang="en-US" sz="1200" dirty="0"/>
            </a:br>
            <a:r>
              <a:rPr lang="en-US" sz="1200" b="1" dirty="0"/>
              <a:t>The Sponsor shall confirm the election of the Chair and Vice-Chair(s).</a:t>
            </a:r>
            <a:r>
              <a:rPr lang="en-US" sz="1200" dirty="0"/>
              <a:t> If the confirmation fails,</a:t>
            </a:r>
          </a:p>
          <a:p>
            <a:pPr marL="0" indent="0">
              <a:buNone/>
            </a:pPr>
            <a:r>
              <a:rPr lang="en-US" sz="1200" dirty="0"/>
              <a:t>any existing appointments will stand, and the Working Group will hold another election at the</a:t>
            </a:r>
          </a:p>
          <a:p>
            <a:pPr marL="0" indent="0">
              <a:buNone/>
            </a:pPr>
            <a:r>
              <a:rPr lang="en-US" sz="1200" dirty="0"/>
              <a:t>next plenary session. The Sponsor may make a temporary appointment per 3.2 as necessary.</a:t>
            </a:r>
          </a:p>
          <a:p>
            <a:pPr marL="0" indent="0">
              <a:buNone/>
            </a:pPr>
            <a:br>
              <a:rPr lang="en-US" sz="1200" dirty="0"/>
            </a:br>
            <a:r>
              <a:rPr lang="en-US" sz="1200" dirty="0"/>
              <a:t>Unless otherwise restricted by these P&amp;P individuals may be confirmed for a subsequent term if</a:t>
            </a:r>
          </a:p>
          <a:p>
            <a:pPr marL="0" indent="0">
              <a:buNone/>
            </a:pPr>
            <a:r>
              <a:rPr lang="en-US" sz="1200" dirty="0"/>
              <a:t>reappointed or re-elected to the position. Officers appointed and confirmed maintain their</a:t>
            </a:r>
          </a:p>
          <a:p>
            <a:pPr marL="0" indent="0">
              <a:buNone/>
            </a:pPr>
            <a:r>
              <a:rPr lang="en-US" sz="1200" dirty="0"/>
              <a:t>appointments until the next appointment opportunity unless they resign or are removed for cause.</a:t>
            </a:r>
          </a:p>
        </p:txBody>
      </p:sp>
      <p:sp>
        <p:nvSpPr>
          <p:cNvPr id="4" name="Slide Number Placeholder 3">
            <a:extLst>
              <a:ext uri="{FF2B5EF4-FFF2-40B4-BE49-F238E27FC236}">
                <a16:creationId xmlns:a16="http://schemas.microsoft.com/office/drawing/2014/main" id="{C15F69A3-7E0C-4BD0-9EDD-6DC6D8E99A0B}"/>
              </a:ext>
            </a:extLst>
          </p:cNvPr>
          <p:cNvSpPr>
            <a:spLocks noGrp="1"/>
          </p:cNvSpPr>
          <p:nvPr>
            <p:ph type="sldNum" sz="quarter" idx="12"/>
          </p:nvPr>
        </p:nvSpPr>
        <p:spPr/>
        <p:txBody>
          <a:bodyPr/>
          <a:lstStyle/>
          <a:p>
            <a:pPr>
              <a:defRPr/>
            </a:pPr>
            <a:fld id="{C8910AE4-85DC-4894-8AA6-C2187499416B}" type="slidenum">
              <a:rPr lang="en-US" smtClean="0"/>
              <a:pPr>
                <a:defRPr/>
              </a:pPr>
              <a:t>11</a:t>
            </a:fld>
            <a:endParaRPr lang="en-US"/>
          </a:p>
        </p:txBody>
      </p:sp>
    </p:spTree>
    <p:extLst>
      <p:ext uri="{BB962C8B-B14F-4D97-AF65-F5344CB8AC3E}">
        <p14:creationId xmlns:p14="http://schemas.microsoft.com/office/powerpoint/2010/main" val="1349402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3.0 Participant behavior in IEEE-SA activities is guided</a:t>
            </a:r>
            <a:br>
              <a:rPr lang="en-US" dirty="0"/>
            </a:br>
            <a:r>
              <a:rPr lang="en-US" dirty="0"/>
              <a:t>by the IEEE Codes of Ethics &amp; Conduct</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dirty="0"/>
              <a:t>All participants in IEEE-SA activities are expected to adhere to the core principles underlying the:</a:t>
            </a:r>
          </a:p>
          <a:p>
            <a:pPr lvl="1">
              <a:buFont typeface="Arial" panose="020B0604020202020204" pitchFamily="34" charset="0"/>
              <a:buChar char="•"/>
            </a:pPr>
            <a:r>
              <a:rPr lang="en-US" sz="1350" dirty="0">
                <a:hlinkClick r:id="rId2"/>
              </a:rPr>
              <a:t>IEEE Code of Ethics</a:t>
            </a:r>
            <a:endParaRPr lang="en-US" sz="1350" dirty="0"/>
          </a:p>
          <a:p>
            <a:pPr lvl="1">
              <a:buFont typeface="Arial" panose="020B0604020202020204" pitchFamily="34" charset="0"/>
              <a:buChar char="•"/>
            </a:pPr>
            <a:r>
              <a:rPr lang="en-US" sz="1350" dirty="0">
                <a:hlinkClick r:id="rId3"/>
              </a:rPr>
              <a:t>IEEE Code of Conduct</a:t>
            </a:r>
            <a:endParaRPr lang="en-US" sz="1350" dirty="0"/>
          </a:p>
          <a:p>
            <a:pPr>
              <a:buFont typeface="Arial" panose="020B0604020202020204" pitchFamily="34" charset="0"/>
              <a:buChar char="•"/>
            </a:pPr>
            <a:r>
              <a:rPr lang="en-US" dirty="0"/>
              <a:t>The core principles of the IEEE Codes of Ethics &amp; Conduct are to:</a:t>
            </a:r>
          </a:p>
          <a:p>
            <a:pPr lvl="1">
              <a:buFont typeface="Arial" panose="020B0604020202020204" pitchFamily="34" charset="0"/>
              <a:buChar char="•"/>
            </a:pPr>
            <a:r>
              <a:rPr lang="en-US" sz="1350" dirty="0"/>
              <a:t>Uphold the highest standards of integrity, responsible behavior, and ethical and professional conduct</a:t>
            </a:r>
          </a:p>
          <a:p>
            <a:pPr lvl="1">
              <a:buFont typeface="Arial" panose="020B0604020202020204" pitchFamily="34" charset="0"/>
              <a:buChar char="•"/>
            </a:pPr>
            <a:r>
              <a:rPr lang="en-US" sz="1350" dirty="0"/>
              <a:t>Treat people fairly and with respect, to not engage in harassment, discrimination, or retaliation, and to protect people's privacy.</a:t>
            </a:r>
          </a:p>
          <a:p>
            <a:pPr lvl="1">
              <a:buFont typeface="Arial" panose="020B0604020202020204" pitchFamily="34" charset="0"/>
              <a:buChar char="•"/>
            </a:pPr>
            <a:r>
              <a:rPr lang="en-US" sz="1350" dirty="0"/>
              <a:t>Avoid injuring others, their property, reputation, or employment by false or malicious action</a:t>
            </a:r>
          </a:p>
          <a:p>
            <a:pPr>
              <a:buFont typeface="Arial" panose="020B0604020202020204" pitchFamily="34" charset="0"/>
              <a:buChar char="•"/>
            </a:pPr>
            <a:r>
              <a:rPr lang="en-US" dirty="0"/>
              <a:t>The most recent versions of these Codes are available at</a:t>
            </a:r>
          </a:p>
          <a:p>
            <a:pPr lvl="1">
              <a:buFont typeface="Arial" panose="020B0604020202020204" pitchFamily="34" charset="0"/>
              <a:buChar char="•"/>
            </a:pPr>
            <a:r>
              <a:rPr lang="en-US" sz="1350" dirty="0">
                <a:hlinkClick r:id="rId4"/>
              </a:rPr>
              <a:t>http://www.ieee.org/about/corporate/governance</a:t>
            </a:r>
            <a:endParaRPr lang="en-US" sz="1350" dirty="0"/>
          </a:p>
        </p:txBody>
      </p:sp>
      <p:sp>
        <p:nvSpPr>
          <p:cNvPr id="4" name="Slide Number Placeholder 3"/>
          <p:cNvSpPr>
            <a:spLocks noGrp="1"/>
          </p:cNvSpPr>
          <p:nvPr>
            <p:ph type="sldNum" idx="12"/>
          </p:nvPr>
        </p:nvSpPr>
        <p:spPr/>
        <p:txBody>
          <a:bodyPr/>
          <a:lstStyle/>
          <a:p>
            <a:pPr defTabSz="336947" eaLnBrk="0" hangingPunct="0">
              <a:buClr>
                <a:srgbClr val="000000"/>
              </a:buClr>
              <a:buSzPct val="100000"/>
            </a:pPr>
            <a:r>
              <a:rPr lang="en-GB">
                <a:latin typeface="Times New Roman" pitchFamily="16" charset="0"/>
                <a:ea typeface="MS Gothic" charset="-128"/>
              </a:rPr>
              <a:t>Slide </a:t>
            </a:r>
            <a:fld id="{440F5867-744E-4AA6-B0ED-4C44D2DFBB7B}" type="slidenum">
              <a:rPr lang="en-GB">
                <a:latin typeface="Times New Roman" pitchFamily="16" charset="0"/>
                <a:ea typeface="MS Gothic" charset="-128"/>
              </a:rPr>
              <a:pPr defTabSz="336947" eaLnBrk="0" hangingPunct="0">
                <a:buClr>
                  <a:srgbClr val="000000"/>
                </a:buClr>
                <a:buSzPct val="100000"/>
              </a:pPr>
              <a:t>2</a:t>
            </a:fld>
            <a:endParaRPr lang="en-GB" dirty="0">
              <a:latin typeface="Times New Roman" pitchFamily="16" charset="0"/>
              <a:ea typeface="MS Gothic" charset="-128"/>
            </a:endParaRPr>
          </a:p>
        </p:txBody>
      </p:sp>
      <p:sp>
        <p:nvSpPr>
          <p:cNvPr id="5" name="Footer Placeholder 4"/>
          <p:cNvSpPr>
            <a:spLocks noGrp="1"/>
          </p:cNvSpPr>
          <p:nvPr>
            <p:ph type="ftr" idx="14"/>
          </p:nvPr>
        </p:nvSpPr>
        <p:spPr/>
        <p:txBody>
          <a:bodyPr/>
          <a:lstStyle/>
          <a:p>
            <a:pPr defTabSz="336947" eaLnBrk="0" hangingPunct="0">
              <a:buClr>
                <a:srgbClr val="000000"/>
              </a:buClr>
              <a:buSzPct val="100000"/>
            </a:pPr>
            <a:r>
              <a:rPr lang="en-GB" dirty="0">
                <a:latin typeface="Times New Roman" pitchFamily="16" charset="0"/>
                <a:ea typeface="MS Gothic" charset="-128"/>
              </a:rPr>
              <a:t>l</a:t>
            </a:r>
          </a:p>
        </p:txBody>
      </p:sp>
      <p:sp>
        <p:nvSpPr>
          <p:cNvPr id="6" name="Date Placeholder 5"/>
          <p:cNvSpPr>
            <a:spLocks noGrp="1"/>
          </p:cNvSpPr>
          <p:nvPr>
            <p:ph type="dt" idx="15"/>
          </p:nvPr>
        </p:nvSpPr>
        <p:spPr/>
        <p:txBody>
          <a:bodyPr/>
          <a:lstStyle/>
          <a:p>
            <a:pPr defTabSz="336947" eaLnBrk="0" hangingPunct="0">
              <a:buClr>
                <a:srgbClr val="000000"/>
              </a:buClr>
              <a:buSzPct val="100000"/>
            </a:pPr>
            <a:r>
              <a:rPr lang="en-US" dirty="0">
                <a:latin typeface="Times New Roman" pitchFamily="16" charset="0"/>
                <a:ea typeface="MS Gothic" charset="-128"/>
              </a:rPr>
              <a:t>November 2019</a:t>
            </a:r>
            <a:endParaRPr lang="en-GB" dirty="0">
              <a:latin typeface="Times New Roman" pitchFamily="16" charset="0"/>
              <a:ea typeface="MS Gothic" charset="-128"/>
            </a:endParaRPr>
          </a:p>
        </p:txBody>
      </p:sp>
    </p:spTree>
    <p:extLst>
      <p:ext uri="{BB962C8B-B14F-4D97-AF65-F5344CB8AC3E}">
        <p14:creationId xmlns:p14="http://schemas.microsoft.com/office/powerpoint/2010/main" val="193308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685802"/>
            <a:ext cx="7999414" cy="1065213"/>
          </a:xfrm>
        </p:spPr>
        <p:txBody>
          <a:bodyPr/>
          <a:lstStyle/>
          <a:p>
            <a:r>
              <a:rPr lang="en-US" dirty="0"/>
              <a:t>3.0 Participants in the IEEE-SA “individual process” shall</a:t>
            </a:r>
            <a:br>
              <a:rPr lang="en-US" dirty="0"/>
            </a:br>
            <a:r>
              <a:rPr lang="en-US" dirty="0"/>
              <a:t>act independently of others, including employers</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sz="1500" dirty="0"/>
              <a:t>The </a:t>
            </a:r>
            <a:r>
              <a:rPr lang="en-US" sz="1500" dirty="0">
                <a:hlinkClick r:id="rId2"/>
              </a:rPr>
              <a:t>IEEE-SA Standards Board Bylaws </a:t>
            </a:r>
            <a:r>
              <a:rPr lang="en-US" sz="1500" dirty="0"/>
              <a:t>require that “participants in the IEEE standards development individual process shall act based on their qualifications and experience”</a:t>
            </a:r>
          </a:p>
          <a:p>
            <a:pPr>
              <a:buFont typeface="Arial" panose="020B0604020202020204" pitchFamily="34" charset="0"/>
              <a:buChar char="•"/>
            </a:pPr>
            <a:r>
              <a:rPr lang="en-US" sz="1500" dirty="0"/>
              <a:t>This means participants:</a:t>
            </a:r>
          </a:p>
          <a:p>
            <a:pPr lvl="1">
              <a:buFont typeface="Arial" panose="020B0604020202020204" pitchFamily="34" charset="0"/>
              <a:buChar char="•"/>
            </a:pPr>
            <a:r>
              <a:rPr lang="en-US" sz="1350" b="1" dirty="0">
                <a:solidFill>
                  <a:srgbClr val="00B050"/>
                </a:solidFill>
              </a:rPr>
              <a:t>Shall act &amp; vote </a:t>
            </a:r>
            <a:r>
              <a:rPr lang="en-US" sz="1350" dirty="0"/>
              <a:t>based on their personal &amp; independent opinions derived from their expertise, knowledge, and qualifications</a:t>
            </a:r>
          </a:p>
          <a:p>
            <a:pPr lvl="1">
              <a:buFont typeface="Arial" panose="020B0604020202020204" pitchFamily="34" charset="0"/>
              <a:buChar char="•"/>
            </a:pPr>
            <a:r>
              <a:rPr lang="en-US" sz="1350" b="1" dirty="0">
                <a:solidFill>
                  <a:srgbClr val="FF0000"/>
                </a:solidFill>
              </a:rPr>
              <a:t>Shall not act or vote </a:t>
            </a:r>
            <a:r>
              <a:rPr lang="en-US" sz="1350" dirty="0"/>
              <a:t>based on any obligation to or any direction from any other person or organization, including an employer or client, regardless of any external commitments, agreements, contracts, or orders</a:t>
            </a:r>
          </a:p>
          <a:p>
            <a:pPr lvl="1">
              <a:buFont typeface="Arial" panose="020B0604020202020204" pitchFamily="34" charset="0"/>
              <a:buChar char="•"/>
            </a:pPr>
            <a:r>
              <a:rPr lang="en-US" sz="1350" b="1" dirty="0">
                <a:solidFill>
                  <a:srgbClr val="FF0000"/>
                </a:solidFill>
              </a:rPr>
              <a:t>Shall not direct </a:t>
            </a:r>
            <a:r>
              <a:rPr lang="en-US" sz="1350" dirty="0"/>
              <a:t>the actions or votes of other participants or retaliate against other participants for fulfilling their responsibility to act &amp; vote based on their personal &amp; independently developed opinions</a:t>
            </a:r>
          </a:p>
          <a:p>
            <a:pPr>
              <a:buFont typeface="Arial" panose="020B0604020202020204" pitchFamily="34" charset="0"/>
              <a:buChar char="•"/>
            </a:pPr>
            <a:r>
              <a:rPr lang="en-US" sz="1500" dirty="0"/>
              <a:t>By participating in standards activities using the “</a:t>
            </a:r>
            <a:r>
              <a:rPr lang="en-US" sz="1500" i="1" dirty="0"/>
              <a:t>individual process</a:t>
            </a:r>
            <a:r>
              <a:rPr lang="en-US" sz="1500" dirty="0"/>
              <a:t>”, you are deemed to accept these requirements; if you are unable to satisfy these requirements then you shall immediately cease any participation</a:t>
            </a:r>
          </a:p>
        </p:txBody>
      </p:sp>
      <p:sp>
        <p:nvSpPr>
          <p:cNvPr id="4" name="Slide Number Placeholder 3"/>
          <p:cNvSpPr>
            <a:spLocks noGrp="1"/>
          </p:cNvSpPr>
          <p:nvPr>
            <p:ph type="sldNum" idx="12"/>
          </p:nvPr>
        </p:nvSpPr>
        <p:spPr/>
        <p:txBody>
          <a:bodyPr/>
          <a:lstStyle/>
          <a:p>
            <a:pPr defTabSz="336947" eaLnBrk="0" hangingPunct="0">
              <a:buClr>
                <a:srgbClr val="000000"/>
              </a:buClr>
              <a:buSzPct val="100000"/>
            </a:pPr>
            <a:r>
              <a:rPr lang="en-GB">
                <a:latin typeface="Times New Roman" pitchFamily="16" charset="0"/>
                <a:ea typeface="MS Gothic" charset="-128"/>
              </a:rPr>
              <a:t>Slide </a:t>
            </a:r>
            <a:fld id="{440F5867-744E-4AA6-B0ED-4C44D2DFBB7B}" type="slidenum">
              <a:rPr lang="en-GB">
                <a:latin typeface="Times New Roman" pitchFamily="16" charset="0"/>
                <a:ea typeface="MS Gothic" charset="-128"/>
              </a:rPr>
              <a:pPr defTabSz="336947" eaLnBrk="0" hangingPunct="0">
                <a:buClr>
                  <a:srgbClr val="000000"/>
                </a:buClr>
                <a:buSzPct val="100000"/>
              </a:pPr>
              <a:t>3</a:t>
            </a:fld>
            <a:endParaRPr lang="en-GB" dirty="0">
              <a:latin typeface="Times New Roman" pitchFamily="16" charset="0"/>
              <a:ea typeface="MS Gothic" charset="-128"/>
            </a:endParaRPr>
          </a:p>
        </p:txBody>
      </p:sp>
      <p:sp>
        <p:nvSpPr>
          <p:cNvPr id="5" name="Footer Placeholder 4"/>
          <p:cNvSpPr>
            <a:spLocks noGrp="1"/>
          </p:cNvSpPr>
          <p:nvPr>
            <p:ph type="ftr" idx="14"/>
          </p:nvPr>
        </p:nvSpPr>
        <p:spPr/>
        <p:txBody>
          <a:bodyPr/>
          <a:lstStyle/>
          <a:p>
            <a:pPr defTabSz="336947" eaLnBrk="0" hangingPunct="0">
              <a:buClr>
                <a:srgbClr val="000000"/>
              </a:buClr>
              <a:buSzPct val="100000"/>
            </a:pPr>
            <a:r>
              <a:rPr lang="en-GB" dirty="0">
                <a:latin typeface="Times New Roman" pitchFamily="16" charset="0"/>
                <a:ea typeface="MS Gothic" charset="-128"/>
              </a:rPr>
              <a:t> </a:t>
            </a:r>
          </a:p>
        </p:txBody>
      </p:sp>
      <p:sp>
        <p:nvSpPr>
          <p:cNvPr id="6" name="Date Placeholder 5"/>
          <p:cNvSpPr>
            <a:spLocks noGrp="1"/>
          </p:cNvSpPr>
          <p:nvPr>
            <p:ph type="dt" idx="15"/>
          </p:nvPr>
        </p:nvSpPr>
        <p:spPr/>
        <p:txBody>
          <a:bodyPr/>
          <a:lstStyle/>
          <a:p>
            <a:pPr defTabSz="336947" eaLnBrk="0" hangingPunct="0">
              <a:buClr>
                <a:srgbClr val="000000"/>
              </a:buClr>
              <a:buSzPct val="100000"/>
            </a:pPr>
            <a:r>
              <a:rPr lang="en-US">
                <a:latin typeface="Times New Roman" pitchFamily="16" charset="0"/>
                <a:ea typeface="MS Gothic" charset="-128"/>
              </a:rPr>
              <a:t>November 2019</a:t>
            </a:r>
            <a:endParaRPr lang="en-GB" dirty="0">
              <a:latin typeface="Times New Roman" pitchFamily="16" charset="0"/>
              <a:ea typeface="MS Gothic" charset="-128"/>
            </a:endParaRPr>
          </a:p>
        </p:txBody>
      </p:sp>
    </p:spTree>
    <p:extLst>
      <p:ext uri="{BB962C8B-B14F-4D97-AF65-F5344CB8AC3E}">
        <p14:creationId xmlns:p14="http://schemas.microsoft.com/office/powerpoint/2010/main" val="1343705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3.0 IEEE-SA standards activities shall allow the fair &amp;</a:t>
            </a:r>
            <a:br>
              <a:rPr lang="en-US" dirty="0"/>
            </a:br>
            <a:r>
              <a:rPr lang="en-US" dirty="0"/>
              <a:t>equitable consideration of all viewpoints</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dirty="0"/>
              <a:t>The </a:t>
            </a:r>
            <a:r>
              <a:rPr lang="en-US" dirty="0">
                <a:hlinkClick r:id="rId2"/>
              </a:rPr>
              <a:t>IEEE-SA Standards Board Bylaws </a:t>
            </a:r>
            <a:r>
              <a:rPr lang="en-US" dirty="0"/>
              <a:t>(clause 5.2.1.3) specifies that “</a:t>
            </a:r>
            <a:r>
              <a:rPr lang="en-US" i="1" dirty="0"/>
              <a:t>the standards development process shall not be dominated by any single interest category, individual, or organization</a:t>
            </a:r>
            <a:r>
              <a:rPr lang="en-US" dirty="0"/>
              <a:t>”</a:t>
            </a:r>
          </a:p>
          <a:p>
            <a:pPr lvl="1">
              <a:buFont typeface="Arial" panose="020B0604020202020204" pitchFamily="34" charset="0"/>
              <a:buChar char="•"/>
            </a:pPr>
            <a:r>
              <a:rPr lang="en-US" sz="1350" dirty="0"/>
              <a:t>This means no participant may exercise “</a:t>
            </a:r>
            <a:r>
              <a:rPr lang="en-US" sz="1350" i="1" dirty="0"/>
              <a:t>authority, leadership, or influence by reason of superior leverage, strength, or representation to the exclusion of fair and equitable consideration of other viewpoints</a:t>
            </a:r>
            <a:r>
              <a:rPr lang="en-US" sz="1350" dirty="0"/>
              <a:t>” or “</a:t>
            </a:r>
            <a:r>
              <a:rPr lang="en-US" sz="1350" i="1" dirty="0"/>
              <a:t>to hinder the progress of the standards development activity</a:t>
            </a:r>
            <a:r>
              <a:rPr lang="en-US" sz="1350" dirty="0"/>
              <a:t>”</a:t>
            </a:r>
          </a:p>
          <a:p>
            <a:pPr>
              <a:buFont typeface="Arial" panose="020B0604020202020204" pitchFamily="34" charset="0"/>
              <a:buChar char="•"/>
            </a:pPr>
            <a:r>
              <a:rPr lang="en-US" dirty="0"/>
              <a:t>This rule applies equally to those participating in a standards development project and to that project’s leadership group</a:t>
            </a:r>
          </a:p>
          <a:p>
            <a:pPr>
              <a:buFont typeface="Arial" panose="020B0604020202020204" pitchFamily="34" charset="0"/>
              <a:buChar char="•"/>
            </a:pPr>
            <a:r>
              <a:rPr lang="en-US" dirty="0"/>
              <a:t>Any person who reasonably suspects that dominance is occurring in a standards development project is encouraged to bring the issue to the attention of the Standards Committee or the project’s IEEE-SA Program Manager</a:t>
            </a:r>
          </a:p>
        </p:txBody>
      </p:sp>
      <p:sp>
        <p:nvSpPr>
          <p:cNvPr id="4" name="Slide Number Placeholder 3"/>
          <p:cNvSpPr>
            <a:spLocks noGrp="1"/>
          </p:cNvSpPr>
          <p:nvPr>
            <p:ph type="sldNum" idx="12"/>
          </p:nvPr>
        </p:nvSpPr>
        <p:spPr/>
        <p:txBody>
          <a:bodyPr/>
          <a:lstStyle/>
          <a:p>
            <a:pPr defTabSz="336947" eaLnBrk="0" hangingPunct="0">
              <a:buClr>
                <a:srgbClr val="000000"/>
              </a:buClr>
              <a:buSzPct val="100000"/>
            </a:pPr>
            <a:r>
              <a:rPr lang="en-GB">
                <a:latin typeface="Times New Roman" pitchFamily="16" charset="0"/>
                <a:ea typeface="MS Gothic" charset="-128"/>
              </a:rPr>
              <a:t>Slide </a:t>
            </a:r>
            <a:fld id="{440F5867-744E-4AA6-B0ED-4C44D2DFBB7B}" type="slidenum">
              <a:rPr lang="en-GB">
                <a:latin typeface="Times New Roman" pitchFamily="16" charset="0"/>
                <a:ea typeface="MS Gothic" charset="-128"/>
              </a:rPr>
              <a:pPr defTabSz="336947" eaLnBrk="0" hangingPunct="0">
                <a:buClr>
                  <a:srgbClr val="000000"/>
                </a:buClr>
                <a:buSzPct val="100000"/>
              </a:pPr>
              <a:t>4</a:t>
            </a:fld>
            <a:endParaRPr lang="en-GB" dirty="0">
              <a:latin typeface="Times New Roman" pitchFamily="16" charset="0"/>
              <a:ea typeface="MS Gothic" charset="-128"/>
            </a:endParaRPr>
          </a:p>
        </p:txBody>
      </p:sp>
      <p:sp>
        <p:nvSpPr>
          <p:cNvPr id="5" name="Footer Placeholder 4"/>
          <p:cNvSpPr>
            <a:spLocks noGrp="1"/>
          </p:cNvSpPr>
          <p:nvPr>
            <p:ph type="ftr" idx="14"/>
          </p:nvPr>
        </p:nvSpPr>
        <p:spPr/>
        <p:txBody>
          <a:bodyPr/>
          <a:lstStyle/>
          <a:p>
            <a:pPr defTabSz="336947" eaLnBrk="0" hangingPunct="0">
              <a:buClr>
                <a:srgbClr val="000000"/>
              </a:buClr>
              <a:buSzPct val="100000"/>
            </a:pPr>
            <a:r>
              <a:rPr lang="en-GB" dirty="0">
                <a:latin typeface="Times New Roman" pitchFamily="16" charset="0"/>
                <a:ea typeface="MS Gothic" charset="-128"/>
              </a:rPr>
              <a:t> </a:t>
            </a:r>
          </a:p>
        </p:txBody>
      </p:sp>
      <p:sp>
        <p:nvSpPr>
          <p:cNvPr id="6" name="Date Placeholder 5"/>
          <p:cNvSpPr>
            <a:spLocks noGrp="1"/>
          </p:cNvSpPr>
          <p:nvPr>
            <p:ph type="dt" idx="15"/>
          </p:nvPr>
        </p:nvSpPr>
        <p:spPr/>
        <p:txBody>
          <a:bodyPr/>
          <a:lstStyle/>
          <a:p>
            <a:pPr defTabSz="336947" eaLnBrk="0" hangingPunct="0">
              <a:buClr>
                <a:srgbClr val="000000"/>
              </a:buClr>
              <a:buSzPct val="100000"/>
            </a:pPr>
            <a:r>
              <a:rPr lang="en-US">
                <a:latin typeface="Times New Roman" pitchFamily="16" charset="0"/>
                <a:ea typeface="MS Gothic" charset="-128"/>
              </a:rPr>
              <a:t>November 2019</a:t>
            </a:r>
            <a:endParaRPr lang="en-GB" dirty="0">
              <a:latin typeface="Times New Roman" pitchFamily="16" charset="0"/>
              <a:ea typeface="MS Gothic" charset="-128"/>
            </a:endParaRPr>
          </a:p>
        </p:txBody>
      </p:sp>
    </p:spTree>
    <p:extLst>
      <p:ext uri="{BB962C8B-B14F-4D97-AF65-F5344CB8AC3E}">
        <p14:creationId xmlns:p14="http://schemas.microsoft.com/office/powerpoint/2010/main" val="9695427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A327A-3779-4519-9277-11A3963A3952}"/>
              </a:ext>
            </a:extLst>
          </p:cNvPr>
          <p:cNvSpPr>
            <a:spLocks noGrp="1"/>
          </p:cNvSpPr>
          <p:nvPr>
            <p:ph type="title"/>
          </p:nvPr>
        </p:nvSpPr>
        <p:spPr/>
        <p:txBody>
          <a:bodyPr/>
          <a:lstStyle/>
          <a:p>
            <a:r>
              <a:rPr lang="en-US" dirty="0"/>
              <a:t>3.00 Chair’s Announcements</a:t>
            </a:r>
          </a:p>
        </p:txBody>
      </p:sp>
      <p:sp>
        <p:nvSpPr>
          <p:cNvPr id="3" name="Content Placeholder 2">
            <a:extLst>
              <a:ext uri="{FF2B5EF4-FFF2-40B4-BE49-F238E27FC236}">
                <a16:creationId xmlns:a16="http://schemas.microsoft.com/office/drawing/2014/main" id="{1C2A27EB-75E0-4F64-B7DA-43747E7C1D65}"/>
              </a:ext>
            </a:extLst>
          </p:cNvPr>
          <p:cNvSpPr>
            <a:spLocks noGrp="1"/>
          </p:cNvSpPr>
          <p:nvPr>
            <p:ph idx="1"/>
          </p:nvPr>
        </p:nvSpPr>
        <p:spPr/>
        <p:txBody>
          <a:bodyPr/>
          <a:lstStyle/>
          <a:p>
            <a:r>
              <a:rPr lang="en-US" sz="2800" dirty="0"/>
              <a:t>Reminder -- 802 leadership elections</a:t>
            </a:r>
          </a:p>
          <a:p>
            <a:pPr lvl="1"/>
            <a:r>
              <a:rPr lang="en-US" sz="2400" dirty="0"/>
              <a:t>Prior to the closing 802 EC meeting</a:t>
            </a:r>
          </a:p>
          <a:p>
            <a:pPr lvl="2"/>
            <a:r>
              <a:rPr lang="en-US" sz="2000" dirty="0"/>
              <a:t>WG/TAGs to conduct leadership elections</a:t>
            </a:r>
          </a:p>
          <a:p>
            <a:pPr lvl="1"/>
            <a:r>
              <a:rPr lang="en-US" sz="2400" dirty="0"/>
              <a:t>At the closing 802 EC meeting</a:t>
            </a:r>
          </a:p>
          <a:p>
            <a:pPr lvl="2"/>
            <a:r>
              <a:rPr lang="en-US" sz="2000" dirty="0"/>
              <a:t>WG/TAGs to report numerical election results to 802 EC</a:t>
            </a:r>
          </a:p>
          <a:p>
            <a:pPr lvl="2"/>
            <a:r>
              <a:rPr lang="en-US" sz="2000" dirty="0"/>
              <a:t>802 EC confirms WG/TAG elected leadership</a:t>
            </a:r>
          </a:p>
          <a:p>
            <a:pPr lvl="2"/>
            <a:r>
              <a:rPr lang="en-US" sz="2000" dirty="0"/>
              <a:t>802 EC elects 802 Chair</a:t>
            </a:r>
          </a:p>
          <a:p>
            <a:pPr lvl="2"/>
            <a:r>
              <a:rPr lang="en-US" sz="2000" dirty="0"/>
              <a:t>802 EC confirms 802 EC appointed positions</a:t>
            </a:r>
          </a:p>
          <a:p>
            <a:pPr lvl="2"/>
            <a:r>
              <a:rPr lang="en-US" sz="2000" dirty="0"/>
              <a:t>802 EC confirms Standing Committee chairs and Ombudsman</a:t>
            </a:r>
          </a:p>
        </p:txBody>
      </p:sp>
      <p:sp>
        <p:nvSpPr>
          <p:cNvPr id="4" name="Slide Number Placeholder 3">
            <a:extLst>
              <a:ext uri="{FF2B5EF4-FFF2-40B4-BE49-F238E27FC236}">
                <a16:creationId xmlns:a16="http://schemas.microsoft.com/office/drawing/2014/main" id="{0CE4F015-957F-4645-9F5D-CE2D3EFE087A}"/>
              </a:ext>
            </a:extLst>
          </p:cNvPr>
          <p:cNvSpPr>
            <a:spLocks noGrp="1"/>
          </p:cNvSpPr>
          <p:nvPr>
            <p:ph type="sldNum" sz="quarter" idx="12"/>
          </p:nvPr>
        </p:nvSpPr>
        <p:spPr/>
        <p:txBody>
          <a:bodyPr/>
          <a:lstStyle/>
          <a:p>
            <a:pPr>
              <a:defRPr/>
            </a:pPr>
            <a:fld id="{C8910AE4-85DC-4894-8AA6-C2187499416B}" type="slidenum">
              <a:rPr lang="en-US" smtClean="0"/>
              <a:pPr>
                <a:defRPr/>
              </a:pPr>
              <a:t>5</a:t>
            </a:fld>
            <a:endParaRPr lang="en-US"/>
          </a:p>
        </p:txBody>
      </p:sp>
    </p:spTree>
    <p:extLst>
      <p:ext uri="{BB962C8B-B14F-4D97-AF65-F5344CB8AC3E}">
        <p14:creationId xmlns:p14="http://schemas.microsoft.com/office/powerpoint/2010/main" val="42662521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3.00 Chair’s Announcements</a:t>
            </a:r>
          </a:p>
        </p:txBody>
      </p:sp>
      <p:sp>
        <p:nvSpPr>
          <p:cNvPr id="3" name="Content Placeholder 2"/>
          <p:cNvSpPr>
            <a:spLocks noGrp="1"/>
          </p:cNvSpPr>
          <p:nvPr>
            <p:ph idx="1"/>
          </p:nvPr>
        </p:nvSpPr>
        <p:spPr>
          <a:xfrm>
            <a:off x="423382" y="2330669"/>
            <a:ext cx="2667000" cy="4114800"/>
          </a:xfrm>
        </p:spPr>
        <p:txBody>
          <a:bodyPr/>
          <a:lstStyle/>
          <a:p>
            <a:pPr marL="0" indent="0">
              <a:buNone/>
            </a:pPr>
            <a:r>
              <a:rPr lang="en-US" sz="1600" dirty="0"/>
              <a:t>IEEE 802’s founding Chair, Maris </a:t>
            </a:r>
            <a:r>
              <a:rPr lang="en-US" sz="1600" dirty="0" err="1"/>
              <a:t>Graube</a:t>
            </a:r>
            <a:r>
              <a:rPr lang="en-US" sz="1600" dirty="0"/>
              <a:t>, donated his original copies of two early 802 </a:t>
            </a:r>
            <a:r>
              <a:rPr lang="en-US" sz="1600"/>
              <a:t>draft standards </a:t>
            </a:r>
            <a:r>
              <a:rPr lang="en-US" sz="1600" dirty="0"/>
              <a:t>to us. </a:t>
            </a:r>
            <a:br>
              <a:rPr lang="en-US" sz="1600" dirty="0"/>
            </a:br>
            <a:br>
              <a:rPr lang="en-US" sz="1600" dirty="0"/>
            </a:br>
            <a:r>
              <a:rPr lang="en-US" sz="1600" dirty="0"/>
              <a:t>“IEEE Project 802 Draft B” 19 October 1981, ~400 pages </a:t>
            </a:r>
          </a:p>
          <a:p>
            <a:pPr marL="0" indent="0">
              <a:buNone/>
            </a:pPr>
            <a:endParaRPr lang="en-US" sz="1600" dirty="0"/>
          </a:p>
          <a:p>
            <a:pPr marL="0" indent="0">
              <a:buNone/>
            </a:pPr>
            <a:endParaRPr lang="en-US" sz="1600" dirty="0"/>
          </a:p>
          <a:p>
            <a:pPr marL="0" indent="0">
              <a:buNone/>
            </a:pPr>
            <a:endParaRPr lang="en-US" sz="1600" dirty="0"/>
          </a:p>
        </p:txBody>
      </p:sp>
      <p:sp>
        <p:nvSpPr>
          <p:cNvPr id="4" name="Slide Number Placeholder 3"/>
          <p:cNvSpPr>
            <a:spLocks noGrp="1"/>
          </p:cNvSpPr>
          <p:nvPr>
            <p:ph type="sldNum" sz="quarter" idx="12"/>
          </p:nvPr>
        </p:nvSpPr>
        <p:spPr/>
        <p:txBody>
          <a:bodyPr/>
          <a:lstStyle/>
          <a:p>
            <a:pPr>
              <a:defRPr/>
            </a:pPr>
            <a:fld id="{C8910AE4-85DC-4894-8AA6-C2187499416B}" type="slidenum">
              <a:rPr lang="en-US" smtClean="0"/>
              <a:pPr>
                <a:defRPr/>
              </a:pPr>
              <a:t>6</a:t>
            </a:fld>
            <a:endParaRPr lang="en-US" dirty="0"/>
          </a:p>
        </p:txBody>
      </p:sp>
      <p:pic>
        <p:nvPicPr>
          <p:cNvPr id="5" name="Picture 4">
            <a:extLst>
              <a:ext uri="{FF2B5EF4-FFF2-40B4-BE49-F238E27FC236}">
                <a16:creationId xmlns:a16="http://schemas.microsoft.com/office/drawing/2014/main" id="{11A92BFC-7C8E-4679-BA4E-C709B367F1BD}"/>
              </a:ext>
            </a:extLst>
          </p:cNvPr>
          <p:cNvPicPr>
            <a:picLocks noChangeAspect="1"/>
          </p:cNvPicPr>
          <p:nvPr/>
        </p:nvPicPr>
        <p:blipFill>
          <a:blip r:embed="rId2"/>
          <a:stretch>
            <a:fillRect/>
          </a:stretch>
        </p:blipFill>
        <p:spPr>
          <a:xfrm>
            <a:off x="6096000" y="1717127"/>
            <a:ext cx="2846511" cy="3997873"/>
          </a:xfrm>
          <a:prstGeom prst="rect">
            <a:avLst/>
          </a:prstGeom>
        </p:spPr>
      </p:pic>
      <p:pic>
        <p:nvPicPr>
          <p:cNvPr id="6" name="Picture 5">
            <a:extLst>
              <a:ext uri="{FF2B5EF4-FFF2-40B4-BE49-F238E27FC236}">
                <a16:creationId xmlns:a16="http://schemas.microsoft.com/office/drawing/2014/main" id="{201C8A9B-1634-4607-B643-1598AF19C3CC}"/>
              </a:ext>
            </a:extLst>
          </p:cNvPr>
          <p:cNvPicPr>
            <a:picLocks noChangeAspect="1"/>
          </p:cNvPicPr>
          <p:nvPr/>
        </p:nvPicPr>
        <p:blipFill>
          <a:blip r:embed="rId3"/>
          <a:stretch>
            <a:fillRect/>
          </a:stretch>
        </p:blipFill>
        <p:spPr>
          <a:xfrm>
            <a:off x="3240649" y="1679026"/>
            <a:ext cx="2705084" cy="4074073"/>
          </a:xfrm>
          <a:prstGeom prst="rect">
            <a:avLst/>
          </a:prstGeom>
        </p:spPr>
      </p:pic>
    </p:spTree>
    <p:extLst>
      <p:ext uri="{BB962C8B-B14F-4D97-AF65-F5344CB8AC3E}">
        <p14:creationId xmlns:p14="http://schemas.microsoft.com/office/powerpoint/2010/main" val="32010812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C265A-9F51-4DB5-907C-1CA02711B79A}"/>
              </a:ext>
            </a:extLst>
          </p:cNvPr>
          <p:cNvSpPr>
            <a:spLocks noGrp="1"/>
          </p:cNvSpPr>
          <p:nvPr>
            <p:ph type="title"/>
          </p:nvPr>
        </p:nvSpPr>
        <p:spPr/>
        <p:txBody>
          <a:bodyPr/>
          <a:lstStyle/>
          <a:p>
            <a:r>
              <a:rPr lang="en-US" dirty="0"/>
              <a:t>3.00 Chair’s Announcements</a:t>
            </a:r>
          </a:p>
        </p:txBody>
      </p:sp>
      <p:sp>
        <p:nvSpPr>
          <p:cNvPr id="3" name="Content Placeholder 2">
            <a:extLst>
              <a:ext uri="{FF2B5EF4-FFF2-40B4-BE49-F238E27FC236}">
                <a16:creationId xmlns:a16="http://schemas.microsoft.com/office/drawing/2014/main" id="{B401116F-AFE8-467F-96D1-BD72CA92022C}"/>
              </a:ext>
            </a:extLst>
          </p:cNvPr>
          <p:cNvSpPr>
            <a:spLocks noGrp="1"/>
          </p:cNvSpPr>
          <p:nvPr>
            <p:ph idx="1"/>
          </p:nvPr>
        </p:nvSpPr>
        <p:spPr>
          <a:xfrm>
            <a:off x="304800" y="2438400"/>
            <a:ext cx="2133600" cy="4114800"/>
          </a:xfrm>
        </p:spPr>
        <p:txBody>
          <a:bodyPr/>
          <a:lstStyle/>
          <a:p>
            <a:pPr marL="0" lvl="0" indent="0">
              <a:buNone/>
            </a:pPr>
            <a:r>
              <a:rPr lang="en-US" sz="1600" dirty="0">
                <a:solidFill>
                  <a:srgbClr val="000000"/>
                </a:solidFill>
              </a:rPr>
              <a:t>“IEEE Project 802 Draft C” 17 May 1982, ~800 pages</a:t>
            </a:r>
          </a:p>
          <a:p>
            <a:pPr marL="0" indent="0">
              <a:buNone/>
            </a:pPr>
            <a:endParaRPr lang="en-US" sz="1600" dirty="0">
              <a:solidFill>
                <a:srgbClr val="000000"/>
              </a:solidFill>
            </a:endParaRPr>
          </a:p>
          <a:p>
            <a:pPr marL="0" indent="0">
              <a:buNone/>
            </a:pPr>
            <a:endParaRPr lang="en-US" sz="1600" dirty="0">
              <a:solidFill>
                <a:srgbClr val="000000"/>
              </a:solidFill>
            </a:endParaRPr>
          </a:p>
          <a:p>
            <a:pPr marL="0" indent="0">
              <a:buNone/>
            </a:pPr>
            <a:endParaRPr lang="en-US" sz="1600" dirty="0">
              <a:solidFill>
                <a:srgbClr val="000000"/>
              </a:solidFill>
            </a:endParaRPr>
          </a:p>
          <a:p>
            <a:pPr marL="0" indent="0">
              <a:buNone/>
            </a:pPr>
            <a:r>
              <a:rPr lang="en-US" sz="1600" dirty="0">
                <a:solidFill>
                  <a:srgbClr val="000000"/>
                </a:solidFill>
              </a:rPr>
              <a:t>I plan to have them scanned and request the books be stored in the IEEE History Center.</a:t>
            </a:r>
            <a:endParaRPr lang="en-US" dirty="0"/>
          </a:p>
        </p:txBody>
      </p:sp>
      <p:sp>
        <p:nvSpPr>
          <p:cNvPr id="4" name="Slide Number Placeholder 3">
            <a:extLst>
              <a:ext uri="{FF2B5EF4-FFF2-40B4-BE49-F238E27FC236}">
                <a16:creationId xmlns:a16="http://schemas.microsoft.com/office/drawing/2014/main" id="{11D422F9-DD47-46C2-BAE4-8CAAA6F053FE}"/>
              </a:ext>
            </a:extLst>
          </p:cNvPr>
          <p:cNvSpPr>
            <a:spLocks noGrp="1"/>
          </p:cNvSpPr>
          <p:nvPr>
            <p:ph type="sldNum" sz="quarter" idx="12"/>
          </p:nvPr>
        </p:nvSpPr>
        <p:spPr/>
        <p:txBody>
          <a:bodyPr/>
          <a:lstStyle/>
          <a:p>
            <a:pPr>
              <a:defRPr/>
            </a:pPr>
            <a:fld id="{C8910AE4-85DC-4894-8AA6-C2187499416B}" type="slidenum">
              <a:rPr lang="en-US" smtClean="0"/>
              <a:pPr>
                <a:defRPr/>
              </a:pPr>
              <a:t>7</a:t>
            </a:fld>
            <a:endParaRPr lang="en-US"/>
          </a:p>
        </p:txBody>
      </p:sp>
      <p:pic>
        <p:nvPicPr>
          <p:cNvPr id="5" name="Picture 4">
            <a:extLst>
              <a:ext uri="{FF2B5EF4-FFF2-40B4-BE49-F238E27FC236}">
                <a16:creationId xmlns:a16="http://schemas.microsoft.com/office/drawing/2014/main" id="{3A46E752-754C-4E11-9113-6551816D94D4}"/>
              </a:ext>
            </a:extLst>
          </p:cNvPr>
          <p:cNvPicPr>
            <a:picLocks noChangeAspect="1"/>
          </p:cNvPicPr>
          <p:nvPr/>
        </p:nvPicPr>
        <p:blipFill>
          <a:blip r:embed="rId2"/>
          <a:stretch>
            <a:fillRect/>
          </a:stretch>
        </p:blipFill>
        <p:spPr>
          <a:xfrm>
            <a:off x="2757804" y="1848189"/>
            <a:ext cx="2945577" cy="3943011"/>
          </a:xfrm>
          <a:prstGeom prst="rect">
            <a:avLst/>
          </a:prstGeom>
        </p:spPr>
      </p:pic>
      <p:pic>
        <p:nvPicPr>
          <p:cNvPr id="7" name="Picture 6">
            <a:extLst>
              <a:ext uri="{FF2B5EF4-FFF2-40B4-BE49-F238E27FC236}">
                <a16:creationId xmlns:a16="http://schemas.microsoft.com/office/drawing/2014/main" id="{5DBE08DC-3574-4FD4-8BC6-A43B70F20EB1}"/>
              </a:ext>
            </a:extLst>
          </p:cNvPr>
          <p:cNvPicPr>
            <a:picLocks noChangeAspect="1"/>
          </p:cNvPicPr>
          <p:nvPr/>
        </p:nvPicPr>
        <p:blipFill>
          <a:blip r:embed="rId3"/>
          <a:stretch>
            <a:fillRect/>
          </a:stretch>
        </p:blipFill>
        <p:spPr>
          <a:xfrm>
            <a:off x="5952644" y="1833462"/>
            <a:ext cx="3048593" cy="3957738"/>
          </a:xfrm>
          <a:prstGeom prst="rect">
            <a:avLst/>
          </a:prstGeom>
        </p:spPr>
      </p:pic>
    </p:spTree>
    <p:extLst>
      <p:ext uri="{BB962C8B-B14F-4D97-AF65-F5344CB8AC3E}">
        <p14:creationId xmlns:p14="http://schemas.microsoft.com/office/powerpoint/2010/main" val="2982357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D8152-65FA-4AEA-B944-120DA9A66DE3}"/>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A445BAB-12E2-4B8E-B5AE-F051AB9CA7AE}"/>
              </a:ext>
            </a:extLst>
          </p:cNvPr>
          <p:cNvSpPr>
            <a:spLocks noGrp="1"/>
          </p:cNvSpPr>
          <p:nvPr>
            <p:ph idx="1"/>
          </p:nvPr>
        </p:nvSpPr>
        <p:spPr/>
        <p:txBody>
          <a:bodyPr/>
          <a:lstStyle/>
          <a:p>
            <a:r>
              <a:rPr lang="en-US" dirty="0"/>
              <a:t>Backup slides on 802 P&amp;P, OM and 802 WG regarding elections</a:t>
            </a:r>
          </a:p>
        </p:txBody>
      </p:sp>
      <p:sp>
        <p:nvSpPr>
          <p:cNvPr id="4" name="Slide Number Placeholder 3">
            <a:extLst>
              <a:ext uri="{FF2B5EF4-FFF2-40B4-BE49-F238E27FC236}">
                <a16:creationId xmlns:a16="http://schemas.microsoft.com/office/drawing/2014/main" id="{6F8AB2DD-9B7C-4D82-A95E-7DF23DF125E4}"/>
              </a:ext>
            </a:extLst>
          </p:cNvPr>
          <p:cNvSpPr>
            <a:spLocks noGrp="1"/>
          </p:cNvSpPr>
          <p:nvPr>
            <p:ph type="sldNum" sz="quarter" idx="12"/>
          </p:nvPr>
        </p:nvSpPr>
        <p:spPr/>
        <p:txBody>
          <a:bodyPr/>
          <a:lstStyle/>
          <a:p>
            <a:pPr>
              <a:defRPr/>
            </a:pPr>
            <a:fld id="{C8910AE4-85DC-4894-8AA6-C2187499416B}" type="slidenum">
              <a:rPr lang="en-US" smtClean="0"/>
              <a:pPr>
                <a:defRPr/>
              </a:pPr>
              <a:t>8</a:t>
            </a:fld>
            <a:endParaRPr lang="en-US"/>
          </a:p>
        </p:txBody>
      </p:sp>
    </p:spTree>
    <p:extLst>
      <p:ext uri="{BB962C8B-B14F-4D97-AF65-F5344CB8AC3E}">
        <p14:creationId xmlns:p14="http://schemas.microsoft.com/office/powerpoint/2010/main" val="2763670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D049D-60D0-4788-BBA0-F052B23868CE}"/>
              </a:ext>
            </a:extLst>
          </p:cNvPr>
          <p:cNvSpPr>
            <a:spLocks noGrp="1"/>
          </p:cNvSpPr>
          <p:nvPr>
            <p:ph type="title"/>
          </p:nvPr>
        </p:nvSpPr>
        <p:spPr>
          <a:xfrm>
            <a:off x="685800" y="158151"/>
            <a:ext cx="7772400" cy="1143000"/>
          </a:xfrm>
        </p:spPr>
        <p:txBody>
          <a:bodyPr/>
          <a:lstStyle/>
          <a:p>
            <a:r>
              <a:rPr lang="en-US" dirty="0"/>
              <a:t>802 P&amp;P 3.1 Elections</a:t>
            </a:r>
          </a:p>
        </p:txBody>
      </p:sp>
      <p:sp>
        <p:nvSpPr>
          <p:cNvPr id="3" name="Content Placeholder 2">
            <a:extLst>
              <a:ext uri="{FF2B5EF4-FFF2-40B4-BE49-F238E27FC236}">
                <a16:creationId xmlns:a16="http://schemas.microsoft.com/office/drawing/2014/main" id="{A783E7C4-CC92-45B5-A8D9-864F174DA47A}"/>
              </a:ext>
            </a:extLst>
          </p:cNvPr>
          <p:cNvSpPr>
            <a:spLocks noGrp="1"/>
          </p:cNvSpPr>
          <p:nvPr>
            <p:ph idx="1"/>
          </p:nvPr>
        </p:nvSpPr>
        <p:spPr>
          <a:xfrm>
            <a:off x="609600" y="1524000"/>
            <a:ext cx="8229600" cy="4648200"/>
          </a:xfrm>
        </p:spPr>
        <p:txBody>
          <a:bodyPr/>
          <a:lstStyle/>
          <a:p>
            <a:pPr marL="0" indent="0">
              <a:buNone/>
            </a:pPr>
            <a:r>
              <a:rPr lang="en-US" sz="1400" dirty="0"/>
              <a:t>3.1 Election or Appointment of Officers</a:t>
            </a:r>
          </a:p>
          <a:p>
            <a:pPr marL="0" indent="0">
              <a:buNone/>
            </a:pPr>
            <a:r>
              <a:rPr lang="en-US" sz="1400" dirty="0"/>
              <a:t>All appointed and elected positions become effective at the end of the plenary session where the appointment/election occurs.  </a:t>
            </a:r>
            <a:r>
              <a:rPr lang="en-US" sz="1400" b="1" dirty="0"/>
              <a:t>A plenary session is as defined in Plenary Sessions subclause of the IEEE 802 LAN/MAN Standards Committee Operations Manual.</a:t>
            </a:r>
            <a:r>
              <a:rPr lang="en-US" sz="1400" dirty="0"/>
              <a:t>  Prior to the end of that plenary session, persons that have been appointed/elected during the session are considered ‘Acting’, and do not vote. Persons who are succeeding someone that currently holds the position do not acquire any Standards Committee rights until the close of the plenary session.</a:t>
            </a:r>
          </a:p>
          <a:p>
            <a:pPr marL="0" indent="0">
              <a:buNone/>
            </a:pPr>
            <a:r>
              <a:rPr lang="en-US" sz="1400" b="1" dirty="0"/>
              <a:t>The term for all officers of the Standards Committee ends at close of the first plenary session of each even numbered year.</a:t>
            </a:r>
            <a:r>
              <a:rPr lang="en-US" sz="1400" dirty="0"/>
              <a:t> Unless otherwise restricted by these P&amp;P.  Standards Committee officers may be confirmed for a subsequent term if reappointed or re-elected to the position. Officers appointed and affirmed maintain their appointments until the next appointment opportunity unless they resign, are removed for cause, or are unable to serve for another reason. </a:t>
            </a:r>
          </a:p>
          <a:p>
            <a:pPr marL="0" indent="0">
              <a:buNone/>
            </a:pPr>
            <a:r>
              <a:rPr lang="en-US" sz="1400" dirty="0"/>
              <a:t>Standards Committee Chair</a:t>
            </a:r>
          </a:p>
          <a:p>
            <a:pPr marL="0" indent="0">
              <a:buNone/>
            </a:pPr>
            <a:r>
              <a:rPr lang="en-US" sz="1400" dirty="0"/>
              <a:t>The Standards Committee Chair is elected by the Working Group Chairs and Technical Advisory Group Chairs who are Voting Members of the Standards Committee and is confirmed by appointment of the Computer Society Vice President, Standards Activities.</a:t>
            </a:r>
          </a:p>
          <a:p>
            <a:pPr marL="0" indent="0">
              <a:buNone/>
            </a:pPr>
            <a:r>
              <a:rPr lang="en-US" sz="1400" dirty="0"/>
              <a:t>Vice-Chairs</a:t>
            </a:r>
          </a:p>
          <a:p>
            <a:pPr marL="0" indent="0">
              <a:buNone/>
            </a:pPr>
            <a:r>
              <a:rPr lang="en-US" sz="1400" dirty="0"/>
              <a:t>The Standards Committee Chair appoints a First Vice-Chair and a Second Vice-Chair. The First Vice-Chair and Second Vice-Chair are confirmed by the Standards Committee.</a:t>
            </a:r>
          </a:p>
          <a:p>
            <a:pPr marL="0" indent="0">
              <a:buNone/>
            </a:pPr>
            <a:r>
              <a:rPr lang="en-US" sz="1400" dirty="0"/>
              <a:t>Executive Secretary, Recording Secretary, and Treasurer</a:t>
            </a:r>
          </a:p>
          <a:p>
            <a:pPr marL="0" indent="0">
              <a:buNone/>
            </a:pPr>
            <a:r>
              <a:rPr lang="en-US" sz="1400" dirty="0"/>
              <a:t>These positions are appointed by the Standards Committee Chair and confirmed by the Standards Committee.</a:t>
            </a:r>
          </a:p>
          <a:p>
            <a:pPr marL="0" indent="0">
              <a:buNone/>
            </a:pPr>
            <a:endParaRPr lang="en-US" sz="1400" dirty="0"/>
          </a:p>
        </p:txBody>
      </p:sp>
      <p:sp>
        <p:nvSpPr>
          <p:cNvPr id="4" name="Slide Number Placeholder 3">
            <a:extLst>
              <a:ext uri="{FF2B5EF4-FFF2-40B4-BE49-F238E27FC236}">
                <a16:creationId xmlns:a16="http://schemas.microsoft.com/office/drawing/2014/main" id="{25C31C9B-5EC1-4C85-B373-D5140B0C72AC}"/>
              </a:ext>
            </a:extLst>
          </p:cNvPr>
          <p:cNvSpPr>
            <a:spLocks noGrp="1"/>
          </p:cNvSpPr>
          <p:nvPr>
            <p:ph type="sldNum" sz="quarter" idx="12"/>
          </p:nvPr>
        </p:nvSpPr>
        <p:spPr/>
        <p:txBody>
          <a:bodyPr/>
          <a:lstStyle/>
          <a:p>
            <a:pPr>
              <a:defRPr/>
            </a:pPr>
            <a:fld id="{C8910AE4-85DC-4894-8AA6-C2187499416B}" type="slidenum">
              <a:rPr lang="en-US" smtClean="0"/>
              <a:pPr>
                <a:defRPr/>
              </a:pPr>
              <a:t>9</a:t>
            </a:fld>
            <a:endParaRPr lang="en-US"/>
          </a:p>
        </p:txBody>
      </p:sp>
    </p:spTree>
    <p:extLst>
      <p:ext uri="{BB962C8B-B14F-4D97-AF65-F5344CB8AC3E}">
        <p14:creationId xmlns:p14="http://schemas.microsoft.com/office/powerpoint/2010/main" val="2002078693"/>
      </p:ext>
    </p:extLst>
  </p:cSld>
  <p:clrMapOvr>
    <a:masterClrMapping/>
  </p:clrMapOvr>
</p:sld>
</file>

<file path=ppt/theme/theme1.xml><?xml version="1.0" encoding="utf-8"?>
<a:theme xmlns:a="http://schemas.openxmlformats.org/drawingml/2006/main" name="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Custom 4">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70C0"/>
      </a:hlink>
      <a:folHlink>
        <a:srgbClr val="00B0F0"/>
      </a:folHlink>
    </a:clrScheme>
    <a:fontScheme name="Office Theme">
      <a:majorFont>
        <a:latin typeface="Times New Roman"/>
        <a:ea typeface="MS Gothic"/>
        <a:cs typeface=""/>
      </a:majorFont>
      <a:minorFont>
        <a:latin typeface="Times New Roman"/>
        <a:ea typeface="MS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MS Gothic"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2400" b="0" i="0" u="none" strike="noStrike" cap="none" normalizeH="0" baseline="0" smtClean="0">
            <a:ln>
              <a:noFill/>
            </a:ln>
            <a:solidFill>
              <a:schemeClr val="bg1"/>
            </a:solidFill>
            <a:effectLst/>
            <a:latin typeface="Times New Roman" pitchFamily="16" charset="0"/>
            <a:ea typeface="MS Gothic" charset="-128"/>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lace presentation subject title text here].potx" id="{9F2EEA62-9711-4D79-A2F1-C9EE3C92C099}" vid="{BDB7B821-D8C8-422B-824F-241F074B2013}"/>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291767</TotalTime>
  <Words>951</Words>
  <Application>Microsoft Office PowerPoint</Application>
  <PresentationFormat>On-screen Show (4:3)</PresentationFormat>
  <Paragraphs>94</Paragraphs>
  <Slides>11</Slides>
  <Notes>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Arial</vt:lpstr>
      <vt:lpstr>Calibri</vt:lpstr>
      <vt:lpstr>Lucida Grande</vt:lpstr>
      <vt:lpstr>Times New Roman</vt:lpstr>
      <vt:lpstr>Default Design</vt:lpstr>
      <vt:lpstr>Office Theme</vt:lpstr>
      <vt:lpstr>IEEE 802 LMSC 07 July 2020  802 Executive Committee  Electronic Meeting  </vt:lpstr>
      <vt:lpstr>3.0 Participant behavior in IEEE-SA activities is guided by the IEEE Codes of Ethics &amp; Conduct</vt:lpstr>
      <vt:lpstr>3.0 Participants in the IEEE-SA “individual process” shall act independently of others, including employers</vt:lpstr>
      <vt:lpstr>3.0 IEEE-SA standards activities shall allow the fair &amp; equitable consideration of all viewpoints</vt:lpstr>
      <vt:lpstr>3.00 Chair’s Announcements</vt:lpstr>
      <vt:lpstr>3.00 Chair’s Announcements</vt:lpstr>
      <vt:lpstr>3.00 Chair’s Announcements</vt:lpstr>
      <vt:lpstr>PowerPoint Presentation</vt:lpstr>
      <vt:lpstr>802 P&amp;P 3.1 Elections</vt:lpstr>
      <vt:lpstr>802 P&amp;P 5.8.2 WG Elections </vt:lpstr>
      <vt:lpstr>802 WG P&amp;P 3.1 Elections </vt:lpstr>
    </vt:vector>
  </TitlesOfParts>
  <Company>self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802 LMSC Opening EC meeting</dc:title>
  <dc:subject>IEEE 802 LMSC Plenary Session</dc:subject>
  <dc:creator>Paul Nikolich</dc:creator>
  <cp:lastModifiedBy>paulnikolich paulnikolich</cp:lastModifiedBy>
  <cp:revision>4091</cp:revision>
  <cp:lastPrinted>2020-03-16T11:24:54Z</cp:lastPrinted>
  <dcterms:created xsi:type="dcterms:W3CDTF">2002-03-10T15:43:16Z</dcterms:created>
  <dcterms:modified xsi:type="dcterms:W3CDTF">2020-07-07T15:34:58Z</dcterms:modified>
</cp:coreProperties>
</file>