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361" r:id="rId3"/>
    <p:sldId id="287" r:id="rId4"/>
    <p:sldId id="288" r:id="rId5"/>
    <p:sldId id="289" r:id="rId6"/>
    <p:sldId id="685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6" autoAdjust="0"/>
    <p:restoredTop sz="95437" autoAdjust="0"/>
  </p:normalViewPr>
  <p:slideViewPr>
    <p:cSldViewPr>
      <p:cViewPr varScale="1">
        <p:scale>
          <a:sx n="111" d="100"/>
          <a:sy n="111" d="100"/>
        </p:scale>
        <p:origin x="1230" y="78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defTabSz="922126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468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3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00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684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981201"/>
            <a:ext cx="3808413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1"/>
            <a:ext cx="381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869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5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16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41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64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532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85802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2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865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461964" y="823387"/>
            <a:ext cx="1206500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06877" y="6241965"/>
            <a:ext cx="734483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1" y="6267258"/>
            <a:ext cx="1569513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65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685802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1" y="1981201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5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9" y="6475415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4" y="6475414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9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392920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74676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28 May 2020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802 Executive Committee 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038600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ec-20-0092-00-00EC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85802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GB">
                <a:latin typeface="Times New Roman" pitchFamily="16" charset="0"/>
                <a:ea typeface="MS Gothic" charset="-128"/>
              </a:rPr>
              <a:t>Robert Stacey, Intel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940842" cy="4114800"/>
          </a:xfrm>
        </p:spPr>
        <p:txBody>
          <a:bodyPr/>
          <a:lstStyle/>
          <a:p>
            <a:r>
              <a:rPr lang="en-US" sz="2000" dirty="0"/>
              <a:t>none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812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284462</TotalTime>
  <Words>463</Words>
  <Application>Microsoft Office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28 May 2020  802 Executive Committee  Electronic Meeting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3.00 Chair’s Announcements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4072</cp:revision>
  <cp:lastPrinted>2020-03-16T11:24:54Z</cp:lastPrinted>
  <dcterms:created xsi:type="dcterms:W3CDTF">2002-03-10T15:43:16Z</dcterms:created>
  <dcterms:modified xsi:type="dcterms:W3CDTF">2020-05-28T15:24:39Z</dcterms:modified>
</cp:coreProperties>
</file>