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9" r:id="rId1"/>
    <p:sldMasterId id="2147483721" r:id="rId2"/>
    <p:sldMasterId id="2147483740" r:id="rId3"/>
    <p:sldMasterId id="2147483761" r:id="rId4"/>
  </p:sldMasterIdLst>
  <p:notesMasterIdLst>
    <p:notesMasterId r:id="rId55"/>
  </p:notesMasterIdLst>
  <p:sldIdLst>
    <p:sldId id="256" r:id="rId5"/>
    <p:sldId id="309" r:id="rId6"/>
    <p:sldId id="257" r:id="rId7"/>
    <p:sldId id="304" r:id="rId8"/>
    <p:sldId id="305" r:id="rId9"/>
    <p:sldId id="310" r:id="rId10"/>
    <p:sldId id="298" r:id="rId11"/>
    <p:sldId id="311" r:id="rId12"/>
    <p:sldId id="297" r:id="rId13"/>
    <p:sldId id="307" r:id="rId14"/>
    <p:sldId id="299" r:id="rId15"/>
    <p:sldId id="300" r:id="rId16"/>
    <p:sldId id="301" r:id="rId17"/>
    <p:sldId id="302" r:id="rId18"/>
    <p:sldId id="306" r:id="rId19"/>
    <p:sldId id="308" r:id="rId20"/>
    <p:sldId id="258" r:id="rId21"/>
    <p:sldId id="275" r:id="rId22"/>
    <p:sldId id="276" r:id="rId23"/>
    <p:sldId id="277" r:id="rId24"/>
    <p:sldId id="278" r:id="rId25"/>
    <p:sldId id="279" r:id="rId26"/>
    <p:sldId id="280" r:id="rId27"/>
    <p:sldId id="281" r:id="rId28"/>
    <p:sldId id="282" r:id="rId29"/>
    <p:sldId id="283" r:id="rId30"/>
    <p:sldId id="284" r:id="rId31"/>
    <p:sldId id="285" r:id="rId32"/>
    <p:sldId id="267" r:id="rId33"/>
    <p:sldId id="286" r:id="rId34"/>
    <p:sldId id="287" r:id="rId35"/>
    <p:sldId id="288" r:id="rId36"/>
    <p:sldId id="289" r:id="rId37"/>
    <p:sldId id="272" r:id="rId38"/>
    <p:sldId id="290" r:id="rId39"/>
    <p:sldId id="291" r:id="rId40"/>
    <p:sldId id="292" r:id="rId41"/>
    <p:sldId id="293" r:id="rId42"/>
    <p:sldId id="294" r:id="rId43"/>
    <p:sldId id="295" r:id="rId44"/>
    <p:sldId id="259" r:id="rId45"/>
    <p:sldId id="260" r:id="rId46"/>
    <p:sldId id="261" r:id="rId47"/>
    <p:sldId id="262" r:id="rId48"/>
    <p:sldId id="263" r:id="rId49"/>
    <p:sldId id="264" r:id="rId50"/>
    <p:sldId id="265" r:id="rId51"/>
    <p:sldId id="266" r:id="rId52"/>
    <p:sldId id="296" r:id="rId53"/>
    <p:sldId id="268"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EB89F89-2721-44BA-AF5A-DA4053107203}">
          <p14:sldIdLst>
            <p14:sldId id="256"/>
            <p14:sldId id="309"/>
            <p14:sldId id="257"/>
            <p14:sldId id="304"/>
            <p14:sldId id="305"/>
            <p14:sldId id="310"/>
            <p14:sldId id="298"/>
            <p14:sldId id="311"/>
            <p14:sldId id="297"/>
            <p14:sldId id="307"/>
            <p14:sldId id="299"/>
            <p14:sldId id="300"/>
            <p14:sldId id="301"/>
            <p14:sldId id="302"/>
            <p14:sldId id="306"/>
            <p14:sldId id="308"/>
          </p14:sldIdLst>
        </p14:section>
        <p14:section name="IEEE Update" id="{0841A095-B1CB-43AE-A37B-F65CD1114038}">
          <p14:sldIdLst>
            <p14:sldId id="258"/>
            <p14:sldId id="275"/>
            <p14:sldId id="276"/>
            <p14:sldId id="277"/>
            <p14:sldId id="278"/>
            <p14:sldId id="279"/>
            <p14:sldId id="280"/>
            <p14:sldId id="281"/>
            <p14:sldId id="282"/>
            <p14:sldId id="283"/>
            <p14:sldId id="284"/>
            <p14:sldId id="285"/>
            <p14:sldId id="267"/>
            <p14:sldId id="286"/>
            <p14:sldId id="287"/>
            <p14:sldId id="288"/>
            <p14:sldId id="289"/>
            <p14:sldId id="272"/>
            <p14:sldId id="290"/>
            <p14:sldId id="291"/>
          </p14:sldIdLst>
        </p14:section>
        <p14:section name="IEEE SA" id="{760737BC-AFB8-4409-A4F2-F1997A6B6FFE}">
          <p14:sldIdLst>
            <p14:sldId id="292"/>
            <p14:sldId id="293"/>
            <p14:sldId id="294"/>
            <p14:sldId id="295"/>
            <p14:sldId id="259"/>
            <p14:sldId id="260"/>
            <p14:sldId id="261"/>
            <p14:sldId id="262"/>
            <p14:sldId id="263"/>
            <p14:sldId id="264"/>
            <p14:sldId id="265"/>
            <p14:sldId id="266"/>
            <p14:sldId id="296"/>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54984-5FB5-45C1-92EB-ACB28954E064}" v="53" dt="2020-05-22T18:30:05.467"/>
  </p1510:revLst>
</p1510:revInfo>
</file>

<file path=ppt/tableStyles.xml><?xml version="1.0" encoding="utf-8"?>
<a:tblStyleLst xmlns:a="http://schemas.openxmlformats.org/drawingml/2006/main" def="{2F9E8774-3794-4A35-8F5D-1C8CD97B47AB}">
  <a:tblStyle styleId="{2F9E8774-3794-4A35-8F5D-1C8CD97B47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FCD441-8E40-496A-833A-EF12E75784C6}" styleName="Table_1">
    <a:wholeTbl>
      <a:tcTxStyle b="off" i="off">
        <a:font>
          <a:latin typeface="Arial"/>
          <a:ea typeface="Arial"/>
          <a:cs typeface="Arial"/>
        </a:font>
        <a:schemeClr val="dk1"/>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4CC50F3-9523-44AF-8A5C-2814BDEBCDF0}" styleName="Table_2">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25" d="100"/>
          <a:sy n="225" d="100"/>
        </p:scale>
        <p:origin x="186" y="1194"/>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Ambrosia" userId="a76b78698ac40a99" providerId="LiveId" clId="{AFC54984-5FB5-45C1-92EB-ACB28954E064}"/>
    <pc:docChg chg="undo custSel addSld delSld modSld sldOrd modSection">
      <pc:chgData name="John DAmbrosia" userId="a76b78698ac40a99" providerId="LiveId" clId="{AFC54984-5FB5-45C1-92EB-ACB28954E064}" dt="2020-05-22T18:30:05.467" v="1862" actId="20578"/>
      <pc:docMkLst>
        <pc:docMk/>
      </pc:docMkLst>
      <pc:sldChg chg="modSp mod">
        <pc:chgData name="John DAmbrosia" userId="a76b78698ac40a99" providerId="LiveId" clId="{AFC54984-5FB5-45C1-92EB-ACB28954E064}" dt="2020-05-22T17:18:08.158" v="1132" actId="403"/>
        <pc:sldMkLst>
          <pc:docMk/>
          <pc:sldMk cId="0" sldId="257"/>
        </pc:sldMkLst>
        <pc:spChg chg="mod">
          <ac:chgData name="John DAmbrosia" userId="a76b78698ac40a99" providerId="LiveId" clId="{AFC54984-5FB5-45C1-92EB-ACB28954E064}" dt="2020-05-22T17:18:08.158" v="1132" actId="403"/>
          <ac:spMkLst>
            <pc:docMk/>
            <pc:sldMk cId="0" sldId="257"/>
            <ac:spMk id="527" creationId="{00000000-0000-0000-0000-000000000000}"/>
          </ac:spMkLst>
        </pc:spChg>
        <pc:spChg chg="mod">
          <ac:chgData name="John DAmbrosia" userId="a76b78698ac40a99" providerId="LiveId" clId="{AFC54984-5FB5-45C1-92EB-ACB28954E064}" dt="2020-05-22T17:17:06.343" v="1124" actId="20577"/>
          <ac:spMkLst>
            <pc:docMk/>
            <pc:sldMk cId="0" sldId="257"/>
            <ac:spMk id="528" creationId="{00000000-0000-0000-0000-000000000000}"/>
          </ac:spMkLst>
        </pc:spChg>
      </pc:sldChg>
      <pc:sldChg chg="modSp mod">
        <pc:chgData name="John DAmbrosia" userId="a76b78698ac40a99" providerId="LiveId" clId="{AFC54984-5FB5-45C1-92EB-ACB28954E064}" dt="2020-05-18T18:14:28.050" v="396" actId="1076"/>
        <pc:sldMkLst>
          <pc:docMk/>
          <pc:sldMk cId="0" sldId="258"/>
        </pc:sldMkLst>
        <pc:spChg chg="mod">
          <ac:chgData name="John DAmbrosia" userId="a76b78698ac40a99" providerId="LiveId" clId="{AFC54984-5FB5-45C1-92EB-ACB28954E064}" dt="2020-05-18T18:14:28.050" v="396" actId="1076"/>
          <ac:spMkLst>
            <pc:docMk/>
            <pc:sldMk cId="0" sldId="258"/>
            <ac:spMk id="537" creationId="{00000000-0000-0000-0000-000000000000}"/>
          </ac:spMkLst>
        </pc:spChg>
      </pc:sldChg>
      <pc:sldChg chg="modSp mod">
        <pc:chgData name="John DAmbrosia" userId="a76b78698ac40a99" providerId="LiveId" clId="{AFC54984-5FB5-45C1-92EB-ACB28954E064}" dt="2020-05-18T17:27:04.627" v="100" actId="20577"/>
        <pc:sldMkLst>
          <pc:docMk/>
          <pc:sldMk cId="352138584" sldId="292"/>
        </pc:sldMkLst>
        <pc:spChg chg="mod">
          <ac:chgData name="John DAmbrosia" userId="a76b78698ac40a99" providerId="LiveId" clId="{AFC54984-5FB5-45C1-92EB-ACB28954E064}" dt="2020-05-18T17:27:04.627" v="100" actId="20577"/>
          <ac:spMkLst>
            <pc:docMk/>
            <pc:sldMk cId="352138584" sldId="292"/>
            <ac:spMk id="537" creationId="{00000000-0000-0000-0000-000000000000}"/>
          </ac:spMkLst>
        </pc:spChg>
      </pc:sldChg>
      <pc:sldChg chg="modSp mod">
        <pc:chgData name="John DAmbrosia" userId="a76b78698ac40a99" providerId="LiveId" clId="{AFC54984-5FB5-45C1-92EB-ACB28954E064}" dt="2020-05-22T17:19:32.428" v="1157" actId="403"/>
        <pc:sldMkLst>
          <pc:docMk/>
          <pc:sldMk cId="316189698" sldId="297"/>
        </pc:sldMkLst>
        <pc:spChg chg="mod">
          <ac:chgData name="John DAmbrosia" userId="a76b78698ac40a99" providerId="LiveId" clId="{AFC54984-5FB5-45C1-92EB-ACB28954E064}" dt="2020-05-22T17:19:32.428" v="1157" actId="403"/>
          <ac:spMkLst>
            <pc:docMk/>
            <pc:sldMk cId="316189698" sldId="297"/>
            <ac:spMk id="387" creationId="{00000000-0000-0000-0000-000000000000}"/>
          </ac:spMkLst>
        </pc:spChg>
      </pc:sldChg>
      <pc:sldChg chg="modSp mod">
        <pc:chgData name="John DAmbrosia" userId="a76b78698ac40a99" providerId="LiveId" clId="{AFC54984-5FB5-45C1-92EB-ACB28954E064}" dt="2020-05-22T17:19:20.926" v="1156" actId="403"/>
        <pc:sldMkLst>
          <pc:docMk/>
          <pc:sldMk cId="2287003332" sldId="298"/>
        </pc:sldMkLst>
        <pc:spChg chg="mod">
          <ac:chgData name="John DAmbrosia" userId="a76b78698ac40a99" providerId="LiveId" clId="{AFC54984-5FB5-45C1-92EB-ACB28954E064}" dt="2020-05-22T17:19:20.926" v="1156" actId="403"/>
          <ac:spMkLst>
            <pc:docMk/>
            <pc:sldMk cId="2287003332" sldId="298"/>
            <ac:spMk id="423" creationId="{00000000-0000-0000-0000-000000000000}"/>
          </ac:spMkLst>
        </pc:spChg>
      </pc:sldChg>
      <pc:sldChg chg="modSp mod">
        <pc:chgData name="John DAmbrosia" userId="a76b78698ac40a99" providerId="LiveId" clId="{AFC54984-5FB5-45C1-92EB-ACB28954E064}" dt="2020-05-22T17:19:56.593" v="1172" actId="1035"/>
        <pc:sldMkLst>
          <pc:docMk/>
          <pc:sldMk cId="521051036" sldId="299"/>
        </pc:sldMkLst>
        <pc:spChg chg="mod">
          <ac:chgData name="John DAmbrosia" userId="a76b78698ac40a99" providerId="LiveId" clId="{AFC54984-5FB5-45C1-92EB-ACB28954E064}" dt="2020-05-22T17:19:56.593" v="1172" actId="1035"/>
          <ac:spMkLst>
            <pc:docMk/>
            <pc:sldMk cId="521051036" sldId="299"/>
            <ac:spMk id="543" creationId="{00000000-0000-0000-0000-000000000000}"/>
          </ac:spMkLst>
        </pc:spChg>
      </pc:sldChg>
      <pc:sldChg chg="addSp modSp">
        <pc:chgData name="John DAmbrosia" userId="a76b78698ac40a99" providerId="LiveId" clId="{AFC54984-5FB5-45C1-92EB-ACB28954E064}" dt="2020-05-22T17:20:30.505" v="1173"/>
        <pc:sldMkLst>
          <pc:docMk/>
          <pc:sldMk cId="639091886" sldId="300"/>
        </pc:sldMkLst>
        <pc:spChg chg="add mod">
          <ac:chgData name="John DAmbrosia" userId="a76b78698ac40a99" providerId="LiveId" clId="{AFC54984-5FB5-45C1-92EB-ACB28954E064}" dt="2020-05-22T17:20:30.505" v="1173"/>
          <ac:spMkLst>
            <pc:docMk/>
            <pc:sldMk cId="639091886" sldId="300"/>
            <ac:spMk id="2" creationId="{A6967181-DE43-4759-AFFA-64EEE2C9F66E}"/>
          </ac:spMkLst>
        </pc:spChg>
        <pc:spChg chg="add mod">
          <ac:chgData name="John DAmbrosia" userId="a76b78698ac40a99" providerId="LiveId" clId="{AFC54984-5FB5-45C1-92EB-ACB28954E064}" dt="2020-05-22T17:20:30.505" v="1173"/>
          <ac:spMkLst>
            <pc:docMk/>
            <pc:sldMk cId="639091886" sldId="300"/>
            <ac:spMk id="3" creationId="{EFCEB937-2753-4AF5-B423-DC52B2AEB515}"/>
          </ac:spMkLst>
        </pc:spChg>
        <pc:spChg chg="mod">
          <ac:chgData name="John DAmbrosia" userId="a76b78698ac40a99" providerId="LiveId" clId="{AFC54984-5FB5-45C1-92EB-ACB28954E064}" dt="2020-05-22T17:20:30.505" v="1173"/>
          <ac:spMkLst>
            <pc:docMk/>
            <pc:sldMk cId="639091886" sldId="300"/>
            <ac:spMk id="102" creationId="{00000000-0000-0000-0000-000000000000}"/>
          </ac:spMkLst>
        </pc:spChg>
        <pc:spChg chg="mod">
          <ac:chgData name="John DAmbrosia" userId="a76b78698ac40a99" providerId="LiveId" clId="{AFC54984-5FB5-45C1-92EB-ACB28954E064}" dt="2020-05-22T17:20:30.505" v="1173"/>
          <ac:spMkLst>
            <pc:docMk/>
            <pc:sldMk cId="639091886" sldId="300"/>
            <ac:spMk id="103" creationId="{00000000-0000-0000-0000-000000000000}"/>
          </ac:spMkLst>
        </pc:spChg>
      </pc:sldChg>
      <pc:sldChg chg="addSp modSp">
        <pc:chgData name="John DAmbrosia" userId="a76b78698ac40a99" providerId="LiveId" clId="{AFC54984-5FB5-45C1-92EB-ACB28954E064}" dt="2020-05-22T17:20:47.997" v="1174"/>
        <pc:sldMkLst>
          <pc:docMk/>
          <pc:sldMk cId="3396189539" sldId="301"/>
        </pc:sldMkLst>
        <pc:spChg chg="add mod">
          <ac:chgData name="John DAmbrosia" userId="a76b78698ac40a99" providerId="LiveId" clId="{AFC54984-5FB5-45C1-92EB-ACB28954E064}" dt="2020-05-22T17:20:47.997" v="1174"/>
          <ac:spMkLst>
            <pc:docMk/>
            <pc:sldMk cId="3396189539" sldId="301"/>
            <ac:spMk id="2" creationId="{7369907D-9E0A-450F-98AD-DE0B429B93F7}"/>
          </ac:spMkLst>
        </pc:spChg>
        <pc:spChg chg="add mod">
          <ac:chgData name="John DAmbrosia" userId="a76b78698ac40a99" providerId="LiveId" clId="{AFC54984-5FB5-45C1-92EB-ACB28954E064}" dt="2020-05-22T17:20:47.997" v="1174"/>
          <ac:spMkLst>
            <pc:docMk/>
            <pc:sldMk cId="3396189539" sldId="301"/>
            <ac:spMk id="3" creationId="{FB969E4C-D8C1-4B7E-9DB7-5880DAC99BED}"/>
          </ac:spMkLst>
        </pc:spChg>
        <pc:spChg chg="mod">
          <ac:chgData name="John DAmbrosia" userId="a76b78698ac40a99" providerId="LiveId" clId="{AFC54984-5FB5-45C1-92EB-ACB28954E064}" dt="2020-05-22T17:20:47.997" v="1174"/>
          <ac:spMkLst>
            <pc:docMk/>
            <pc:sldMk cId="3396189539" sldId="301"/>
            <ac:spMk id="159" creationId="{00000000-0000-0000-0000-000000000000}"/>
          </ac:spMkLst>
        </pc:spChg>
        <pc:spChg chg="mod">
          <ac:chgData name="John DAmbrosia" userId="a76b78698ac40a99" providerId="LiveId" clId="{AFC54984-5FB5-45C1-92EB-ACB28954E064}" dt="2020-05-22T17:20:47.997" v="1174"/>
          <ac:spMkLst>
            <pc:docMk/>
            <pc:sldMk cId="3396189539" sldId="301"/>
            <ac:spMk id="160" creationId="{00000000-0000-0000-0000-000000000000}"/>
          </ac:spMkLst>
        </pc:spChg>
      </pc:sldChg>
      <pc:sldChg chg="addSp modSp">
        <pc:chgData name="John DAmbrosia" userId="a76b78698ac40a99" providerId="LiveId" clId="{AFC54984-5FB5-45C1-92EB-ACB28954E064}" dt="2020-05-22T17:21:01.905" v="1175"/>
        <pc:sldMkLst>
          <pc:docMk/>
          <pc:sldMk cId="2930445586" sldId="302"/>
        </pc:sldMkLst>
        <pc:spChg chg="add mod">
          <ac:chgData name="John DAmbrosia" userId="a76b78698ac40a99" providerId="LiveId" clId="{AFC54984-5FB5-45C1-92EB-ACB28954E064}" dt="2020-05-22T17:21:01.905" v="1175"/>
          <ac:spMkLst>
            <pc:docMk/>
            <pc:sldMk cId="2930445586" sldId="302"/>
            <ac:spMk id="2" creationId="{CA7F9880-EEDB-4D95-8DDE-884D0F630131}"/>
          </ac:spMkLst>
        </pc:spChg>
        <pc:spChg chg="add mod">
          <ac:chgData name="John DAmbrosia" userId="a76b78698ac40a99" providerId="LiveId" clId="{AFC54984-5FB5-45C1-92EB-ACB28954E064}" dt="2020-05-22T17:21:01.905" v="1175"/>
          <ac:spMkLst>
            <pc:docMk/>
            <pc:sldMk cId="2930445586" sldId="302"/>
            <ac:spMk id="3" creationId="{00303D18-777D-4F2D-8532-A64FDA52035A}"/>
          </ac:spMkLst>
        </pc:spChg>
        <pc:spChg chg="mod">
          <ac:chgData name="John DAmbrosia" userId="a76b78698ac40a99" providerId="LiveId" clId="{AFC54984-5FB5-45C1-92EB-ACB28954E064}" dt="2020-05-22T17:21:01.905" v="1175"/>
          <ac:spMkLst>
            <pc:docMk/>
            <pc:sldMk cId="2930445586" sldId="302"/>
            <ac:spMk id="183" creationId="{00000000-0000-0000-0000-000000000000}"/>
          </ac:spMkLst>
        </pc:spChg>
        <pc:spChg chg="mod">
          <ac:chgData name="John DAmbrosia" userId="a76b78698ac40a99" providerId="LiveId" clId="{AFC54984-5FB5-45C1-92EB-ACB28954E064}" dt="2020-05-22T17:21:01.905" v="1175"/>
          <ac:spMkLst>
            <pc:docMk/>
            <pc:sldMk cId="2930445586" sldId="302"/>
            <ac:spMk id="184" creationId="{00000000-0000-0000-0000-000000000000}"/>
          </ac:spMkLst>
        </pc:spChg>
      </pc:sldChg>
      <pc:sldChg chg="del">
        <pc:chgData name="John DAmbrosia" userId="a76b78698ac40a99" providerId="LiveId" clId="{AFC54984-5FB5-45C1-92EB-ACB28954E064}" dt="2020-05-22T16:26:10.469" v="463" actId="47"/>
        <pc:sldMkLst>
          <pc:docMk/>
          <pc:sldMk cId="3436501057" sldId="303"/>
        </pc:sldMkLst>
      </pc:sldChg>
      <pc:sldChg chg="modSp mod">
        <pc:chgData name="John DAmbrosia" userId="a76b78698ac40a99" providerId="LiveId" clId="{AFC54984-5FB5-45C1-92EB-ACB28954E064}" dt="2020-05-22T17:18:18.493" v="1136" actId="403"/>
        <pc:sldMkLst>
          <pc:docMk/>
          <pc:sldMk cId="3162198244" sldId="304"/>
        </pc:sldMkLst>
        <pc:spChg chg="mod">
          <ac:chgData name="John DAmbrosia" userId="a76b78698ac40a99" providerId="LiveId" clId="{AFC54984-5FB5-45C1-92EB-ACB28954E064}" dt="2020-05-22T17:18:18.493" v="1136" actId="403"/>
          <ac:spMkLst>
            <pc:docMk/>
            <pc:sldMk cId="3162198244" sldId="304"/>
            <ac:spMk id="2" creationId="{96C0B485-16F9-4AF1-8B34-0386489D30BF}"/>
          </ac:spMkLst>
        </pc:spChg>
        <pc:graphicFrameChg chg="mod modGraphic">
          <ac:chgData name="John DAmbrosia" userId="a76b78698ac40a99" providerId="LiveId" clId="{AFC54984-5FB5-45C1-92EB-ACB28954E064}" dt="2020-05-18T17:25:30.662" v="53" actId="20577"/>
          <ac:graphicFrameMkLst>
            <pc:docMk/>
            <pc:sldMk cId="3162198244" sldId="304"/>
            <ac:graphicFrameMk id="6" creationId="{A2E13D74-7EFD-41A5-AC26-24453EF11E92}"/>
          </ac:graphicFrameMkLst>
        </pc:graphicFrameChg>
      </pc:sldChg>
      <pc:sldChg chg="modSp mod ord">
        <pc:chgData name="John DAmbrosia" userId="a76b78698ac40a99" providerId="LiveId" clId="{AFC54984-5FB5-45C1-92EB-ACB28954E064}" dt="2020-05-22T17:18:43.725" v="1141" actId="14100"/>
        <pc:sldMkLst>
          <pc:docMk/>
          <pc:sldMk cId="2767044957" sldId="305"/>
        </pc:sldMkLst>
        <pc:spChg chg="mod">
          <ac:chgData name="John DAmbrosia" userId="a76b78698ac40a99" providerId="LiveId" clId="{AFC54984-5FB5-45C1-92EB-ACB28954E064}" dt="2020-05-22T17:18:43.725" v="1141" actId="14100"/>
          <ac:spMkLst>
            <pc:docMk/>
            <pc:sldMk cId="2767044957" sldId="305"/>
            <ac:spMk id="6" creationId="{3965F13A-5AEB-4D06-B7C5-94A47FDFDF60}"/>
          </ac:spMkLst>
        </pc:spChg>
        <pc:graphicFrameChg chg="mod modGraphic">
          <ac:chgData name="John DAmbrosia" userId="a76b78698ac40a99" providerId="LiveId" clId="{AFC54984-5FB5-45C1-92EB-ACB28954E064}" dt="2020-05-22T16:41:22.094" v="835" actId="20577"/>
          <ac:graphicFrameMkLst>
            <pc:docMk/>
            <pc:sldMk cId="2767044957" sldId="305"/>
            <ac:graphicFrameMk id="9" creationId="{CD781A04-1920-4BB9-9D26-89A91130FC16}"/>
          </ac:graphicFrameMkLst>
        </pc:graphicFrameChg>
      </pc:sldChg>
      <pc:sldChg chg="modSp mod ord">
        <pc:chgData name="John DAmbrosia" userId="a76b78698ac40a99" providerId="LiveId" clId="{AFC54984-5FB5-45C1-92EB-ACB28954E064}" dt="2020-05-22T17:21:45.643" v="1219" actId="1036"/>
        <pc:sldMkLst>
          <pc:docMk/>
          <pc:sldMk cId="2273408057" sldId="306"/>
        </pc:sldMkLst>
        <pc:spChg chg="mod">
          <ac:chgData name="John DAmbrosia" userId="a76b78698ac40a99" providerId="LiveId" clId="{AFC54984-5FB5-45C1-92EB-ACB28954E064}" dt="2020-05-22T17:21:31.382" v="1206" actId="1037"/>
          <ac:spMkLst>
            <pc:docMk/>
            <pc:sldMk cId="2273408057" sldId="306"/>
            <ac:spMk id="4" creationId="{875E27E6-D24B-4584-8A00-AEC188ACDB9F}"/>
          </ac:spMkLst>
        </pc:spChg>
        <pc:graphicFrameChg chg="mod">
          <ac:chgData name="John DAmbrosia" userId="a76b78698ac40a99" providerId="LiveId" clId="{AFC54984-5FB5-45C1-92EB-ACB28954E064}" dt="2020-05-22T17:21:45.643" v="1219" actId="1036"/>
          <ac:graphicFrameMkLst>
            <pc:docMk/>
            <pc:sldMk cId="2273408057" sldId="306"/>
            <ac:graphicFrameMk id="8" creationId="{844A2996-667A-4CC2-9500-C2C1D85017F1}"/>
          </ac:graphicFrameMkLst>
        </pc:graphicFrameChg>
      </pc:sldChg>
      <pc:sldChg chg="modSp mod">
        <pc:chgData name="John DAmbrosia" userId="a76b78698ac40a99" providerId="LiveId" clId="{AFC54984-5FB5-45C1-92EB-ACB28954E064}" dt="2020-05-22T17:12:21.023" v="1115" actId="14100"/>
        <pc:sldMkLst>
          <pc:docMk/>
          <pc:sldMk cId="3312395973" sldId="307"/>
        </pc:sldMkLst>
        <pc:spChg chg="mod">
          <ac:chgData name="John DAmbrosia" userId="a76b78698ac40a99" providerId="LiveId" clId="{AFC54984-5FB5-45C1-92EB-ACB28954E064}" dt="2020-05-22T17:12:21.023" v="1115" actId="14100"/>
          <ac:spMkLst>
            <pc:docMk/>
            <pc:sldMk cId="3312395973" sldId="307"/>
            <ac:spMk id="483" creationId="{00000000-0000-0000-0000-000000000000}"/>
          </ac:spMkLst>
        </pc:spChg>
        <pc:spChg chg="mod">
          <ac:chgData name="John DAmbrosia" userId="a76b78698ac40a99" providerId="LiveId" clId="{AFC54984-5FB5-45C1-92EB-ACB28954E064}" dt="2020-05-22T17:04:52.353" v="1041" actId="20577"/>
          <ac:spMkLst>
            <pc:docMk/>
            <pc:sldMk cId="3312395973" sldId="307"/>
            <ac:spMk id="486" creationId="{00000000-0000-0000-0000-000000000000}"/>
          </ac:spMkLst>
        </pc:spChg>
      </pc:sldChg>
      <pc:sldChg chg="addSp delSp modSp new mod">
        <pc:chgData name="John DAmbrosia" userId="a76b78698ac40a99" providerId="LiveId" clId="{AFC54984-5FB5-45C1-92EB-ACB28954E064}" dt="2020-05-22T18:30:05.467" v="1862" actId="20578"/>
        <pc:sldMkLst>
          <pc:docMk/>
          <pc:sldMk cId="265099043" sldId="308"/>
        </pc:sldMkLst>
        <pc:spChg chg="del">
          <ac:chgData name="John DAmbrosia" userId="a76b78698ac40a99" providerId="LiveId" clId="{AFC54984-5FB5-45C1-92EB-ACB28954E064}" dt="2020-05-18T17:07:48.476" v="11"/>
          <ac:spMkLst>
            <pc:docMk/>
            <pc:sldMk cId="265099043" sldId="308"/>
            <ac:spMk id="2" creationId="{4181F6DE-F917-4E99-863E-1C25CC293D49}"/>
          </ac:spMkLst>
        </pc:spChg>
        <pc:spChg chg="mod">
          <ac:chgData name="John DAmbrosia" userId="a76b78698ac40a99" providerId="LiveId" clId="{AFC54984-5FB5-45C1-92EB-ACB28954E064}" dt="2020-05-18T17:07:48.476" v="11"/>
          <ac:spMkLst>
            <pc:docMk/>
            <pc:sldMk cId="265099043" sldId="308"/>
            <ac:spMk id="3" creationId="{C85C5079-24DD-4881-976A-02A880DF656A}"/>
          </ac:spMkLst>
        </pc:spChg>
        <pc:spChg chg="mod">
          <ac:chgData name="John DAmbrosia" userId="a76b78698ac40a99" providerId="LiveId" clId="{AFC54984-5FB5-45C1-92EB-ACB28954E064}" dt="2020-05-22T17:22:23.169" v="1223" actId="242"/>
          <ac:spMkLst>
            <pc:docMk/>
            <pc:sldMk cId="265099043" sldId="308"/>
            <ac:spMk id="4" creationId="{7A5FBB13-3C91-40F8-9060-DB91B37AD49D}"/>
          </ac:spMkLst>
        </pc:spChg>
        <pc:spChg chg="del">
          <ac:chgData name="John DAmbrosia" userId="a76b78698ac40a99" providerId="LiveId" clId="{AFC54984-5FB5-45C1-92EB-ACB28954E064}" dt="2020-05-18T17:07:48.476" v="11"/>
          <ac:spMkLst>
            <pc:docMk/>
            <pc:sldMk cId="265099043" sldId="308"/>
            <ac:spMk id="5" creationId="{CF791B1C-2BDA-4EE4-B999-2DCBA25CCE4D}"/>
          </ac:spMkLst>
        </pc:spChg>
        <pc:spChg chg="add mod">
          <ac:chgData name="John DAmbrosia" userId="a76b78698ac40a99" providerId="LiveId" clId="{AFC54984-5FB5-45C1-92EB-ACB28954E064}" dt="2020-05-22T18:30:05.467" v="1862" actId="20578"/>
          <ac:spMkLst>
            <pc:docMk/>
            <pc:sldMk cId="265099043" sldId="308"/>
            <ac:spMk id="6" creationId="{664A162C-1FC4-4DBA-8080-CE9E160B52B6}"/>
          </ac:spMkLst>
        </pc:spChg>
        <pc:spChg chg="add del mod">
          <ac:chgData name="John DAmbrosia" userId="a76b78698ac40a99" providerId="LiveId" clId="{AFC54984-5FB5-45C1-92EB-ACB28954E064}" dt="2020-05-18T17:07:54.360" v="12" actId="478"/>
          <ac:spMkLst>
            <pc:docMk/>
            <pc:sldMk cId="265099043" sldId="308"/>
            <ac:spMk id="7" creationId="{38832DF6-03CC-4C04-A60D-A146951D6526}"/>
          </ac:spMkLst>
        </pc:spChg>
      </pc:sldChg>
      <pc:sldChg chg="addSp delSp modSp new mod">
        <pc:chgData name="John DAmbrosia" userId="a76b78698ac40a99" providerId="LiveId" clId="{AFC54984-5FB5-45C1-92EB-ACB28954E064}" dt="2020-05-22T17:17:53.924" v="1128" actId="242"/>
        <pc:sldMkLst>
          <pc:docMk/>
          <pc:sldMk cId="51102872" sldId="309"/>
        </pc:sldMkLst>
        <pc:spChg chg="del">
          <ac:chgData name="John DAmbrosia" userId="a76b78698ac40a99" providerId="LiveId" clId="{AFC54984-5FB5-45C1-92EB-ACB28954E064}" dt="2020-05-18T18:01:37.343" v="104"/>
          <ac:spMkLst>
            <pc:docMk/>
            <pc:sldMk cId="51102872" sldId="309"/>
            <ac:spMk id="2" creationId="{EF11B4F9-2170-4BDE-A8CD-FC938AFB04CD}"/>
          </ac:spMkLst>
        </pc:spChg>
        <pc:spChg chg="del">
          <ac:chgData name="John DAmbrosia" userId="a76b78698ac40a99" providerId="LiveId" clId="{AFC54984-5FB5-45C1-92EB-ACB28954E064}" dt="2020-05-18T18:01:37.343" v="104"/>
          <ac:spMkLst>
            <pc:docMk/>
            <pc:sldMk cId="51102872" sldId="309"/>
            <ac:spMk id="3" creationId="{CD9F3A65-BDF3-4955-BCB5-797453CCF5D5}"/>
          </ac:spMkLst>
        </pc:spChg>
        <pc:spChg chg="mod">
          <ac:chgData name="John DAmbrosia" userId="a76b78698ac40a99" providerId="LiveId" clId="{AFC54984-5FB5-45C1-92EB-ACB28954E064}" dt="2020-05-18T18:01:37.343" v="104"/>
          <ac:spMkLst>
            <pc:docMk/>
            <pc:sldMk cId="51102872" sldId="309"/>
            <ac:spMk id="4" creationId="{BE7E9A0B-1CAC-4A39-945C-35CF0FFCBD8D}"/>
          </ac:spMkLst>
        </pc:spChg>
        <pc:spChg chg="add mod">
          <ac:chgData name="John DAmbrosia" userId="a76b78698ac40a99" providerId="LiveId" clId="{AFC54984-5FB5-45C1-92EB-ACB28954E064}" dt="2020-05-22T17:17:53.924" v="1128" actId="242"/>
          <ac:spMkLst>
            <pc:docMk/>
            <pc:sldMk cId="51102872" sldId="309"/>
            <ac:spMk id="5" creationId="{06BF90D3-35AA-4109-A4EB-00B4CB6BCD77}"/>
          </ac:spMkLst>
        </pc:spChg>
        <pc:spChg chg="add mod">
          <ac:chgData name="John DAmbrosia" userId="a76b78698ac40a99" providerId="LiveId" clId="{AFC54984-5FB5-45C1-92EB-ACB28954E064}" dt="2020-05-18T18:15:17.352" v="420" actId="255"/>
          <ac:spMkLst>
            <pc:docMk/>
            <pc:sldMk cId="51102872" sldId="309"/>
            <ac:spMk id="6" creationId="{C4C54FF5-549C-4BBA-ABD6-0571203E8607}"/>
          </ac:spMkLst>
        </pc:spChg>
        <pc:spChg chg="add mod">
          <ac:chgData name="John DAmbrosia" userId="a76b78698ac40a99" providerId="LiveId" clId="{AFC54984-5FB5-45C1-92EB-ACB28954E064}" dt="2020-05-18T18:01:37.343" v="104"/>
          <ac:spMkLst>
            <pc:docMk/>
            <pc:sldMk cId="51102872" sldId="309"/>
            <ac:spMk id="7" creationId="{F32C0300-1B71-4511-A92F-D2F7C2C50009}"/>
          </ac:spMkLst>
        </pc:spChg>
      </pc:sldChg>
      <pc:sldChg chg="modSp add mod">
        <pc:chgData name="John DAmbrosia" userId="a76b78698ac40a99" providerId="LiveId" clId="{AFC54984-5FB5-45C1-92EB-ACB28954E064}" dt="2020-05-22T17:19:04.381" v="1154" actId="1035"/>
        <pc:sldMkLst>
          <pc:docMk/>
          <pc:sldMk cId="0" sldId="310"/>
        </pc:sldMkLst>
        <pc:spChg chg="mod">
          <ac:chgData name="John DAmbrosia" userId="a76b78698ac40a99" providerId="LiveId" clId="{AFC54984-5FB5-45C1-92EB-ACB28954E064}" dt="2020-05-22T17:19:04.381" v="1154" actId="1035"/>
          <ac:spMkLst>
            <pc:docMk/>
            <pc:sldMk cId="0" sldId="310"/>
            <ac:spMk id="330" creationId="{00000000-0000-0000-0000-000000000000}"/>
          </ac:spMkLst>
        </pc:spChg>
        <pc:grpChg chg="mod">
          <ac:chgData name="John DAmbrosia" userId="a76b78698ac40a99" providerId="LiveId" clId="{AFC54984-5FB5-45C1-92EB-ACB28954E064}" dt="2020-05-22T16:26:38.919" v="485" actId="1036"/>
          <ac:grpSpMkLst>
            <pc:docMk/>
            <pc:sldMk cId="0" sldId="310"/>
            <ac:grpSpMk id="2" creationId="{3F67F329-44E9-4E6F-98D3-27A859A3D311}"/>
          </ac:grpSpMkLst>
        </pc:grpChg>
      </pc:sldChg>
      <pc:sldChg chg="modSp add mod">
        <pc:chgData name="John DAmbrosia" userId="a76b78698ac40a99" providerId="LiveId" clId="{AFC54984-5FB5-45C1-92EB-ACB28954E064}" dt="2020-05-22T17:10:20.650" v="1083" actId="242"/>
        <pc:sldMkLst>
          <pc:docMk/>
          <pc:sldMk cId="1664960665" sldId="311"/>
        </pc:sldMkLst>
        <pc:spChg chg="mod">
          <ac:chgData name="John DAmbrosia" userId="a76b78698ac40a99" providerId="LiveId" clId="{AFC54984-5FB5-45C1-92EB-ACB28954E064}" dt="2020-05-22T17:10:20.650" v="1083" actId="242"/>
          <ac:spMkLst>
            <pc:docMk/>
            <pc:sldMk cId="1664960665" sldId="311"/>
            <ac:spMk id="4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4c96a96a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4c96a96a4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4c96a96a41_0_0: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3930dd84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g73930dd8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265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018438d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018438d3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 name="Google Shape;181;g8018438d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49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4d4a56f2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4d4a56f24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Applications Space Experts; hyper scale data centers, social media, mobile apps, streaming video, etc.</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Future - gaming, augmented reality, virtual reality</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Industry Experts from Google, Facebook, Verizon, ATT, Automotive OEMs….and so on</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endParaRPr sz="1400">
              <a:solidFill>
                <a:srgbClr val="000000"/>
              </a:solidFill>
            </a:endParaRPr>
          </a:p>
        </p:txBody>
      </p:sp>
      <p:sp>
        <p:nvSpPr>
          <p:cNvPr id="533" name="Google Shape;533;g54d4a56f24_0_12: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4fbcecd57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4fbcecd57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3a0ce7c96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3a0ce7c96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83a0ce7c96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3a0ce7c9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83a0ce7c9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83a0ce7c9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388fa53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388fa534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8388fa534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aeaba8fd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aeaba8fd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5aeaba8fd2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4bc3e5a80_6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4bc3e5a80_6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74bc3e5a80_6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3a0ce7c9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3a0ce7c96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83a0ce7c96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ff993dece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ff993dece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g5ff993dece_4_0: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3a0ce7c96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3a0ce7c96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83a0ce7c96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4bc3e5a80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74bc3e5a80_3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74bc3e5a80_3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ae10698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ae10698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5ae10698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388fa5340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388fa5340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8388fa5340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4bc3e5a80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74bc3e5a80_3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74bc3e5a80_3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8388fa534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8388fa5340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8388fa5340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8388fa534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8388fa534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8388fa5340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3a0ce7c96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3a0ce7c96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83a0ce7c96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4bc3e5a80_3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74bc3e5a80_3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74bc3e5a80_3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8388fa534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8388fa5340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8388fa5340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3a0ce7c96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3a0ce7c96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83a0ce7c96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388fa5340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388fa5340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8388fa5340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55dc014e0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55dc014e0f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55dc014e0f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4d4a56f2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4d4a56f24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Applications Space Experts; hyper scale data centers, social media, mobile apps, streaming video, etc.</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Future - gaming, augmented reality, virtual reality</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r>
              <a:rPr lang="en-US" sz="1400">
                <a:solidFill>
                  <a:srgbClr val="000000"/>
                </a:solidFill>
              </a:rPr>
              <a:t>Industry Experts from Google, Facebook, Verizon, ATT, Automotive OEMs….and so on</a:t>
            </a:r>
            <a:endParaRPr sz="1400">
              <a:solidFill>
                <a:srgbClr val="000000"/>
              </a:solidFill>
            </a:endParaRPr>
          </a:p>
          <a:p>
            <a:pPr marL="0" lvl="0" indent="0" algn="l" rtl="0">
              <a:lnSpc>
                <a:spcPct val="115000"/>
              </a:lnSpc>
              <a:spcBef>
                <a:spcPts val="1200"/>
              </a:spcBef>
              <a:spcAft>
                <a:spcPts val="0"/>
              </a:spcAft>
              <a:buClr>
                <a:schemeClr val="dk1"/>
              </a:buClr>
              <a:buSzPts val="1100"/>
              <a:buFont typeface="Arial"/>
              <a:buNone/>
            </a:pPr>
            <a:endParaRPr sz="1400">
              <a:solidFill>
                <a:srgbClr val="000000"/>
              </a:solidFill>
            </a:endParaRPr>
          </a:p>
        </p:txBody>
      </p:sp>
      <p:sp>
        <p:nvSpPr>
          <p:cNvPr id="533" name="Google Shape;533;g54d4a56f24_0_12: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450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1075d2ed5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 name="Google Shape;100;g71075d2e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075d2ed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075d2ed5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 name="Google Shape;108;g71075d2ed5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075d2ed5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 name="Google Shape;120;g71075d2ed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f3637a2c0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g7f3637a2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2699bf9e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6" name="Google Shape;136;g82699bf9e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2699bf9e1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 name="Google Shape;143;g82699bf9e1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3a0ce7c9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3a0ce7c96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83a0ce7c96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012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2cc34432f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0" name="Google Shape;150;g72cc34432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3930dd84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g73930dd8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018438d3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018438d33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5" name="Google Shape;165;g8018438d33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135687f2e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135687f2e_2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g7135687f2e_2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018438d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018438d3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 name="Google Shape;181;g8018438d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8" name="Google Shape;1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aeaba8fd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aeaba8fd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5aeaba8fd2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5975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388fa53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388fa534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8388fa534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184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8388fa534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8388fa5340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8388fa5340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635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55dc014e0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55dc014e0f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55dc014e0f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510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1075d2ed5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 name="Google Shape;100;g71075d2e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6318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163"/>
        <p:cNvGrpSpPr/>
        <p:nvPr/>
      </p:nvGrpSpPr>
      <p:grpSpPr>
        <a:xfrm>
          <a:off x="0" y="0"/>
          <a:ext cx="0" cy="0"/>
          <a:chOff x="0" y="0"/>
          <a:chExt cx="0" cy="0"/>
        </a:xfrm>
      </p:grpSpPr>
      <p:pic>
        <p:nvPicPr>
          <p:cNvPr id="164" name="Google Shape;164;p22"/>
          <p:cNvPicPr preferRelativeResize="0"/>
          <p:nvPr/>
        </p:nvPicPr>
        <p:blipFill rotWithShape="1">
          <a:blip r:embed="rId2">
            <a:alphaModFix/>
          </a:blip>
          <a:srcRect/>
          <a:stretch/>
        </p:blipFill>
        <p:spPr>
          <a:xfrm>
            <a:off x="-23750" y="0"/>
            <a:ext cx="9167750" cy="5143499"/>
          </a:xfrm>
          <a:prstGeom prst="rect">
            <a:avLst/>
          </a:prstGeom>
          <a:noFill/>
          <a:ln>
            <a:noFill/>
          </a:ln>
        </p:spPr>
      </p:pic>
      <p:sp>
        <p:nvSpPr>
          <p:cNvPr id="165" name="Google Shape;165;p22"/>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33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66" name="Google Shape;166;p22"/>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210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20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20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7" name="Google Shape;167;p22"/>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68" name="Google Shape;168;p22"/>
          <p:cNvPicPr preferRelativeResize="0"/>
          <p:nvPr/>
        </p:nvPicPr>
        <p:blipFill rotWithShape="1">
          <a:blip r:embed="rId3">
            <a:alphaModFix/>
          </a:blip>
          <a:srcRect l="1497" t="9657"/>
          <a:stretch/>
        </p:blipFill>
        <p:spPr>
          <a:xfrm rot="10800000" flipH="1">
            <a:off x="0" y="4502874"/>
            <a:ext cx="9144000" cy="640625"/>
          </a:xfrm>
          <a:prstGeom prst="rect">
            <a:avLst/>
          </a:prstGeom>
          <a:noFill/>
          <a:ln>
            <a:noFill/>
          </a:ln>
        </p:spPr>
      </p:pic>
      <p:pic>
        <p:nvPicPr>
          <p:cNvPr id="169" name="Google Shape;169;p22"/>
          <p:cNvPicPr preferRelativeResize="0"/>
          <p:nvPr/>
        </p:nvPicPr>
        <p:blipFill rotWithShape="1">
          <a:blip r:embed="rId3">
            <a:alphaModFix/>
          </a:blip>
          <a:srcRect l="1497" t="9657"/>
          <a:stretch/>
        </p:blipFill>
        <p:spPr>
          <a:xfrm flipH="1">
            <a:off x="0" y="-20993"/>
            <a:ext cx="9144000" cy="640625"/>
          </a:xfrm>
          <a:prstGeom prst="rect">
            <a:avLst/>
          </a:prstGeom>
          <a:noFill/>
          <a:ln>
            <a:noFill/>
          </a:ln>
        </p:spPr>
      </p:pic>
      <p:pic>
        <p:nvPicPr>
          <p:cNvPr id="170" name="Google Shape;170;p22"/>
          <p:cNvPicPr preferRelativeResize="0"/>
          <p:nvPr/>
        </p:nvPicPr>
        <p:blipFill rotWithShape="1">
          <a:blip r:embed="rId4">
            <a:alphaModFix/>
          </a:blip>
          <a:srcRect/>
          <a:stretch/>
        </p:blipFill>
        <p:spPr>
          <a:xfrm>
            <a:off x="7613960" y="4267505"/>
            <a:ext cx="911785" cy="266241"/>
          </a:xfrm>
          <a:prstGeom prst="rect">
            <a:avLst/>
          </a:prstGeom>
          <a:noFill/>
          <a:ln>
            <a:noFill/>
          </a:ln>
        </p:spPr>
      </p:pic>
      <p:pic>
        <p:nvPicPr>
          <p:cNvPr id="171" name="Google Shape;171;p22"/>
          <p:cNvPicPr preferRelativeResize="0"/>
          <p:nvPr/>
        </p:nvPicPr>
        <p:blipFill rotWithShape="1">
          <a:blip r:embed="rId5">
            <a:alphaModFix/>
          </a:blip>
          <a:srcRect/>
          <a:stretch/>
        </p:blipFill>
        <p:spPr>
          <a:xfrm>
            <a:off x="-9144" y="619632"/>
            <a:ext cx="1092708" cy="1810512"/>
          </a:xfrm>
          <a:prstGeom prst="rect">
            <a:avLst/>
          </a:prstGeom>
          <a:noFill/>
          <a:ln>
            <a:noFill/>
          </a:ln>
        </p:spPr>
      </p:pic>
      <p:pic>
        <p:nvPicPr>
          <p:cNvPr id="172" name="Google Shape;172;p22"/>
          <p:cNvPicPr preferRelativeResize="0"/>
          <p:nvPr/>
        </p:nvPicPr>
        <p:blipFill rotWithShape="1">
          <a:blip r:embed="rId6">
            <a:alphaModFix/>
          </a:blip>
          <a:srcRect/>
          <a:stretch/>
        </p:blipFill>
        <p:spPr>
          <a:xfrm>
            <a:off x="1469066" y="619632"/>
            <a:ext cx="1458468" cy="1810512"/>
          </a:xfrm>
          <a:prstGeom prst="rect">
            <a:avLst/>
          </a:prstGeom>
          <a:noFill/>
          <a:ln>
            <a:noFill/>
          </a:ln>
        </p:spPr>
      </p:pic>
      <p:pic>
        <p:nvPicPr>
          <p:cNvPr id="173" name="Google Shape;173;p22"/>
          <p:cNvPicPr preferRelativeResize="0"/>
          <p:nvPr/>
        </p:nvPicPr>
        <p:blipFill rotWithShape="1">
          <a:blip r:embed="rId7">
            <a:alphaModFix/>
          </a:blip>
          <a:srcRect/>
          <a:stretch/>
        </p:blipFill>
        <p:spPr>
          <a:xfrm>
            <a:off x="3412131" y="619632"/>
            <a:ext cx="1773936" cy="1810512"/>
          </a:xfrm>
          <a:prstGeom prst="rect">
            <a:avLst/>
          </a:prstGeom>
          <a:noFill/>
          <a:ln>
            <a:noFill/>
          </a:ln>
        </p:spPr>
      </p:pic>
      <p:pic>
        <p:nvPicPr>
          <p:cNvPr id="174" name="Google Shape;174;p22"/>
          <p:cNvPicPr preferRelativeResize="0"/>
          <p:nvPr/>
        </p:nvPicPr>
        <p:blipFill rotWithShape="1">
          <a:blip r:embed="rId8">
            <a:alphaModFix/>
          </a:blip>
          <a:srcRect/>
          <a:stretch/>
        </p:blipFill>
        <p:spPr>
          <a:xfrm>
            <a:off x="5766746" y="619632"/>
            <a:ext cx="1467612" cy="1810512"/>
          </a:xfrm>
          <a:prstGeom prst="rect">
            <a:avLst/>
          </a:prstGeom>
          <a:noFill/>
          <a:ln>
            <a:noFill/>
          </a:ln>
        </p:spPr>
      </p:pic>
      <p:pic>
        <p:nvPicPr>
          <p:cNvPr id="175" name="Google Shape;175;p22"/>
          <p:cNvPicPr preferRelativeResize="0"/>
          <p:nvPr/>
        </p:nvPicPr>
        <p:blipFill rotWithShape="1">
          <a:blip r:embed="rId9">
            <a:alphaModFix/>
          </a:blip>
          <a:srcRect/>
          <a:stretch/>
        </p:blipFill>
        <p:spPr>
          <a:xfrm>
            <a:off x="7721916" y="619632"/>
            <a:ext cx="1124712" cy="18105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8"/>
        <p:cNvGrpSpPr/>
        <p:nvPr/>
      </p:nvGrpSpPr>
      <p:grpSpPr>
        <a:xfrm>
          <a:off x="0" y="0"/>
          <a:ext cx="0" cy="0"/>
          <a:chOff x="0" y="0"/>
          <a:chExt cx="0" cy="0"/>
        </a:xfrm>
      </p:grpSpPr>
      <p:sp>
        <p:nvSpPr>
          <p:cNvPr id="239" name="Google Shape;239;p31"/>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40" name="Google Shape;240;p31"/>
          <p:cNvSpPr txBox="1">
            <a:spLocks noGrp="1"/>
          </p:cNvSpPr>
          <p:nvPr>
            <p:ph type="body" idx="1"/>
          </p:nvPr>
        </p:nvSpPr>
        <p:spPr>
          <a:xfrm>
            <a:off x="4629150" y="2844601"/>
            <a:ext cx="3886200" cy="136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1" name="Google Shape;241;p31"/>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2" name="Google Shape;242;p31"/>
          <p:cNvSpPr txBox="1">
            <a:spLocks noGrp="1"/>
          </p:cNvSpPr>
          <p:nvPr>
            <p:ph type="body" idx="3"/>
          </p:nvPr>
        </p:nvSpPr>
        <p:spPr>
          <a:xfrm>
            <a:off x="4629150" y="1369219"/>
            <a:ext cx="3886200" cy="136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3" name="Google Shape;243;p31"/>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4" name="Google Shape;244;p31"/>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45"/>
        <p:cNvGrpSpPr/>
        <p:nvPr/>
      </p:nvGrpSpPr>
      <p:grpSpPr>
        <a:xfrm>
          <a:off x="0" y="0"/>
          <a:ext cx="0" cy="0"/>
          <a:chOff x="0" y="0"/>
          <a:chExt cx="0" cy="0"/>
        </a:xfrm>
      </p:grpSpPr>
      <p:sp>
        <p:nvSpPr>
          <p:cNvPr id="246" name="Google Shape;246;p32"/>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47" name="Google Shape;247;p32"/>
          <p:cNvSpPr txBox="1">
            <a:spLocks noGrp="1"/>
          </p:cNvSpPr>
          <p:nvPr>
            <p:ph type="body" idx="1"/>
          </p:nvPr>
        </p:nvSpPr>
        <p:spPr>
          <a:xfrm>
            <a:off x="4629150" y="2128102"/>
            <a:ext cx="3886200" cy="20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8" name="Google Shape;248;p32"/>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9" name="Google Shape;249;p32"/>
          <p:cNvSpPr txBox="1">
            <a:spLocks noGrp="1"/>
          </p:cNvSpPr>
          <p:nvPr>
            <p:ph type="body" idx="3"/>
          </p:nvPr>
        </p:nvSpPr>
        <p:spPr>
          <a:xfrm>
            <a:off x="4629150" y="1369219"/>
            <a:ext cx="38862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0" name="Google Shape;250;p32"/>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2"/>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54" name="Google Shape;254;p33"/>
          <p:cNvSpPr txBox="1">
            <a:spLocks noGrp="1"/>
          </p:cNvSpPr>
          <p:nvPr>
            <p:ph type="body" idx="1"/>
          </p:nvPr>
        </p:nvSpPr>
        <p:spPr>
          <a:xfrm>
            <a:off x="628650" y="1361923"/>
            <a:ext cx="3886200" cy="2851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5" name="Google Shape;255;p33"/>
          <p:cNvSpPr txBox="1">
            <a:spLocks noGrp="1"/>
          </p:cNvSpPr>
          <p:nvPr>
            <p:ph type="body" idx="2"/>
          </p:nvPr>
        </p:nvSpPr>
        <p:spPr>
          <a:xfrm>
            <a:off x="4629150" y="2128101"/>
            <a:ext cx="3886200" cy="20856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6" name="Google Shape;256;p33"/>
          <p:cNvSpPr txBox="1">
            <a:spLocks noGrp="1"/>
          </p:cNvSpPr>
          <p:nvPr>
            <p:ph type="body" idx="3"/>
          </p:nvPr>
        </p:nvSpPr>
        <p:spPr>
          <a:xfrm>
            <a:off x="4629150" y="1369219"/>
            <a:ext cx="38862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7" name="Google Shape;257;p33"/>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8" name="Google Shape;258;p33"/>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61" name="Google Shape;261;p34"/>
          <p:cNvSpPr txBox="1">
            <a:spLocks noGrp="1"/>
          </p:cNvSpPr>
          <p:nvPr>
            <p:ph type="body" idx="1"/>
          </p:nvPr>
        </p:nvSpPr>
        <p:spPr>
          <a:xfrm>
            <a:off x="46291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2" name="Google Shape;262;p34"/>
          <p:cNvSpPr txBox="1">
            <a:spLocks noGrp="1"/>
          </p:cNvSpPr>
          <p:nvPr>
            <p:ph type="body" idx="2"/>
          </p:nvPr>
        </p:nvSpPr>
        <p:spPr>
          <a:xfrm>
            <a:off x="628650" y="1369219"/>
            <a:ext cx="3886200" cy="13749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3" name="Google Shape;263;p34"/>
          <p:cNvSpPr txBox="1">
            <a:spLocks noGrp="1"/>
          </p:cNvSpPr>
          <p:nvPr>
            <p:ph type="body" idx="3"/>
          </p:nvPr>
        </p:nvSpPr>
        <p:spPr>
          <a:xfrm>
            <a:off x="4629150" y="1385779"/>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4" name="Google Shape;264;p34"/>
          <p:cNvSpPr txBox="1">
            <a:spLocks noGrp="1"/>
          </p:cNvSpPr>
          <p:nvPr>
            <p:ph type="body" idx="4"/>
          </p:nvPr>
        </p:nvSpPr>
        <p:spPr>
          <a:xfrm>
            <a:off x="6286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5" name="Google Shape;265;p34"/>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34"/>
          <p:cNvSpPr txBox="1">
            <a:spLocks noGrp="1"/>
          </p:cNvSpPr>
          <p:nvPr>
            <p:ph type="body" idx="5"/>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69" name="Google Shape;269;p35"/>
          <p:cNvSpPr txBox="1">
            <a:spLocks noGrp="1"/>
          </p:cNvSpPr>
          <p:nvPr>
            <p:ph type="body" idx="1"/>
          </p:nvPr>
        </p:nvSpPr>
        <p:spPr>
          <a:xfrm>
            <a:off x="628651" y="1369219"/>
            <a:ext cx="30195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0" name="Google Shape;270;p35"/>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1" name="Google Shape;271;p35"/>
          <p:cNvSpPr txBox="1">
            <a:spLocks noGrp="1"/>
          </p:cNvSpPr>
          <p:nvPr>
            <p:ph type="body" idx="2"/>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74" name="Google Shape;274;p36"/>
          <p:cNvSpPr txBox="1">
            <a:spLocks noGrp="1"/>
          </p:cNvSpPr>
          <p:nvPr>
            <p:ph type="body" idx="1"/>
          </p:nvPr>
        </p:nvSpPr>
        <p:spPr>
          <a:xfrm>
            <a:off x="46291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5" name="Google Shape;275;p36"/>
          <p:cNvSpPr txBox="1">
            <a:spLocks noGrp="1"/>
          </p:cNvSpPr>
          <p:nvPr>
            <p:ph type="body" idx="2"/>
          </p:nvPr>
        </p:nvSpPr>
        <p:spPr>
          <a:xfrm>
            <a:off x="628650" y="3591613"/>
            <a:ext cx="3886200" cy="62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6" name="Google Shape;276;p36"/>
          <p:cNvSpPr>
            <a:spLocks noGrp="1"/>
          </p:cNvSpPr>
          <p:nvPr>
            <p:ph type="pic" idx="3"/>
          </p:nvPr>
        </p:nvSpPr>
        <p:spPr>
          <a:xfrm>
            <a:off x="628650" y="1369219"/>
            <a:ext cx="3886200" cy="22224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7" name="Google Shape;277;p36"/>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36"/>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37"/>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281"/>
        <p:cNvGrpSpPr/>
        <p:nvPr/>
      </p:nvGrpSpPr>
      <p:grpSpPr>
        <a:xfrm>
          <a:off x="0" y="0"/>
          <a:ext cx="0" cy="0"/>
          <a:chOff x="0" y="0"/>
          <a:chExt cx="0" cy="0"/>
        </a:xfrm>
      </p:grpSpPr>
      <p:sp>
        <p:nvSpPr>
          <p:cNvPr id="282" name="Google Shape;282;p38"/>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83" name="Google Shape;283;p38"/>
          <p:cNvSpPr txBox="1">
            <a:spLocks noGrp="1"/>
          </p:cNvSpPr>
          <p:nvPr>
            <p:ph type="body" idx="1"/>
          </p:nvPr>
        </p:nvSpPr>
        <p:spPr>
          <a:xfrm>
            <a:off x="628650" y="2128100"/>
            <a:ext cx="7886700" cy="16050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4" name="Google Shape;284;p38"/>
          <p:cNvSpPr txBox="1">
            <a:spLocks noGrp="1"/>
          </p:cNvSpPr>
          <p:nvPr>
            <p:ph type="body" idx="2"/>
          </p:nvPr>
        </p:nvSpPr>
        <p:spPr>
          <a:xfrm>
            <a:off x="628650" y="1369219"/>
            <a:ext cx="78867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5" name="Google Shape;285;p38"/>
          <p:cNvSpPr txBox="1">
            <a:spLocks noGrp="1"/>
          </p:cNvSpPr>
          <p:nvPr>
            <p:ph type="body" idx="3"/>
          </p:nvPr>
        </p:nvSpPr>
        <p:spPr>
          <a:xfrm>
            <a:off x="628650" y="3733015"/>
            <a:ext cx="7886700" cy="497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1" i="1" u="none" strike="noStrike" cap="none">
                <a:solidFill>
                  <a:srgbClr val="0066A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6" name="Google Shape;286;p38"/>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7" name="Google Shape;287;p38"/>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288"/>
        <p:cNvGrpSpPr/>
        <p:nvPr/>
      </p:nvGrpSpPr>
      <p:grpSpPr>
        <a:xfrm>
          <a:off x="0" y="0"/>
          <a:ext cx="0" cy="0"/>
          <a:chOff x="0" y="0"/>
          <a:chExt cx="0" cy="0"/>
        </a:xfrm>
      </p:grpSpPr>
      <p:sp>
        <p:nvSpPr>
          <p:cNvPr id="289" name="Google Shape;289;p39"/>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90" name="Google Shape;290;p39"/>
          <p:cNvSpPr txBox="1">
            <a:spLocks noGrp="1"/>
          </p:cNvSpPr>
          <p:nvPr>
            <p:ph type="body" idx="1"/>
          </p:nvPr>
        </p:nvSpPr>
        <p:spPr>
          <a:xfrm>
            <a:off x="628650" y="3004794"/>
            <a:ext cx="3886200" cy="12087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1" name="Google Shape;291;p39"/>
          <p:cNvSpPr txBox="1">
            <a:spLocks noGrp="1"/>
          </p:cNvSpPr>
          <p:nvPr>
            <p:ph type="body" idx="2"/>
          </p:nvPr>
        </p:nvSpPr>
        <p:spPr>
          <a:xfrm>
            <a:off x="628650" y="1369219"/>
            <a:ext cx="7886700" cy="15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2" name="Google Shape;292;p39"/>
          <p:cNvSpPr>
            <a:spLocks noGrp="1"/>
          </p:cNvSpPr>
          <p:nvPr>
            <p:ph type="pic" idx="3"/>
          </p:nvPr>
        </p:nvSpPr>
        <p:spPr>
          <a:xfrm>
            <a:off x="4629150" y="3004793"/>
            <a:ext cx="3886200" cy="1208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3" name="Google Shape;293;p39"/>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4" name="Google Shape;294;p39"/>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295"/>
        <p:cNvGrpSpPr/>
        <p:nvPr/>
      </p:nvGrpSpPr>
      <p:grpSpPr>
        <a:xfrm>
          <a:off x="0" y="0"/>
          <a:ext cx="0" cy="0"/>
          <a:chOff x="0" y="0"/>
          <a:chExt cx="0" cy="0"/>
        </a:xfrm>
      </p:grpSpPr>
      <p:sp>
        <p:nvSpPr>
          <p:cNvPr id="296" name="Google Shape;296;p40"/>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97" name="Google Shape;297;p40"/>
          <p:cNvSpPr txBox="1">
            <a:spLocks noGrp="1"/>
          </p:cNvSpPr>
          <p:nvPr>
            <p:ph type="body" idx="1"/>
          </p:nvPr>
        </p:nvSpPr>
        <p:spPr>
          <a:xfrm>
            <a:off x="628650" y="1369218"/>
            <a:ext cx="4971000" cy="21657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8" name="Google Shape;298;p40"/>
          <p:cNvSpPr txBox="1">
            <a:spLocks noGrp="1"/>
          </p:cNvSpPr>
          <p:nvPr>
            <p:ph type="body" idx="2"/>
          </p:nvPr>
        </p:nvSpPr>
        <p:spPr>
          <a:xfrm>
            <a:off x="628650" y="3535051"/>
            <a:ext cx="4971000" cy="678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500"/>
              <a:buFont typeface="Merriweather Sans"/>
              <a:buNone/>
              <a:defRPr sz="1500" b="1" i="0" u="none" strike="noStrike" cap="none">
                <a:solidFill>
                  <a:srgbClr val="0066A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9" name="Google Shape;299;p40"/>
          <p:cNvSpPr>
            <a:spLocks noGrp="1"/>
          </p:cNvSpPr>
          <p:nvPr>
            <p:ph type="pic" idx="3"/>
          </p:nvPr>
        </p:nvSpPr>
        <p:spPr>
          <a:xfrm>
            <a:off x="5712643" y="1369219"/>
            <a:ext cx="2802600" cy="28443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0" name="Google Shape;300;p4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1" name="Google Shape;301;p40"/>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8" name="Google Shape;178;p23"/>
          <p:cNvSpPr txBox="1">
            <a:spLocks noGrp="1"/>
          </p:cNvSpPr>
          <p:nvPr>
            <p:ph type="body" idx="1"/>
          </p:nvPr>
        </p:nvSpPr>
        <p:spPr>
          <a:xfrm>
            <a:off x="628650" y="1369219"/>
            <a:ext cx="7886700" cy="29574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9" name="Google Shape;179;p23"/>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3"/>
          <p:cNvSpPr txBox="1">
            <a:spLocks noGrp="1"/>
          </p:cNvSpPr>
          <p:nvPr>
            <p:ph type="body" idx="2"/>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Only Blank">
  <p:cSld name="5_Title Only Blank">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304" name="Google Shape;304;p41"/>
          <p:cNvSpPr txBox="1">
            <a:spLocks noGrp="1"/>
          </p:cNvSpPr>
          <p:nvPr>
            <p:ph type="body" idx="1"/>
          </p:nvPr>
        </p:nvSpPr>
        <p:spPr>
          <a:xfrm>
            <a:off x="628650" y="1369219"/>
            <a:ext cx="7886700" cy="29577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5" name="Google Shape;305;p41"/>
          <p:cNvSpPr txBox="1">
            <a:spLocks noGrp="1"/>
          </p:cNvSpPr>
          <p:nvPr>
            <p:ph type="sldNum" idx="12"/>
          </p:nvPr>
        </p:nvSpPr>
        <p:spPr>
          <a:xfrm>
            <a:off x="385322"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spcBef>
                <a:spcPts val="0"/>
              </a:spcBef>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p41"/>
          <p:cNvSpPr txBox="1">
            <a:spLocks noGrp="1"/>
          </p:cNvSpPr>
          <p:nvPr>
            <p:ph type="body" idx="2"/>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7"/>
        <p:cNvGrpSpPr/>
        <p:nvPr/>
      </p:nvGrpSpPr>
      <p:grpSpPr>
        <a:xfrm>
          <a:off x="0" y="0"/>
          <a:ext cx="0" cy="0"/>
          <a:chOff x="0" y="0"/>
          <a:chExt cx="0" cy="0"/>
        </a:xfrm>
      </p:grpSpPr>
      <p:sp>
        <p:nvSpPr>
          <p:cNvPr id="308" name="Google Shape;308;p42"/>
          <p:cNvSpPr/>
          <p:nvPr/>
        </p:nvSpPr>
        <p:spPr>
          <a:xfrm>
            <a:off x="160286" y="829258"/>
            <a:ext cx="8828100" cy="41646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09" name="Google Shape;309;p42"/>
          <p:cNvSpPr txBox="1">
            <a:spLocks noGrp="1"/>
          </p:cNvSpPr>
          <p:nvPr>
            <p:ph type="title"/>
          </p:nvPr>
        </p:nvSpPr>
        <p:spPr>
          <a:xfrm>
            <a:off x="160275" y="84250"/>
            <a:ext cx="6049200" cy="5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endParaRPr/>
          </a:p>
        </p:txBody>
      </p:sp>
      <p:sp>
        <p:nvSpPr>
          <p:cNvPr id="310" name="Google Shape;310;p42"/>
          <p:cNvSpPr txBox="1">
            <a:spLocks noGrp="1"/>
          </p:cNvSpPr>
          <p:nvPr>
            <p:ph type="body" idx="1"/>
          </p:nvPr>
        </p:nvSpPr>
        <p:spPr>
          <a:xfrm>
            <a:off x="311700" y="941900"/>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Arial"/>
              <a:buChar char="•"/>
              <a:defRPr sz="1800" b="1" i="0" u="none" strike="noStrike" cap="none">
                <a:solidFill>
                  <a:srgbClr val="000000"/>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1400" b="0" i="0" u="none" strike="noStrike" cap="none">
                <a:solidFill>
                  <a:srgbClr val="666666"/>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1400" b="0" i="0" u="none" strike="noStrike" cap="none">
                <a:solidFill>
                  <a:srgbClr val="666666"/>
                </a:solidFill>
                <a:latin typeface="Arial"/>
                <a:ea typeface="Arial"/>
                <a:cs typeface="Arial"/>
                <a:sym typeface="Arial"/>
              </a:defRPr>
            </a:lvl3pPr>
            <a:lvl4pPr marL="1828800" marR="0" lvl="3" indent="-317500" algn="l" rtl="0">
              <a:lnSpc>
                <a:spcPct val="115000"/>
              </a:lnSpc>
              <a:spcBef>
                <a:spcPts val="1600"/>
              </a:spcBef>
              <a:spcAft>
                <a:spcPts val="0"/>
              </a:spcAft>
              <a:buClr>
                <a:srgbClr val="000000"/>
              </a:buClr>
              <a:buSzPts val="1400"/>
              <a:buFont typeface="Arial"/>
              <a:buChar char="•"/>
              <a:defRPr sz="1400" b="0" i="0" u="none" strike="noStrike" cap="none">
                <a:solidFill>
                  <a:srgbClr val="666666"/>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11" name="Google Shape;31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p:cSld name="SECTION_HEADER_1">
    <p:spTree>
      <p:nvGrpSpPr>
        <p:cNvPr id="1" name="Shape 312"/>
        <p:cNvGrpSpPr/>
        <p:nvPr/>
      </p:nvGrpSpPr>
      <p:grpSpPr>
        <a:xfrm>
          <a:off x="0" y="0"/>
          <a:ext cx="0" cy="0"/>
          <a:chOff x="0" y="0"/>
          <a:chExt cx="0" cy="0"/>
        </a:xfrm>
      </p:grpSpPr>
      <p:sp>
        <p:nvSpPr>
          <p:cNvPr id="313" name="Google Shape;31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p43"/>
          <p:cNvSpPr/>
          <p:nvPr/>
        </p:nvSpPr>
        <p:spPr>
          <a:xfrm>
            <a:off x="160286" y="829258"/>
            <a:ext cx="8828100" cy="41646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5" name="Google Shape;315;p43"/>
          <p:cNvSpPr txBox="1">
            <a:spLocks noGrp="1"/>
          </p:cNvSpPr>
          <p:nvPr>
            <p:ph type="title"/>
          </p:nvPr>
        </p:nvSpPr>
        <p:spPr>
          <a:xfrm>
            <a:off x="169800" y="193825"/>
            <a:ext cx="5458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endParaRPr/>
          </a:p>
        </p:txBody>
      </p:sp>
      <p:sp>
        <p:nvSpPr>
          <p:cNvPr id="316" name="Google Shape;316;p43"/>
          <p:cNvSpPr txBox="1">
            <a:spLocks noGrp="1"/>
          </p:cNvSpPr>
          <p:nvPr>
            <p:ph type="body" idx="1"/>
          </p:nvPr>
        </p:nvSpPr>
        <p:spPr>
          <a:xfrm>
            <a:off x="311700" y="911426"/>
            <a:ext cx="8520600" cy="391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1400" b="0" i="0" u="none" strike="noStrike" cap="none">
                <a:solidFill>
                  <a:srgbClr val="666666"/>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1400" b="0" i="0" u="none" strike="noStrike" cap="none">
                <a:solidFill>
                  <a:srgbClr val="666666"/>
                </a:solidFill>
                <a:latin typeface="Arial"/>
                <a:ea typeface="Arial"/>
                <a:cs typeface="Arial"/>
                <a:sym typeface="Arial"/>
              </a:defRPr>
            </a:lvl3pPr>
            <a:lvl4pPr marL="1828800" marR="0" lvl="3" indent="-317500" algn="l" rtl="0">
              <a:lnSpc>
                <a:spcPct val="115000"/>
              </a:lnSpc>
              <a:spcBef>
                <a:spcPts val="1600"/>
              </a:spcBef>
              <a:spcAft>
                <a:spcPts val="0"/>
              </a:spcAft>
              <a:buClr>
                <a:srgbClr val="000000"/>
              </a:buClr>
              <a:buSzPts val="1400"/>
              <a:buFont typeface="Arial"/>
              <a:buChar char="•"/>
              <a:defRPr sz="1400" b="0" i="0" u="none" strike="noStrike" cap="none">
                <a:solidFill>
                  <a:srgbClr val="666666"/>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7"/>
        <p:cNvGrpSpPr/>
        <p:nvPr/>
      </p:nvGrpSpPr>
      <p:grpSpPr>
        <a:xfrm>
          <a:off x="0" y="0"/>
          <a:ext cx="0" cy="0"/>
          <a:chOff x="0" y="0"/>
          <a:chExt cx="0" cy="0"/>
        </a:xfrm>
      </p:grpSpPr>
      <p:sp>
        <p:nvSpPr>
          <p:cNvPr id="318" name="Google Shape;318;p44"/>
          <p:cNvSpPr txBox="1">
            <a:spLocks noGrp="1"/>
          </p:cNvSpPr>
          <p:nvPr>
            <p:ph type="ctrTitle"/>
          </p:nvPr>
        </p:nvSpPr>
        <p:spPr>
          <a:xfrm>
            <a:off x="685801" y="1597820"/>
            <a:ext cx="7772400" cy="11025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Clr>
                <a:schemeClr val="dk1"/>
              </a:buClr>
              <a:buSzPts val="2700"/>
              <a:buFont typeface="Calibri"/>
              <a:buNone/>
              <a:defRPr sz="27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9" name="Google Shape;319;p44"/>
          <p:cNvSpPr txBox="1">
            <a:spLocks noGrp="1"/>
          </p:cNvSpPr>
          <p:nvPr>
            <p:ph type="subTitle" idx="1"/>
          </p:nvPr>
        </p:nvSpPr>
        <p:spPr>
          <a:xfrm>
            <a:off x="1371600" y="2914650"/>
            <a:ext cx="6400800" cy="1314600"/>
          </a:xfrm>
          <a:prstGeom prst="rect">
            <a:avLst/>
          </a:prstGeom>
          <a:noFill/>
          <a:ln>
            <a:noFill/>
          </a:ln>
        </p:spPr>
        <p:txBody>
          <a:bodyPr spcFirstLastPara="1" wrap="square" lIns="91400" tIns="45700" rIns="91400" bIns="45700" anchor="t" anchorCtr="0">
            <a:noAutofit/>
          </a:bodyPr>
          <a:lstStyle>
            <a:lvl1pPr marR="0" lvl="0" algn="ctr" rtl="0">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R="0" lvl="1" algn="ctr" rtl="0">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20" name="Google Shape;320;p44"/>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9pPr>
          </a:lstStyle>
          <a:p>
            <a:endParaRPr/>
          </a:p>
        </p:txBody>
      </p:sp>
      <p:sp>
        <p:nvSpPr>
          <p:cNvPr id="321" name="Google Shape;321;p44"/>
          <p:cNvSpPr txBox="1">
            <a:spLocks noGrp="1"/>
          </p:cNvSpPr>
          <p:nvPr>
            <p:ph type="ftr" idx="11"/>
          </p:nvPr>
        </p:nvSpPr>
        <p:spPr>
          <a:xfrm>
            <a:off x="3124201"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9pPr>
          </a:lstStyle>
          <a:p>
            <a:endParaRPr/>
          </a:p>
        </p:txBody>
      </p:sp>
      <p:sp>
        <p:nvSpPr>
          <p:cNvPr id="322" name="Google Shape;322;p44"/>
          <p:cNvSpPr txBox="1">
            <a:spLocks noGrp="1"/>
          </p:cNvSpPr>
          <p:nvPr>
            <p:ph type="sldNum" idx="12"/>
          </p:nvPr>
        </p:nvSpPr>
        <p:spPr>
          <a:xfrm>
            <a:off x="6553201"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23750" y="0"/>
            <a:ext cx="9167750" cy="5143500"/>
          </a:xfrm>
          <a:prstGeom prst="rect">
            <a:avLst/>
          </a:prstGeom>
          <a:noFill/>
          <a:ln>
            <a:noFill/>
          </a:ln>
        </p:spPr>
      </p:pic>
      <p:sp>
        <p:nvSpPr>
          <p:cNvPr id="18" name="Google Shape;18;p2"/>
          <p:cNvSpPr txBox="1">
            <a:spLocks noGrp="1"/>
          </p:cNvSpPr>
          <p:nvPr>
            <p:ph type="ctrTitle"/>
          </p:nvPr>
        </p:nvSpPr>
        <p:spPr>
          <a:xfrm>
            <a:off x="685800" y="3138060"/>
            <a:ext cx="7772400" cy="52298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3300"/>
              <a:buFont typeface="Arial"/>
              <a:buNone/>
              <a:defRPr sz="33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730100"/>
            <a:ext cx="7772400" cy="95681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2100"/>
              <a:buNone/>
              <a:defRPr sz="2100" b="1" i="1">
                <a:solidFill>
                  <a:srgbClr val="7F7F7F"/>
                </a:solidFill>
                <a:latin typeface="Arial"/>
                <a:ea typeface="Arial"/>
                <a:cs typeface="Arial"/>
                <a:sym typeface="Aria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0" name="Google Shape;20;p2"/>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rgbClr val="0066A1"/>
                </a:solidFill>
                <a:latin typeface="Arial"/>
                <a:ea typeface="Arial"/>
                <a:cs typeface="Arial"/>
                <a:sym typeface="Arial"/>
              </a:defRPr>
            </a:lvl1pPr>
            <a:lvl2pPr marL="0" lvl="1" indent="0" algn="l">
              <a:spcBef>
                <a:spcPts val="0"/>
              </a:spcBef>
              <a:buNone/>
              <a:defRPr sz="900" b="0" i="0" u="none" strike="noStrike" cap="none">
                <a:solidFill>
                  <a:srgbClr val="0066A1"/>
                </a:solidFill>
                <a:latin typeface="Arial"/>
                <a:ea typeface="Arial"/>
                <a:cs typeface="Arial"/>
                <a:sym typeface="Arial"/>
              </a:defRPr>
            </a:lvl2pPr>
            <a:lvl3pPr marL="0" lvl="2" indent="0" algn="l">
              <a:spcBef>
                <a:spcPts val="0"/>
              </a:spcBef>
              <a:buNone/>
              <a:defRPr sz="900" b="0" i="0" u="none" strike="noStrike" cap="none">
                <a:solidFill>
                  <a:srgbClr val="0066A1"/>
                </a:solidFill>
                <a:latin typeface="Arial"/>
                <a:ea typeface="Arial"/>
                <a:cs typeface="Arial"/>
                <a:sym typeface="Arial"/>
              </a:defRPr>
            </a:lvl3pPr>
            <a:lvl4pPr marL="0" lvl="3" indent="0" algn="l">
              <a:spcBef>
                <a:spcPts val="0"/>
              </a:spcBef>
              <a:buNone/>
              <a:defRPr sz="900" b="0" i="0" u="none" strike="noStrike" cap="none">
                <a:solidFill>
                  <a:srgbClr val="0066A1"/>
                </a:solidFill>
                <a:latin typeface="Arial"/>
                <a:ea typeface="Arial"/>
                <a:cs typeface="Arial"/>
                <a:sym typeface="Arial"/>
              </a:defRPr>
            </a:lvl4pPr>
            <a:lvl5pPr marL="0" lvl="4" indent="0" algn="l">
              <a:spcBef>
                <a:spcPts val="0"/>
              </a:spcBef>
              <a:buNone/>
              <a:defRPr sz="900" b="0" i="0" u="none" strike="noStrike" cap="none">
                <a:solidFill>
                  <a:srgbClr val="0066A1"/>
                </a:solidFill>
                <a:latin typeface="Arial"/>
                <a:ea typeface="Arial"/>
                <a:cs typeface="Arial"/>
                <a:sym typeface="Arial"/>
              </a:defRPr>
            </a:lvl5pPr>
            <a:lvl6pPr marL="0" lvl="5" indent="0" algn="l">
              <a:spcBef>
                <a:spcPts val="0"/>
              </a:spcBef>
              <a:buNone/>
              <a:defRPr sz="900" b="0" i="0" u="none" strike="noStrike" cap="none">
                <a:solidFill>
                  <a:srgbClr val="0066A1"/>
                </a:solidFill>
                <a:latin typeface="Arial"/>
                <a:ea typeface="Arial"/>
                <a:cs typeface="Arial"/>
                <a:sym typeface="Arial"/>
              </a:defRPr>
            </a:lvl6pPr>
            <a:lvl7pPr marL="0" lvl="6" indent="0" algn="l">
              <a:spcBef>
                <a:spcPts val="0"/>
              </a:spcBef>
              <a:buNone/>
              <a:defRPr sz="900" b="0" i="0" u="none" strike="noStrike" cap="none">
                <a:solidFill>
                  <a:srgbClr val="0066A1"/>
                </a:solidFill>
                <a:latin typeface="Arial"/>
                <a:ea typeface="Arial"/>
                <a:cs typeface="Arial"/>
                <a:sym typeface="Arial"/>
              </a:defRPr>
            </a:lvl7pPr>
            <a:lvl8pPr marL="0" lvl="7" indent="0" algn="l">
              <a:spcBef>
                <a:spcPts val="0"/>
              </a:spcBef>
              <a:buNone/>
              <a:defRPr sz="900" b="0" i="0" u="none" strike="noStrike" cap="none">
                <a:solidFill>
                  <a:srgbClr val="0066A1"/>
                </a:solidFill>
                <a:latin typeface="Arial"/>
                <a:ea typeface="Arial"/>
                <a:cs typeface="Arial"/>
                <a:sym typeface="Arial"/>
              </a:defRPr>
            </a:lvl8pPr>
            <a:lvl9pPr marL="0" lvl="8" indent="0" algn="l">
              <a:spcBef>
                <a:spcPts val="0"/>
              </a:spcBef>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1" name="Google Shape;21;p2"/>
          <p:cNvPicPr preferRelativeResize="0"/>
          <p:nvPr/>
        </p:nvPicPr>
        <p:blipFill rotWithShape="1">
          <a:blip r:embed="rId3">
            <a:alphaModFix/>
          </a:blip>
          <a:srcRect l="1496" t="9657"/>
          <a:stretch/>
        </p:blipFill>
        <p:spPr>
          <a:xfrm rot="10800000" flipH="1">
            <a:off x="0" y="4502874"/>
            <a:ext cx="9144000" cy="640625"/>
          </a:xfrm>
          <a:prstGeom prst="rect">
            <a:avLst/>
          </a:prstGeom>
          <a:noFill/>
          <a:ln>
            <a:noFill/>
          </a:ln>
        </p:spPr>
      </p:pic>
      <p:pic>
        <p:nvPicPr>
          <p:cNvPr id="22" name="Google Shape;22;p2"/>
          <p:cNvPicPr preferRelativeResize="0"/>
          <p:nvPr/>
        </p:nvPicPr>
        <p:blipFill rotWithShape="1">
          <a:blip r:embed="rId3">
            <a:alphaModFix/>
          </a:blip>
          <a:srcRect l="1496" t="9657"/>
          <a:stretch/>
        </p:blipFill>
        <p:spPr>
          <a:xfrm flipH="1">
            <a:off x="0" y="-20993"/>
            <a:ext cx="9144000" cy="640625"/>
          </a:xfrm>
          <a:prstGeom prst="rect">
            <a:avLst/>
          </a:prstGeom>
          <a:noFill/>
          <a:ln>
            <a:noFill/>
          </a:ln>
        </p:spPr>
      </p:pic>
      <p:pic>
        <p:nvPicPr>
          <p:cNvPr id="23" name="Google Shape;23;p2"/>
          <p:cNvPicPr preferRelativeResize="0"/>
          <p:nvPr/>
        </p:nvPicPr>
        <p:blipFill rotWithShape="1">
          <a:blip r:embed="rId4">
            <a:alphaModFix/>
          </a:blip>
          <a:srcRect/>
          <a:stretch/>
        </p:blipFill>
        <p:spPr>
          <a:xfrm>
            <a:off x="7613960" y="4267505"/>
            <a:ext cx="1215715" cy="354989"/>
          </a:xfrm>
          <a:prstGeom prst="rect">
            <a:avLst/>
          </a:prstGeom>
          <a:noFill/>
          <a:ln>
            <a:noFill/>
          </a:ln>
        </p:spPr>
      </p:pic>
      <p:pic>
        <p:nvPicPr>
          <p:cNvPr id="24" name="Google Shape;24;p2"/>
          <p:cNvPicPr preferRelativeResize="0"/>
          <p:nvPr/>
        </p:nvPicPr>
        <p:blipFill rotWithShape="1">
          <a:blip r:embed="rId5">
            <a:alphaModFix/>
          </a:blip>
          <a:srcRect/>
          <a:stretch/>
        </p:blipFill>
        <p:spPr>
          <a:xfrm>
            <a:off x="-9144" y="619632"/>
            <a:ext cx="1456944" cy="2414016"/>
          </a:xfrm>
          <a:prstGeom prst="rect">
            <a:avLst/>
          </a:prstGeom>
          <a:noFill/>
          <a:ln>
            <a:noFill/>
          </a:ln>
        </p:spPr>
      </p:pic>
      <p:pic>
        <p:nvPicPr>
          <p:cNvPr id="25" name="Google Shape;25;p2"/>
          <p:cNvPicPr preferRelativeResize="0"/>
          <p:nvPr/>
        </p:nvPicPr>
        <p:blipFill rotWithShape="1">
          <a:blip r:embed="rId6">
            <a:alphaModFix/>
          </a:blip>
          <a:srcRect/>
          <a:stretch/>
        </p:blipFill>
        <p:spPr>
          <a:xfrm>
            <a:off x="1469066" y="619632"/>
            <a:ext cx="1944624" cy="2414016"/>
          </a:xfrm>
          <a:prstGeom prst="rect">
            <a:avLst/>
          </a:prstGeom>
          <a:noFill/>
          <a:ln>
            <a:noFill/>
          </a:ln>
        </p:spPr>
      </p:pic>
      <p:pic>
        <p:nvPicPr>
          <p:cNvPr id="26" name="Google Shape;26;p2"/>
          <p:cNvPicPr preferRelativeResize="0"/>
          <p:nvPr/>
        </p:nvPicPr>
        <p:blipFill rotWithShape="1">
          <a:blip r:embed="rId7">
            <a:alphaModFix/>
          </a:blip>
          <a:srcRect/>
          <a:stretch/>
        </p:blipFill>
        <p:spPr>
          <a:xfrm>
            <a:off x="3412131" y="619632"/>
            <a:ext cx="2365248" cy="2414016"/>
          </a:xfrm>
          <a:prstGeom prst="rect">
            <a:avLst/>
          </a:prstGeom>
          <a:noFill/>
          <a:ln>
            <a:noFill/>
          </a:ln>
        </p:spPr>
      </p:pic>
      <p:pic>
        <p:nvPicPr>
          <p:cNvPr id="27" name="Google Shape;27;p2"/>
          <p:cNvPicPr preferRelativeResize="0"/>
          <p:nvPr/>
        </p:nvPicPr>
        <p:blipFill rotWithShape="1">
          <a:blip r:embed="rId8">
            <a:alphaModFix/>
          </a:blip>
          <a:srcRect/>
          <a:stretch/>
        </p:blipFill>
        <p:spPr>
          <a:xfrm>
            <a:off x="5766746" y="619632"/>
            <a:ext cx="1956816" cy="2414016"/>
          </a:xfrm>
          <a:prstGeom prst="rect">
            <a:avLst/>
          </a:prstGeom>
          <a:noFill/>
          <a:ln>
            <a:noFill/>
          </a:ln>
        </p:spPr>
      </p:pic>
      <p:pic>
        <p:nvPicPr>
          <p:cNvPr id="28" name="Google Shape;28;p2"/>
          <p:cNvPicPr preferRelativeResize="0"/>
          <p:nvPr/>
        </p:nvPicPr>
        <p:blipFill rotWithShape="1">
          <a:blip r:embed="rId9">
            <a:alphaModFix/>
          </a:blip>
          <a:srcRect/>
          <a:stretch/>
        </p:blipFill>
        <p:spPr>
          <a:xfrm>
            <a:off x="7721916" y="619632"/>
            <a:ext cx="1499616" cy="2414016"/>
          </a:xfrm>
          <a:prstGeom prst="rect">
            <a:avLst/>
          </a:prstGeom>
          <a:noFill/>
          <a:ln>
            <a:noFill/>
          </a:ln>
        </p:spPr>
      </p:pic>
    </p:spTree>
    <p:extLst>
      <p:ext uri="{BB962C8B-B14F-4D97-AF65-F5344CB8AC3E}">
        <p14:creationId xmlns:p14="http://schemas.microsoft.com/office/powerpoint/2010/main" val="3292495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628650" y="1369219"/>
            <a:ext cx="7886700" cy="29575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3"/>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3" name="Google Shape;33;p3"/>
          <p:cNvSpPr txBox="1">
            <a:spLocks noGrp="1"/>
          </p:cNvSpPr>
          <p:nvPr>
            <p:ph type="body" idx="2"/>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6039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resentation Title Slide Opt 1 Editable">
  <p:cSld name="Presentation Title Slide Opt 1 Editable">
    <p:spTree>
      <p:nvGrpSpPr>
        <p:cNvPr id="1"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a:stretch/>
        </p:blipFill>
        <p:spPr>
          <a:xfrm>
            <a:off x="-23750" y="0"/>
            <a:ext cx="9167750" cy="5143500"/>
          </a:xfrm>
          <a:prstGeom prst="rect">
            <a:avLst/>
          </a:prstGeom>
          <a:noFill/>
          <a:ln>
            <a:noFill/>
          </a:ln>
        </p:spPr>
      </p:pic>
      <p:sp>
        <p:nvSpPr>
          <p:cNvPr id="36" name="Google Shape;36;p4"/>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rgbClr val="0066A1"/>
                </a:solidFill>
                <a:latin typeface="Arial"/>
                <a:ea typeface="Arial"/>
                <a:cs typeface="Arial"/>
                <a:sym typeface="Arial"/>
              </a:defRPr>
            </a:lvl1pPr>
            <a:lvl2pPr marL="0" lvl="1" indent="0" algn="l">
              <a:spcBef>
                <a:spcPts val="0"/>
              </a:spcBef>
              <a:buNone/>
              <a:defRPr sz="900" b="0" i="0" u="none" strike="noStrike" cap="none">
                <a:solidFill>
                  <a:srgbClr val="0066A1"/>
                </a:solidFill>
                <a:latin typeface="Arial"/>
                <a:ea typeface="Arial"/>
                <a:cs typeface="Arial"/>
                <a:sym typeface="Arial"/>
              </a:defRPr>
            </a:lvl2pPr>
            <a:lvl3pPr marL="0" lvl="2" indent="0" algn="l">
              <a:spcBef>
                <a:spcPts val="0"/>
              </a:spcBef>
              <a:buNone/>
              <a:defRPr sz="900" b="0" i="0" u="none" strike="noStrike" cap="none">
                <a:solidFill>
                  <a:srgbClr val="0066A1"/>
                </a:solidFill>
                <a:latin typeface="Arial"/>
                <a:ea typeface="Arial"/>
                <a:cs typeface="Arial"/>
                <a:sym typeface="Arial"/>
              </a:defRPr>
            </a:lvl3pPr>
            <a:lvl4pPr marL="0" lvl="3" indent="0" algn="l">
              <a:spcBef>
                <a:spcPts val="0"/>
              </a:spcBef>
              <a:buNone/>
              <a:defRPr sz="900" b="0" i="0" u="none" strike="noStrike" cap="none">
                <a:solidFill>
                  <a:srgbClr val="0066A1"/>
                </a:solidFill>
                <a:latin typeface="Arial"/>
                <a:ea typeface="Arial"/>
                <a:cs typeface="Arial"/>
                <a:sym typeface="Arial"/>
              </a:defRPr>
            </a:lvl4pPr>
            <a:lvl5pPr marL="0" lvl="4" indent="0" algn="l">
              <a:spcBef>
                <a:spcPts val="0"/>
              </a:spcBef>
              <a:buNone/>
              <a:defRPr sz="900" b="0" i="0" u="none" strike="noStrike" cap="none">
                <a:solidFill>
                  <a:srgbClr val="0066A1"/>
                </a:solidFill>
                <a:latin typeface="Arial"/>
                <a:ea typeface="Arial"/>
                <a:cs typeface="Arial"/>
                <a:sym typeface="Arial"/>
              </a:defRPr>
            </a:lvl5pPr>
            <a:lvl6pPr marL="0" lvl="5" indent="0" algn="l">
              <a:spcBef>
                <a:spcPts val="0"/>
              </a:spcBef>
              <a:buNone/>
              <a:defRPr sz="900" b="0" i="0" u="none" strike="noStrike" cap="none">
                <a:solidFill>
                  <a:srgbClr val="0066A1"/>
                </a:solidFill>
                <a:latin typeface="Arial"/>
                <a:ea typeface="Arial"/>
                <a:cs typeface="Arial"/>
                <a:sym typeface="Arial"/>
              </a:defRPr>
            </a:lvl6pPr>
            <a:lvl7pPr marL="0" lvl="6" indent="0" algn="l">
              <a:spcBef>
                <a:spcPts val="0"/>
              </a:spcBef>
              <a:buNone/>
              <a:defRPr sz="900" b="0" i="0" u="none" strike="noStrike" cap="none">
                <a:solidFill>
                  <a:srgbClr val="0066A1"/>
                </a:solidFill>
                <a:latin typeface="Arial"/>
                <a:ea typeface="Arial"/>
                <a:cs typeface="Arial"/>
                <a:sym typeface="Arial"/>
              </a:defRPr>
            </a:lvl7pPr>
            <a:lvl8pPr marL="0" lvl="7" indent="0" algn="l">
              <a:spcBef>
                <a:spcPts val="0"/>
              </a:spcBef>
              <a:buNone/>
              <a:defRPr sz="900" b="0" i="0" u="none" strike="noStrike" cap="none">
                <a:solidFill>
                  <a:srgbClr val="0066A1"/>
                </a:solidFill>
                <a:latin typeface="Arial"/>
                <a:ea typeface="Arial"/>
                <a:cs typeface="Arial"/>
                <a:sym typeface="Arial"/>
              </a:defRPr>
            </a:lvl8pPr>
            <a:lvl9pPr marL="0" lvl="8" indent="0" algn="l">
              <a:spcBef>
                <a:spcPts val="0"/>
              </a:spcBef>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3">
            <a:alphaModFix/>
          </a:blip>
          <a:srcRect l="1496" t="9657"/>
          <a:stretch/>
        </p:blipFill>
        <p:spPr>
          <a:xfrm rot="10800000" flipH="1">
            <a:off x="0" y="4502874"/>
            <a:ext cx="9144000" cy="640625"/>
          </a:xfrm>
          <a:prstGeom prst="rect">
            <a:avLst/>
          </a:prstGeom>
          <a:noFill/>
          <a:ln>
            <a:noFill/>
          </a:ln>
        </p:spPr>
      </p:pic>
      <p:pic>
        <p:nvPicPr>
          <p:cNvPr id="38" name="Google Shape;38;p4"/>
          <p:cNvPicPr preferRelativeResize="0"/>
          <p:nvPr/>
        </p:nvPicPr>
        <p:blipFill rotWithShape="1">
          <a:blip r:embed="rId3">
            <a:alphaModFix/>
          </a:blip>
          <a:srcRect l="1496" t="9657"/>
          <a:stretch/>
        </p:blipFill>
        <p:spPr>
          <a:xfrm flipH="1">
            <a:off x="0" y="-20993"/>
            <a:ext cx="9144000" cy="640625"/>
          </a:xfrm>
          <a:prstGeom prst="rect">
            <a:avLst/>
          </a:prstGeom>
          <a:noFill/>
          <a:ln>
            <a:noFill/>
          </a:ln>
        </p:spPr>
      </p:pic>
      <p:pic>
        <p:nvPicPr>
          <p:cNvPr id="39" name="Google Shape;39;p4"/>
          <p:cNvPicPr preferRelativeResize="0"/>
          <p:nvPr/>
        </p:nvPicPr>
        <p:blipFill rotWithShape="1">
          <a:blip r:embed="rId4">
            <a:alphaModFix/>
          </a:blip>
          <a:srcRect/>
          <a:stretch/>
        </p:blipFill>
        <p:spPr>
          <a:xfrm>
            <a:off x="7613960" y="4267505"/>
            <a:ext cx="1215715" cy="354989"/>
          </a:xfrm>
          <a:prstGeom prst="rect">
            <a:avLst/>
          </a:prstGeom>
          <a:noFill/>
          <a:ln>
            <a:noFill/>
          </a:ln>
        </p:spPr>
      </p:pic>
      <p:sp>
        <p:nvSpPr>
          <p:cNvPr id="40" name="Google Shape;40;p4"/>
          <p:cNvSpPr>
            <a:spLocks noGrp="1"/>
          </p:cNvSpPr>
          <p:nvPr>
            <p:ph type="pic" idx="2"/>
          </p:nvPr>
        </p:nvSpPr>
        <p:spPr>
          <a:xfrm>
            <a:off x="0" y="652552"/>
            <a:ext cx="1828800" cy="1828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0066A1"/>
              </a:buClr>
              <a:buSzPts val="2800"/>
              <a:buFont typeface="Merriweather Sans"/>
              <a:buNone/>
              <a:defRPr sz="2800" b="0" i="0" u="none" strike="noStrike" cap="none">
                <a:solidFill>
                  <a:schemeClr val="lt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1" name="Google Shape;41;p4"/>
          <p:cNvSpPr>
            <a:spLocks noGrp="1"/>
          </p:cNvSpPr>
          <p:nvPr>
            <p:ph type="pic" idx="3"/>
          </p:nvPr>
        </p:nvSpPr>
        <p:spPr>
          <a:xfrm>
            <a:off x="1828800" y="652552"/>
            <a:ext cx="1828800" cy="18288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2" name="Google Shape;42;p4"/>
          <p:cNvSpPr>
            <a:spLocks noGrp="1"/>
          </p:cNvSpPr>
          <p:nvPr>
            <p:ph type="pic" idx="4"/>
          </p:nvPr>
        </p:nvSpPr>
        <p:spPr>
          <a:xfrm>
            <a:off x="3657600" y="652552"/>
            <a:ext cx="1828800" cy="1828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3" name="Google Shape;43;p4"/>
          <p:cNvSpPr>
            <a:spLocks noGrp="1"/>
          </p:cNvSpPr>
          <p:nvPr>
            <p:ph type="pic" idx="5"/>
          </p:nvPr>
        </p:nvSpPr>
        <p:spPr>
          <a:xfrm>
            <a:off x="5486400" y="652552"/>
            <a:ext cx="1828800" cy="1828800"/>
          </a:xfrm>
          <a:prstGeom prst="rect">
            <a:avLst/>
          </a:prstGeom>
          <a:blipFill rotWithShape="1">
            <a:blip r:embed="rId8">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4" name="Google Shape;44;p4"/>
          <p:cNvSpPr>
            <a:spLocks noGrp="1"/>
          </p:cNvSpPr>
          <p:nvPr>
            <p:ph type="pic" idx="6"/>
          </p:nvPr>
        </p:nvSpPr>
        <p:spPr>
          <a:xfrm>
            <a:off x="7315200" y="652552"/>
            <a:ext cx="1828800" cy="1828800"/>
          </a:xfrm>
          <a:prstGeom prst="rect">
            <a:avLst/>
          </a:prstGeom>
          <a:blipFill rotWithShape="1">
            <a:blip r:embed="rId9">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0066A1"/>
              </a:buClr>
              <a:buSzPts val="2800"/>
              <a:buFont typeface="Merriweather Sans"/>
              <a:buNone/>
              <a:defRPr sz="2800" b="0" i="0" u="none" strike="noStrike" cap="none">
                <a:solidFill>
                  <a:schemeClr val="lt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5" name="Google Shape;45;p4"/>
          <p:cNvSpPr txBox="1">
            <a:spLocks noGrp="1"/>
          </p:cNvSpPr>
          <p:nvPr>
            <p:ph type="ctrTitle"/>
          </p:nvPr>
        </p:nvSpPr>
        <p:spPr>
          <a:xfrm>
            <a:off x="685800" y="3138060"/>
            <a:ext cx="7772400" cy="52298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3300"/>
              <a:buFont typeface="Arial"/>
              <a:buNone/>
              <a:defRPr sz="33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
          <p:cNvSpPr txBox="1">
            <a:spLocks noGrp="1"/>
          </p:cNvSpPr>
          <p:nvPr>
            <p:ph type="subTitle" idx="1"/>
          </p:nvPr>
        </p:nvSpPr>
        <p:spPr>
          <a:xfrm>
            <a:off x="685800" y="3730100"/>
            <a:ext cx="7772400" cy="95681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2100"/>
              <a:buNone/>
              <a:defRPr sz="2100" b="1" i="1">
                <a:solidFill>
                  <a:srgbClr val="7F7F7F"/>
                </a:solidFill>
                <a:latin typeface="Arial"/>
                <a:ea typeface="Arial"/>
                <a:cs typeface="Arial"/>
                <a:sym typeface="Aria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61452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Title Slide Opt 1" type="secHead">
  <p:cSld name="Divider Title Slide Opt 1">
    <p:spTree>
      <p:nvGrpSpPr>
        <p:cNvPr id="1" name="Shape 47"/>
        <p:cNvGrpSpPr/>
        <p:nvPr/>
      </p:nvGrpSpPr>
      <p:grpSpPr>
        <a:xfrm>
          <a:off x="0" y="0"/>
          <a:ext cx="0" cy="0"/>
          <a:chOff x="0" y="0"/>
          <a:chExt cx="0" cy="0"/>
        </a:xfrm>
      </p:grpSpPr>
      <p:pic>
        <p:nvPicPr>
          <p:cNvPr id="48" name="Google Shape;48;p5"/>
          <p:cNvPicPr preferRelativeResize="0"/>
          <p:nvPr/>
        </p:nvPicPr>
        <p:blipFill rotWithShape="1">
          <a:blip r:embed="rId2">
            <a:alphaModFix/>
          </a:blip>
          <a:srcRect/>
          <a:stretch/>
        </p:blipFill>
        <p:spPr>
          <a:xfrm>
            <a:off x="-23750" y="0"/>
            <a:ext cx="9167750" cy="5143500"/>
          </a:xfrm>
          <a:prstGeom prst="rect">
            <a:avLst/>
          </a:prstGeom>
          <a:noFill/>
          <a:ln>
            <a:noFill/>
          </a:ln>
        </p:spPr>
      </p:pic>
      <p:sp>
        <p:nvSpPr>
          <p:cNvPr id="49" name="Google Shape;49;p5"/>
          <p:cNvSpPr txBox="1">
            <a:spLocks noGrp="1"/>
          </p:cNvSpPr>
          <p:nvPr>
            <p:ph type="title"/>
          </p:nvPr>
        </p:nvSpPr>
        <p:spPr>
          <a:xfrm>
            <a:off x="623888" y="2447123"/>
            <a:ext cx="7886700" cy="62081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3300"/>
              <a:buFont typeface="Arial"/>
              <a:buNone/>
              <a:defRPr sz="33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623888" y="3088183"/>
            <a:ext cx="7886700" cy="504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1" name="Google Shape;51;p5"/>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rgbClr val="0066A1"/>
                </a:solidFill>
                <a:latin typeface="Arial"/>
                <a:ea typeface="Arial"/>
                <a:cs typeface="Arial"/>
                <a:sym typeface="Arial"/>
              </a:defRPr>
            </a:lvl1pPr>
            <a:lvl2pPr marL="0" lvl="1" indent="0" algn="l">
              <a:spcBef>
                <a:spcPts val="0"/>
              </a:spcBef>
              <a:buNone/>
              <a:defRPr sz="900" b="0" i="0" u="none" strike="noStrike" cap="none">
                <a:solidFill>
                  <a:srgbClr val="0066A1"/>
                </a:solidFill>
                <a:latin typeface="Arial"/>
                <a:ea typeface="Arial"/>
                <a:cs typeface="Arial"/>
                <a:sym typeface="Arial"/>
              </a:defRPr>
            </a:lvl2pPr>
            <a:lvl3pPr marL="0" lvl="2" indent="0" algn="l">
              <a:spcBef>
                <a:spcPts val="0"/>
              </a:spcBef>
              <a:buNone/>
              <a:defRPr sz="900" b="0" i="0" u="none" strike="noStrike" cap="none">
                <a:solidFill>
                  <a:srgbClr val="0066A1"/>
                </a:solidFill>
                <a:latin typeface="Arial"/>
                <a:ea typeface="Arial"/>
                <a:cs typeface="Arial"/>
                <a:sym typeface="Arial"/>
              </a:defRPr>
            </a:lvl3pPr>
            <a:lvl4pPr marL="0" lvl="3" indent="0" algn="l">
              <a:spcBef>
                <a:spcPts val="0"/>
              </a:spcBef>
              <a:buNone/>
              <a:defRPr sz="900" b="0" i="0" u="none" strike="noStrike" cap="none">
                <a:solidFill>
                  <a:srgbClr val="0066A1"/>
                </a:solidFill>
                <a:latin typeface="Arial"/>
                <a:ea typeface="Arial"/>
                <a:cs typeface="Arial"/>
                <a:sym typeface="Arial"/>
              </a:defRPr>
            </a:lvl4pPr>
            <a:lvl5pPr marL="0" lvl="4" indent="0" algn="l">
              <a:spcBef>
                <a:spcPts val="0"/>
              </a:spcBef>
              <a:buNone/>
              <a:defRPr sz="900" b="0" i="0" u="none" strike="noStrike" cap="none">
                <a:solidFill>
                  <a:srgbClr val="0066A1"/>
                </a:solidFill>
                <a:latin typeface="Arial"/>
                <a:ea typeface="Arial"/>
                <a:cs typeface="Arial"/>
                <a:sym typeface="Arial"/>
              </a:defRPr>
            </a:lvl5pPr>
            <a:lvl6pPr marL="0" lvl="5" indent="0" algn="l">
              <a:spcBef>
                <a:spcPts val="0"/>
              </a:spcBef>
              <a:buNone/>
              <a:defRPr sz="900" b="0" i="0" u="none" strike="noStrike" cap="none">
                <a:solidFill>
                  <a:srgbClr val="0066A1"/>
                </a:solidFill>
                <a:latin typeface="Arial"/>
                <a:ea typeface="Arial"/>
                <a:cs typeface="Arial"/>
                <a:sym typeface="Arial"/>
              </a:defRPr>
            </a:lvl6pPr>
            <a:lvl7pPr marL="0" lvl="6" indent="0" algn="l">
              <a:spcBef>
                <a:spcPts val="0"/>
              </a:spcBef>
              <a:buNone/>
              <a:defRPr sz="900" b="0" i="0" u="none" strike="noStrike" cap="none">
                <a:solidFill>
                  <a:srgbClr val="0066A1"/>
                </a:solidFill>
                <a:latin typeface="Arial"/>
                <a:ea typeface="Arial"/>
                <a:cs typeface="Arial"/>
                <a:sym typeface="Arial"/>
              </a:defRPr>
            </a:lvl7pPr>
            <a:lvl8pPr marL="0" lvl="7" indent="0" algn="l">
              <a:spcBef>
                <a:spcPts val="0"/>
              </a:spcBef>
              <a:buNone/>
              <a:defRPr sz="900" b="0" i="0" u="none" strike="noStrike" cap="none">
                <a:solidFill>
                  <a:srgbClr val="0066A1"/>
                </a:solidFill>
                <a:latin typeface="Arial"/>
                <a:ea typeface="Arial"/>
                <a:cs typeface="Arial"/>
                <a:sym typeface="Arial"/>
              </a:defRPr>
            </a:lvl8pPr>
            <a:lvl9pPr marL="0" lvl="8" indent="0" algn="l">
              <a:spcBef>
                <a:spcPts val="0"/>
              </a:spcBef>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2" name="Google Shape;52;p5"/>
          <p:cNvPicPr preferRelativeResize="0"/>
          <p:nvPr/>
        </p:nvPicPr>
        <p:blipFill rotWithShape="1">
          <a:blip r:embed="rId3">
            <a:alphaModFix/>
          </a:blip>
          <a:srcRect l="1496" t="9657"/>
          <a:stretch/>
        </p:blipFill>
        <p:spPr>
          <a:xfrm rot="10800000" flipH="1">
            <a:off x="0" y="4502874"/>
            <a:ext cx="9144000" cy="640625"/>
          </a:xfrm>
          <a:prstGeom prst="rect">
            <a:avLst/>
          </a:prstGeom>
          <a:noFill/>
          <a:ln>
            <a:noFill/>
          </a:ln>
        </p:spPr>
      </p:pic>
      <p:pic>
        <p:nvPicPr>
          <p:cNvPr id="53" name="Google Shape;53;p5"/>
          <p:cNvPicPr preferRelativeResize="0"/>
          <p:nvPr/>
        </p:nvPicPr>
        <p:blipFill rotWithShape="1">
          <a:blip r:embed="rId3">
            <a:alphaModFix/>
          </a:blip>
          <a:srcRect l="1496" t="9657"/>
          <a:stretch/>
        </p:blipFill>
        <p:spPr>
          <a:xfrm flipH="1">
            <a:off x="0" y="-20993"/>
            <a:ext cx="9144000" cy="640625"/>
          </a:xfrm>
          <a:prstGeom prst="rect">
            <a:avLst/>
          </a:prstGeom>
          <a:noFill/>
          <a:ln>
            <a:noFill/>
          </a:ln>
        </p:spPr>
      </p:pic>
      <p:pic>
        <p:nvPicPr>
          <p:cNvPr id="54" name="Google Shape;54;p5"/>
          <p:cNvPicPr preferRelativeResize="0"/>
          <p:nvPr/>
        </p:nvPicPr>
        <p:blipFill rotWithShape="1">
          <a:blip r:embed="rId4">
            <a:alphaModFix/>
          </a:blip>
          <a:srcRect/>
          <a:stretch/>
        </p:blipFill>
        <p:spPr>
          <a:xfrm>
            <a:off x="7613960" y="4267505"/>
            <a:ext cx="1215715" cy="354989"/>
          </a:xfrm>
          <a:prstGeom prst="rect">
            <a:avLst/>
          </a:prstGeom>
          <a:noFill/>
          <a:ln>
            <a:noFill/>
          </a:ln>
        </p:spPr>
      </p:pic>
    </p:spTree>
    <p:extLst>
      <p:ext uri="{BB962C8B-B14F-4D97-AF65-F5344CB8AC3E}">
        <p14:creationId xmlns:p14="http://schemas.microsoft.com/office/powerpoint/2010/main" val="2238796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esentation Title Slide Opt 2">
  <p:cSld name="Presentation Title Slide Opt 2">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mt="50000"/>
          </a:blip>
          <a:srcRect l="10600" t="25000"/>
          <a:stretch/>
        </p:blipFill>
        <p:spPr>
          <a:xfrm rot="10800000" flipH="1">
            <a:off x="-23750" y="-2"/>
            <a:ext cx="9167750" cy="5143501"/>
          </a:xfrm>
          <a:prstGeom prst="rect">
            <a:avLst/>
          </a:prstGeom>
          <a:noFill/>
          <a:ln>
            <a:noFill/>
          </a:ln>
        </p:spPr>
      </p:pic>
      <p:sp>
        <p:nvSpPr>
          <p:cNvPr id="57" name="Google Shape;57;p6"/>
          <p:cNvSpPr txBox="1">
            <a:spLocks noGrp="1"/>
          </p:cNvSpPr>
          <p:nvPr>
            <p:ph type="title"/>
          </p:nvPr>
        </p:nvSpPr>
        <p:spPr>
          <a:xfrm>
            <a:off x="623888" y="2447123"/>
            <a:ext cx="7886700" cy="62081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3300"/>
              <a:buFont typeface="Arial"/>
              <a:buNone/>
              <a:defRPr sz="33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
          <p:cNvSpPr txBox="1">
            <a:spLocks noGrp="1"/>
          </p:cNvSpPr>
          <p:nvPr>
            <p:ph type="body" idx="1"/>
          </p:nvPr>
        </p:nvSpPr>
        <p:spPr>
          <a:xfrm>
            <a:off x="623888" y="3088183"/>
            <a:ext cx="7886700" cy="504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9" name="Google Shape;59;p6"/>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rgbClr val="0066A1"/>
                </a:solidFill>
                <a:latin typeface="Arial"/>
                <a:ea typeface="Arial"/>
                <a:cs typeface="Arial"/>
                <a:sym typeface="Arial"/>
              </a:defRPr>
            </a:lvl1pPr>
            <a:lvl2pPr marL="0" lvl="1" indent="0" algn="l">
              <a:spcBef>
                <a:spcPts val="0"/>
              </a:spcBef>
              <a:buNone/>
              <a:defRPr sz="900" b="0" i="0" u="none" strike="noStrike" cap="none">
                <a:solidFill>
                  <a:srgbClr val="0066A1"/>
                </a:solidFill>
                <a:latin typeface="Arial"/>
                <a:ea typeface="Arial"/>
                <a:cs typeface="Arial"/>
                <a:sym typeface="Arial"/>
              </a:defRPr>
            </a:lvl2pPr>
            <a:lvl3pPr marL="0" lvl="2" indent="0" algn="l">
              <a:spcBef>
                <a:spcPts val="0"/>
              </a:spcBef>
              <a:buNone/>
              <a:defRPr sz="900" b="0" i="0" u="none" strike="noStrike" cap="none">
                <a:solidFill>
                  <a:srgbClr val="0066A1"/>
                </a:solidFill>
                <a:latin typeface="Arial"/>
                <a:ea typeface="Arial"/>
                <a:cs typeface="Arial"/>
                <a:sym typeface="Arial"/>
              </a:defRPr>
            </a:lvl3pPr>
            <a:lvl4pPr marL="0" lvl="3" indent="0" algn="l">
              <a:spcBef>
                <a:spcPts val="0"/>
              </a:spcBef>
              <a:buNone/>
              <a:defRPr sz="900" b="0" i="0" u="none" strike="noStrike" cap="none">
                <a:solidFill>
                  <a:srgbClr val="0066A1"/>
                </a:solidFill>
                <a:latin typeface="Arial"/>
                <a:ea typeface="Arial"/>
                <a:cs typeface="Arial"/>
                <a:sym typeface="Arial"/>
              </a:defRPr>
            </a:lvl4pPr>
            <a:lvl5pPr marL="0" lvl="4" indent="0" algn="l">
              <a:spcBef>
                <a:spcPts val="0"/>
              </a:spcBef>
              <a:buNone/>
              <a:defRPr sz="900" b="0" i="0" u="none" strike="noStrike" cap="none">
                <a:solidFill>
                  <a:srgbClr val="0066A1"/>
                </a:solidFill>
                <a:latin typeface="Arial"/>
                <a:ea typeface="Arial"/>
                <a:cs typeface="Arial"/>
                <a:sym typeface="Arial"/>
              </a:defRPr>
            </a:lvl5pPr>
            <a:lvl6pPr marL="0" lvl="5" indent="0" algn="l">
              <a:spcBef>
                <a:spcPts val="0"/>
              </a:spcBef>
              <a:buNone/>
              <a:defRPr sz="900" b="0" i="0" u="none" strike="noStrike" cap="none">
                <a:solidFill>
                  <a:srgbClr val="0066A1"/>
                </a:solidFill>
                <a:latin typeface="Arial"/>
                <a:ea typeface="Arial"/>
                <a:cs typeface="Arial"/>
                <a:sym typeface="Arial"/>
              </a:defRPr>
            </a:lvl6pPr>
            <a:lvl7pPr marL="0" lvl="6" indent="0" algn="l">
              <a:spcBef>
                <a:spcPts val="0"/>
              </a:spcBef>
              <a:buNone/>
              <a:defRPr sz="900" b="0" i="0" u="none" strike="noStrike" cap="none">
                <a:solidFill>
                  <a:srgbClr val="0066A1"/>
                </a:solidFill>
                <a:latin typeface="Arial"/>
                <a:ea typeface="Arial"/>
                <a:cs typeface="Arial"/>
                <a:sym typeface="Arial"/>
              </a:defRPr>
            </a:lvl7pPr>
            <a:lvl8pPr marL="0" lvl="7" indent="0" algn="l">
              <a:spcBef>
                <a:spcPts val="0"/>
              </a:spcBef>
              <a:buNone/>
              <a:defRPr sz="900" b="0" i="0" u="none" strike="noStrike" cap="none">
                <a:solidFill>
                  <a:srgbClr val="0066A1"/>
                </a:solidFill>
                <a:latin typeface="Arial"/>
                <a:ea typeface="Arial"/>
                <a:cs typeface="Arial"/>
                <a:sym typeface="Arial"/>
              </a:defRPr>
            </a:lvl8pPr>
            <a:lvl9pPr marL="0" lvl="8" indent="0" algn="l">
              <a:spcBef>
                <a:spcPts val="0"/>
              </a:spcBef>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0" name="Google Shape;60;p6"/>
          <p:cNvPicPr preferRelativeResize="0"/>
          <p:nvPr/>
        </p:nvPicPr>
        <p:blipFill rotWithShape="1">
          <a:blip r:embed="rId3">
            <a:alphaModFix/>
          </a:blip>
          <a:srcRect l="1496" t="9657"/>
          <a:stretch/>
        </p:blipFill>
        <p:spPr>
          <a:xfrm rot="10800000" flipH="1">
            <a:off x="0" y="4502874"/>
            <a:ext cx="9144000" cy="640625"/>
          </a:xfrm>
          <a:prstGeom prst="rect">
            <a:avLst/>
          </a:prstGeom>
          <a:noFill/>
          <a:ln>
            <a:noFill/>
          </a:ln>
        </p:spPr>
      </p:pic>
      <p:pic>
        <p:nvPicPr>
          <p:cNvPr id="61" name="Google Shape;61;p6"/>
          <p:cNvPicPr preferRelativeResize="0"/>
          <p:nvPr/>
        </p:nvPicPr>
        <p:blipFill rotWithShape="1">
          <a:blip r:embed="rId4">
            <a:alphaModFix/>
          </a:blip>
          <a:srcRect/>
          <a:stretch/>
        </p:blipFill>
        <p:spPr>
          <a:xfrm>
            <a:off x="7613960" y="4267505"/>
            <a:ext cx="1215715" cy="354989"/>
          </a:xfrm>
          <a:prstGeom prst="rect">
            <a:avLst/>
          </a:prstGeom>
          <a:noFill/>
          <a:ln>
            <a:noFill/>
          </a:ln>
        </p:spPr>
      </p:pic>
      <p:pic>
        <p:nvPicPr>
          <p:cNvPr id="62" name="Google Shape;62;p6"/>
          <p:cNvPicPr preferRelativeResize="0"/>
          <p:nvPr/>
        </p:nvPicPr>
        <p:blipFill rotWithShape="1">
          <a:blip r:embed="rId5">
            <a:alphaModFix/>
          </a:blip>
          <a:srcRect/>
          <a:stretch/>
        </p:blipFill>
        <p:spPr>
          <a:xfrm>
            <a:off x="7902966" y="352567"/>
            <a:ext cx="906997" cy="920079"/>
          </a:xfrm>
          <a:prstGeom prst="rect">
            <a:avLst/>
          </a:prstGeom>
          <a:noFill/>
          <a:ln>
            <a:noFill/>
          </a:ln>
        </p:spPr>
      </p:pic>
      <p:pic>
        <p:nvPicPr>
          <p:cNvPr id="63" name="Google Shape;63;p6"/>
          <p:cNvPicPr preferRelativeResize="0"/>
          <p:nvPr/>
        </p:nvPicPr>
        <p:blipFill rotWithShape="1">
          <a:blip r:embed="rId6">
            <a:alphaModFix/>
          </a:blip>
          <a:srcRect/>
          <a:stretch/>
        </p:blipFill>
        <p:spPr>
          <a:xfrm>
            <a:off x="6631408" y="821327"/>
            <a:ext cx="1343053" cy="1356135"/>
          </a:xfrm>
          <a:prstGeom prst="rect">
            <a:avLst/>
          </a:prstGeom>
          <a:noFill/>
          <a:ln>
            <a:noFill/>
          </a:ln>
        </p:spPr>
      </p:pic>
      <p:pic>
        <p:nvPicPr>
          <p:cNvPr id="64" name="Google Shape;64;p6"/>
          <p:cNvPicPr preferRelativeResize="0"/>
          <p:nvPr/>
        </p:nvPicPr>
        <p:blipFill rotWithShape="1">
          <a:blip r:embed="rId7">
            <a:alphaModFix/>
          </a:blip>
          <a:srcRect l="7771" t="7771"/>
          <a:stretch/>
        </p:blipFill>
        <p:spPr>
          <a:xfrm>
            <a:off x="-2794" y="-3048"/>
            <a:ext cx="2334535" cy="2381057"/>
          </a:xfrm>
          <a:prstGeom prst="rect">
            <a:avLst/>
          </a:prstGeom>
          <a:noFill/>
          <a:ln>
            <a:noFill/>
          </a:ln>
        </p:spPr>
      </p:pic>
      <p:pic>
        <p:nvPicPr>
          <p:cNvPr id="65" name="Google Shape;65;p6"/>
          <p:cNvPicPr preferRelativeResize="0"/>
          <p:nvPr/>
        </p:nvPicPr>
        <p:blipFill rotWithShape="1">
          <a:blip r:embed="rId8">
            <a:alphaModFix/>
          </a:blip>
          <a:srcRect/>
          <a:stretch/>
        </p:blipFill>
        <p:spPr>
          <a:xfrm>
            <a:off x="7500068" y="2089046"/>
            <a:ext cx="1643932" cy="1927369"/>
          </a:xfrm>
          <a:prstGeom prst="rect">
            <a:avLst/>
          </a:prstGeom>
          <a:noFill/>
          <a:ln>
            <a:noFill/>
          </a:ln>
        </p:spPr>
      </p:pic>
      <p:pic>
        <p:nvPicPr>
          <p:cNvPr id="66" name="Google Shape;66;p6"/>
          <p:cNvPicPr preferRelativeResize="0"/>
          <p:nvPr/>
        </p:nvPicPr>
        <p:blipFill rotWithShape="1">
          <a:blip r:embed="rId3">
            <a:alphaModFix/>
          </a:blip>
          <a:srcRect l="1496" t="9657"/>
          <a:stretch/>
        </p:blipFill>
        <p:spPr>
          <a:xfrm flipH="1">
            <a:off x="0" y="-20993"/>
            <a:ext cx="9144000" cy="640625"/>
          </a:xfrm>
          <a:prstGeom prst="rect">
            <a:avLst/>
          </a:prstGeom>
          <a:noFill/>
          <a:ln>
            <a:noFill/>
          </a:ln>
        </p:spPr>
      </p:pic>
    </p:spTree>
    <p:extLst>
      <p:ext uri="{BB962C8B-B14F-4D97-AF65-F5344CB8AC3E}">
        <p14:creationId xmlns:p14="http://schemas.microsoft.com/office/powerpoint/2010/main" val="3438662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67"/>
        <p:cNvGrpSpPr/>
        <p:nvPr/>
      </p:nvGrpSpPr>
      <p:grpSpPr>
        <a:xfrm>
          <a:off x="0" y="0"/>
          <a:ext cx="0" cy="0"/>
          <a:chOff x="0" y="0"/>
          <a:chExt cx="0" cy="0"/>
        </a:xfrm>
      </p:grpSpPr>
      <p:pic>
        <p:nvPicPr>
          <p:cNvPr id="68" name="Google Shape;68;p7"/>
          <p:cNvPicPr preferRelativeResize="0"/>
          <p:nvPr/>
        </p:nvPicPr>
        <p:blipFill rotWithShape="1">
          <a:blip r:embed="rId2">
            <a:alphaModFix amt="50000"/>
          </a:blip>
          <a:srcRect l="10600" t="25000"/>
          <a:stretch/>
        </p:blipFill>
        <p:spPr>
          <a:xfrm rot="10800000" flipH="1">
            <a:off x="-23750" y="-2"/>
            <a:ext cx="9167750" cy="5143501"/>
          </a:xfrm>
          <a:prstGeom prst="rect">
            <a:avLst/>
          </a:prstGeom>
          <a:noFill/>
          <a:ln>
            <a:noFill/>
          </a:ln>
        </p:spPr>
      </p:pic>
      <p:sp>
        <p:nvSpPr>
          <p:cNvPr id="69" name="Google Shape;69;p7"/>
          <p:cNvSpPr txBox="1">
            <a:spLocks noGrp="1"/>
          </p:cNvSpPr>
          <p:nvPr>
            <p:ph type="title"/>
          </p:nvPr>
        </p:nvSpPr>
        <p:spPr>
          <a:xfrm>
            <a:off x="623888" y="2447123"/>
            <a:ext cx="7886700" cy="62081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3300"/>
              <a:buFont typeface="Arial"/>
              <a:buNone/>
              <a:defRPr sz="33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23888" y="3088183"/>
            <a:ext cx="7886700" cy="504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1" name="Google Shape;71;p7"/>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72" name="Google Shape;72;p7"/>
          <p:cNvPicPr preferRelativeResize="0"/>
          <p:nvPr/>
        </p:nvPicPr>
        <p:blipFill rotWithShape="1">
          <a:blip r:embed="rId3">
            <a:alphaModFix/>
          </a:blip>
          <a:srcRect l="1496" t="9657"/>
          <a:stretch/>
        </p:blipFill>
        <p:spPr>
          <a:xfrm rot="10800000" flipH="1">
            <a:off x="0" y="4502874"/>
            <a:ext cx="9144000" cy="640625"/>
          </a:xfrm>
          <a:prstGeom prst="rect">
            <a:avLst/>
          </a:prstGeom>
          <a:noFill/>
          <a:ln>
            <a:noFill/>
          </a:ln>
        </p:spPr>
      </p:pic>
      <p:pic>
        <p:nvPicPr>
          <p:cNvPr id="73" name="Google Shape;73;p7"/>
          <p:cNvPicPr preferRelativeResize="0"/>
          <p:nvPr/>
        </p:nvPicPr>
        <p:blipFill rotWithShape="1">
          <a:blip r:embed="rId3">
            <a:alphaModFix/>
          </a:blip>
          <a:srcRect l="1496" t="9657"/>
          <a:stretch/>
        </p:blipFill>
        <p:spPr>
          <a:xfrm flipH="1">
            <a:off x="0" y="-20993"/>
            <a:ext cx="9144000" cy="640625"/>
          </a:xfrm>
          <a:prstGeom prst="rect">
            <a:avLst/>
          </a:prstGeom>
          <a:noFill/>
          <a:ln>
            <a:noFill/>
          </a:ln>
        </p:spPr>
      </p:pic>
      <p:pic>
        <p:nvPicPr>
          <p:cNvPr id="74" name="Google Shape;74;p7"/>
          <p:cNvPicPr preferRelativeResize="0"/>
          <p:nvPr/>
        </p:nvPicPr>
        <p:blipFill rotWithShape="1">
          <a:blip r:embed="rId4">
            <a:alphaModFix/>
          </a:blip>
          <a:srcRect/>
          <a:stretch/>
        </p:blipFill>
        <p:spPr>
          <a:xfrm>
            <a:off x="7613960" y="4267505"/>
            <a:ext cx="1215715" cy="354989"/>
          </a:xfrm>
          <a:prstGeom prst="rect">
            <a:avLst/>
          </a:prstGeom>
          <a:noFill/>
          <a:ln>
            <a:noFill/>
          </a:ln>
        </p:spPr>
      </p:pic>
    </p:spTree>
    <p:extLst>
      <p:ext uri="{BB962C8B-B14F-4D97-AF65-F5344CB8AC3E}">
        <p14:creationId xmlns:p14="http://schemas.microsoft.com/office/powerpoint/2010/main" val="423608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685800" y="457200"/>
            <a:ext cx="7772400" cy="8574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2"/>
              </a:buClr>
              <a:buSzPts val="2400"/>
              <a:buFont typeface="Verdana"/>
              <a:buNone/>
              <a:defRPr sz="2400" b="1" i="0" u="none" strike="noStrike" cap="none">
                <a:solidFill>
                  <a:schemeClr val="dk2"/>
                </a:solidFill>
                <a:latin typeface="Verdana"/>
                <a:ea typeface="Verdana"/>
                <a:cs typeface="Verdana"/>
                <a:sym typeface="Verdana"/>
              </a:defRPr>
            </a:lvl1pPr>
            <a:lvl2pPr marL="0" marR="0" lvl="1" indent="0" algn="l" rtl="0">
              <a:spcBef>
                <a:spcPts val="0"/>
              </a:spcBef>
              <a:spcAft>
                <a:spcPts val="0"/>
              </a:spcAft>
              <a:buClr>
                <a:schemeClr val="dk2"/>
              </a:buClr>
              <a:buSzPts val="2400"/>
              <a:buFont typeface="Verdana"/>
              <a:buNone/>
              <a:defRPr sz="2400" b="1" i="0" u="none" strike="noStrike" cap="none">
                <a:solidFill>
                  <a:schemeClr val="dk2"/>
                </a:solidFill>
                <a:latin typeface="Verdana"/>
                <a:ea typeface="Verdana"/>
                <a:cs typeface="Verdana"/>
                <a:sym typeface="Verdana"/>
              </a:defRPr>
            </a:lvl2pPr>
            <a:lvl3pPr marL="0" marR="0" lvl="2" indent="0" algn="l" rtl="0">
              <a:spcBef>
                <a:spcPts val="0"/>
              </a:spcBef>
              <a:spcAft>
                <a:spcPts val="0"/>
              </a:spcAft>
              <a:buClr>
                <a:schemeClr val="dk2"/>
              </a:buClr>
              <a:buSzPts val="2400"/>
              <a:buFont typeface="Verdana"/>
              <a:buNone/>
              <a:defRPr sz="2400" b="1" i="0" u="none" strike="noStrike" cap="none">
                <a:solidFill>
                  <a:schemeClr val="dk2"/>
                </a:solidFill>
                <a:latin typeface="Verdana"/>
                <a:ea typeface="Verdana"/>
                <a:cs typeface="Verdana"/>
                <a:sym typeface="Verdana"/>
              </a:defRPr>
            </a:lvl3pPr>
            <a:lvl4pPr marL="0" marR="0" lvl="3" indent="0" algn="l" rtl="0">
              <a:spcBef>
                <a:spcPts val="0"/>
              </a:spcBef>
              <a:spcAft>
                <a:spcPts val="0"/>
              </a:spcAft>
              <a:buClr>
                <a:schemeClr val="dk2"/>
              </a:buClr>
              <a:buSzPts val="2400"/>
              <a:buFont typeface="Verdana"/>
              <a:buNone/>
              <a:defRPr sz="2400" b="1" i="0" u="none" strike="noStrike" cap="none">
                <a:solidFill>
                  <a:schemeClr val="dk2"/>
                </a:solidFill>
                <a:latin typeface="Verdana"/>
                <a:ea typeface="Verdana"/>
                <a:cs typeface="Verdana"/>
                <a:sym typeface="Verdana"/>
              </a:defRPr>
            </a:lvl4pPr>
            <a:lvl5pPr marL="0" marR="0" lvl="4" indent="0" algn="l" rtl="0">
              <a:spcBef>
                <a:spcPts val="0"/>
              </a:spcBef>
              <a:spcAft>
                <a:spcPts val="0"/>
              </a:spcAft>
              <a:buClr>
                <a:schemeClr val="dk2"/>
              </a:buClr>
              <a:buSzPts val="2400"/>
              <a:buFont typeface="Verdana"/>
              <a:buNone/>
              <a:defRPr sz="2400" b="1" i="0" u="none" strike="noStrike" cap="none">
                <a:solidFill>
                  <a:schemeClr val="dk2"/>
                </a:solidFill>
                <a:latin typeface="Verdana"/>
                <a:ea typeface="Verdana"/>
                <a:cs typeface="Verdana"/>
                <a:sym typeface="Verdana"/>
              </a:defRPr>
            </a:lvl5pPr>
            <a:lvl6pPr marL="342900" marR="0" lvl="5" indent="0" algn="l" rtl="0">
              <a:spcBef>
                <a:spcPts val="0"/>
              </a:spcBef>
              <a:spcAft>
                <a:spcPts val="0"/>
              </a:spcAft>
              <a:buClr>
                <a:schemeClr val="dk2"/>
              </a:buClr>
              <a:buSzPts val="2700"/>
              <a:buFont typeface="Arial"/>
              <a:buNone/>
              <a:defRPr sz="2700" b="1" i="0" u="none" strike="noStrike" cap="none">
                <a:solidFill>
                  <a:schemeClr val="dk2"/>
                </a:solidFill>
                <a:latin typeface="Arial"/>
                <a:ea typeface="Arial"/>
                <a:cs typeface="Arial"/>
                <a:sym typeface="Arial"/>
              </a:defRPr>
            </a:lvl6pPr>
            <a:lvl7pPr marL="685800" marR="0" lvl="6" indent="0" algn="l" rtl="0">
              <a:spcBef>
                <a:spcPts val="0"/>
              </a:spcBef>
              <a:spcAft>
                <a:spcPts val="0"/>
              </a:spcAft>
              <a:buClr>
                <a:schemeClr val="dk2"/>
              </a:buClr>
              <a:buSzPts val="2700"/>
              <a:buFont typeface="Arial"/>
              <a:buNone/>
              <a:defRPr sz="2700" b="1" i="0" u="none" strike="noStrike" cap="none">
                <a:solidFill>
                  <a:schemeClr val="dk2"/>
                </a:solidFill>
                <a:latin typeface="Arial"/>
                <a:ea typeface="Arial"/>
                <a:cs typeface="Arial"/>
                <a:sym typeface="Arial"/>
              </a:defRPr>
            </a:lvl7pPr>
            <a:lvl8pPr marL="1028700" marR="0" lvl="7" indent="0" algn="l" rtl="0">
              <a:spcBef>
                <a:spcPts val="0"/>
              </a:spcBef>
              <a:spcAft>
                <a:spcPts val="0"/>
              </a:spcAft>
              <a:buClr>
                <a:schemeClr val="dk2"/>
              </a:buClr>
              <a:buSzPts val="2700"/>
              <a:buFont typeface="Arial"/>
              <a:buNone/>
              <a:defRPr sz="2700" b="1" i="0" u="none" strike="noStrike" cap="none">
                <a:solidFill>
                  <a:schemeClr val="dk2"/>
                </a:solidFill>
                <a:latin typeface="Arial"/>
                <a:ea typeface="Arial"/>
                <a:cs typeface="Arial"/>
                <a:sym typeface="Arial"/>
              </a:defRPr>
            </a:lvl8pPr>
            <a:lvl9pPr marL="1371600" marR="0" lvl="8" indent="0" algn="l" rtl="0">
              <a:spcBef>
                <a:spcPts val="0"/>
              </a:spcBef>
              <a:spcAft>
                <a:spcPts val="0"/>
              </a:spcAft>
              <a:buClr>
                <a:schemeClr val="dk2"/>
              </a:buClr>
              <a:buSzPts val="2700"/>
              <a:buFont typeface="Arial"/>
              <a:buNone/>
              <a:defRPr sz="2700" b="1" i="0" u="none" strike="noStrike" cap="none">
                <a:solidFill>
                  <a:schemeClr val="dk2"/>
                </a:solidFill>
                <a:latin typeface="Arial"/>
                <a:ea typeface="Arial"/>
                <a:cs typeface="Arial"/>
                <a:sym typeface="Arial"/>
              </a:defRPr>
            </a:lvl9pPr>
          </a:lstStyle>
          <a:p>
            <a:endParaRPr/>
          </a:p>
        </p:txBody>
      </p:sp>
      <p:sp>
        <p:nvSpPr>
          <p:cNvPr id="183" name="Google Shape;183;p24"/>
          <p:cNvSpPr txBox="1">
            <a:spLocks noGrp="1"/>
          </p:cNvSpPr>
          <p:nvPr>
            <p:ph type="dt" idx="10"/>
          </p:nvPr>
        </p:nvSpPr>
        <p:spPr>
          <a:xfrm>
            <a:off x="1219200" y="4629151"/>
            <a:ext cx="31242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2400300" marR="0" lvl="6"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429000" marR="0" lvl="7"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800600" marR="0" lvl="8" indent="0" algn="l" rtl="0">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endParaRPr/>
          </a:p>
        </p:txBody>
      </p:sp>
      <p:sp>
        <p:nvSpPr>
          <p:cNvPr id="184" name="Google Shape;184;p24"/>
          <p:cNvSpPr txBox="1">
            <a:spLocks noGrp="1"/>
          </p:cNvSpPr>
          <p:nvPr>
            <p:ph type="sldNum" idx="12"/>
          </p:nvPr>
        </p:nvSpPr>
        <p:spPr>
          <a:xfrm>
            <a:off x="533401" y="4629151"/>
            <a:ext cx="6858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1pPr>
            <a:lvl2pPr marL="0" marR="0" lvl="1"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2pPr>
            <a:lvl3pPr marL="0" marR="0" lvl="2"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3pPr>
            <a:lvl4pPr marL="0" marR="0" lvl="3"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4pPr>
            <a:lvl5pPr marL="0" marR="0" lvl="4"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5pPr>
            <a:lvl6pPr marL="0" marR="0" lvl="5"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6pPr>
            <a:lvl7pPr marL="0" marR="0" lvl="6"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7pPr>
            <a:lvl8pPr marL="0" marR="0" lvl="7"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8pPr>
            <a:lvl9pPr marL="0" marR="0" lvl="8" indent="0" algn="l" rtl="0">
              <a:lnSpc>
                <a:spcPct val="100000"/>
              </a:lnSpc>
              <a:spcBef>
                <a:spcPts val="0"/>
              </a:spcBef>
              <a:spcAft>
                <a:spcPts val="0"/>
              </a:spcAft>
              <a:buClr>
                <a:srgbClr val="898989"/>
              </a:buClr>
              <a:buSzPts val="750"/>
              <a:buFont typeface="Verdana"/>
              <a:buNone/>
              <a:defRPr sz="750" b="0" i="0" u="none" strike="noStrike" cap="none">
                <a:solidFill>
                  <a:srgbClr val="898989"/>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8"/>
          <p:cNvSpPr txBox="1">
            <a:spLocks noGrp="1"/>
          </p:cNvSpPr>
          <p:nvPr>
            <p:ph type="body" idx="1"/>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8"/>
          <p:cNvSpPr txBox="1">
            <a:spLocks noGrp="1"/>
          </p:cNvSpPr>
          <p:nvPr>
            <p:ph type="body" idx="2"/>
          </p:nvPr>
        </p:nvSpPr>
        <p:spPr>
          <a:xfrm>
            <a:off x="46291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8"/>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8"/>
          <p:cNvSpPr txBox="1">
            <a:spLocks noGrp="1"/>
          </p:cNvSpPr>
          <p:nvPr>
            <p:ph type="body" idx="3"/>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86464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9"/>
          <p:cNvSpPr txBox="1">
            <a:spLocks noGrp="1"/>
          </p:cNvSpPr>
          <p:nvPr>
            <p:ph type="body" idx="1"/>
          </p:nvPr>
        </p:nvSpPr>
        <p:spPr>
          <a:xfrm>
            <a:off x="4629150" y="1369219"/>
            <a:ext cx="3886200" cy="28445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9"/>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9"/>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6" name="Google Shape;86;p9"/>
          <p:cNvSpPr txBox="1">
            <a:spLocks noGrp="1"/>
          </p:cNvSpPr>
          <p:nvPr>
            <p:ph type="body" idx="3"/>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2709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
          <p:cNvSpPr txBox="1">
            <a:spLocks noGrp="1"/>
          </p:cNvSpPr>
          <p:nvPr>
            <p:ph type="body" idx="1"/>
          </p:nvPr>
        </p:nvSpPr>
        <p:spPr>
          <a:xfrm>
            <a:off x="4629150" y="2844601"/>
            <a:ext cx="3886200" cy="13691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10"/>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0"/>
          <p:cNvSpPr txBox="1">
            <a:spLocks noGrp="1"/>
          </p:cNvSpPr>
          <p:nvPr>
            <p:ph type="body" idx="3"/>
          </p:nvPr>
        </p:nvSpPr>
        <p:spPr>
          <a:xfrm>
            <a:off x="4629150" y="1369219"/>
            <a:ext cx="3886200" cy="13691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10"/>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10"/>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5664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1"/>
          <p:cNvSpPr txBox="1">
            <a:spLocks noGrp="1"/>
          </p:cNvSpPr>
          <p:nvPr>
            <p:ph type="body" idx="1"/>
          </p:nvPr>
        </p:nvSpPr>
        <p:spPr>
          <a:xfrm>
            <a:off x="4629150" y="2128102"/>
            <a:ext cx="3886200" cy="20856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7" name="Google Shape;97;p11"/>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 name="Google Shape;98;p11"/>
          <p:cNvSpPr txBox="1">
            <a:spLocks noGrp="1"/>
          </p:cNvSpPr>
          <p:nvPr>
            <p:ph type="body" idx="3"/>
          </p:nvPr>
        </p:nvSpPr>
        <p:spPr>
          <a:xfrm>
            <a:off x="4629150" y="1369219"/>
            <a:ext cx="38862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11"/>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11"/>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5032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01"/>
        <p:cNvGrpSpPr/>
        <p:nvPr/>
      </p:nvGrpSpPr>
      <p:grpSpPr>
        <a:xfrm>
          <a:off x="0" y="0"/>
          <a:ext cx="0" cy="0"/>
          <a:chOff x="0" y="0"/>
          <a:chExt cx="0" cy="0"/>
        </a:xfrm>
      </p:grpSpPr>
      <p:sp>
        <p:nvSpPr>
          <p:cNvPr id="102" name="Google Shape;102;p12"/>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2"/>
          <p:cNvSpPr txBox="1">
            <a:spLocks noGrp="1"/>
          </p:cNvSpPr>
          <p:nvPr>
            <p:ph type="body" idx="1"/>
          </p:nvPr>
        </p:nvSpPr>
        <p:spPr>
          <a:xfrm>
            <a:off x="628650" y="1361923"/>
            <a:ext cx="3886200" cy="28516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12"/>
          <p:cNvSpPr txBox="1">
            <a:spLocks noGrp="1"/>
          </p:cNvSpPr>
          <p:nvPr>
            <p:ph type="body" idx="2"/>
          </p:nvPr>
        </p:nvSpPr>
        <p:spPr>
          <a:xfrm>
            <a:off x="4629150" y="2128101"/>
            <a:ext cx="3886200" cy="208552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12"/>
          <p:cNvSpPr txBox="1">
            <a:spLocks noGrp="1"/>
          </p:cNvSpPr>
          <p:nvPr>
            <p:ph type="body" idx="3"/>
          </p:nvPr>
        </p:nvSpPr>
        <p:spPr>
          <a:xfrm>
            <a:off x="4629150" y="1369219"/>
            <a:ext cx="38862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12"/>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7" name="Google Shape;107;p12"/>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8350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
          <p:cNvSpPr txBox="1">
            <a:spLocks noGrp="1"/>
          </p:cNvSpPr>
          <p:nvPr>
            <p:ph type="body" idx="1"/>
          </p:nvPr>
        </p:nvSpPr>
        <p:spPr>
          <a:xfrm>
            <a:off x="4629150" y="2855320"/>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13"/>
          <p:cNvSpPr txBox="1">
            <a:spLocks noGrp="1"/>
          </p:cNvSpPr>
          <p:nvPr>
            <p:ph type="body" idx="2"/>
          </p:nvPr>
        </p:nvSpPr>
        <p:spPr>
          <a:xfrm>
            <a:off x="628650" y="1369219"/>
            <a:ext cx="3886200" cy="137502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2" name="Google Shape;112;p13"/>
          <p:cNvSpPr txBox="1">
            <a:spLocks noGrp="1"/>
          </p:cNvSpPr>
          <p:nvPr>
            <p:ph type="body" idx="3"/>
          </p:nvPr>
        </p:nvSpPr>
        <p:spPr>
          <a:xfrm>
            <a:off x="4629150" y="1385779"/>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13"/>
          <p:cNvSpPr txBox="1">
            <a:spLocks noGrp="1"/>
          </p:cNvSpPr>
          <p:nvPr>
            <p:ph type="body" idx="4"/>
          </p:nvPr>
        </p:nvSpPr>
        <p:spPr>
          <a:xfrm>
            <a:off x="628650" y="2855320"/>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3"/>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3"/>
          <p:cNvSpPr txBox="1">
            <a:spLocks noGrp="1"/>
          </p:cNvSpPr>
          <p:nvPr>
            <p:ph type="body" idx="5"/>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4230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4"/>
          <p:cNvSpPr txBox="1">
            <a:spLocks noGrp="1"/>
          </p:cNvSpPr>
          <p:nvPr>
            <p:ph type="body" idx="1"/>
          </p:nvPr>
        </p:nvSpPr>
        <p:spPr>
          <a:xfrm>
            <a:off x="628651" y="1369219"/>
            <a:ext cx="3019523"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14"/>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p14"/>
          <p:cNvSpPr txBox="1">
            <a:spLocks noGrp="1"/>
          </p:cNvSpPr>
          <p:nvPr>
            <p:ph type="body" idx="2"/>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2188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5"/>
          <p:cNvSpPr txBox="1">
            <a:spLocks noGrp="1"/>
          </p:cNvSpPr>
          <p:nvPr>
            <p:ph type="body" idx="1"/>
          </p:nvPr>
        </p:nvSpPr>
        <p:spPr>
          <a:xfrm>
            <a:off x="46291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15"/>
          <p:cNvSpPr txBox="1">
            <a:spLocks noGrp="1"/>
          </p:cNvSpPr>
          <p:nvPr>
            <p:ph type="body" idx="2"/>
          </p:nvPr>
        </p:nvSpPr>
        <p:spPr>
          <a:xfrm>
            <a:off x="628650" y="3591613"/>
            <a:ext cx="3886200" cy="6220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5" name="Google Shape;125;p15"/>
          <p:cNvSpPr>
            <a:spLocks noGrp="1"/>
          </p:cNvSpPr>
          <p:nvPr>
            <p:ph type="pic" idx="3"/>
          </p:nvPr>
        </p:nvSpPr>
        <p:spPr>
          <a:xfrm>
            <a:off x="628650" y="1369219"/>
            <a:ext cx="3886200" cy="22223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6" name="Google Shape;126;p15"/>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7" name="Google Shape;127;p15"/>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2996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6529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7"/>
          <p:cNvSpPr txBox="1">
            <a:spLocks noGrp="1"/>
          </p:cNvSpPr>
          <p:nvPr>
            <p:ph type="body" idx="1"/>
          </p:nvPr>
        </p:nvSpPr>
        <p:spPr>
          <a:xfrm>
            <a:off x="628650" y="2128100"/>
            <a:ext cx="7886700" cy="160491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17"/>
          <p:cNvSpPr txBox="1">
            <a:spLocks noGrp="1"/>
          </p:cNvSpPr>
          <p:nvPr>
            <p:ph type="body" idx="2"/>
          </p:nvPr>
        </p:nvSpPr>
        <p:spPr>
          <a:xfrm>
            <a:off x="628650" y="1369219"/>
            <a:ext cx="78867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17"/>
          <p:cNvSpPr txBox="1">
            <a:spLocks noGrp="1"/>
          </p:cNvSpPr>
          <p:nvPr>
            <p:ph type="body" idx="3"/>
          </p:nvPr>
        </p:nvSpPr>
        <p:spPr>
          <a:xfrm>
            <a:off x="628650" y="3733015"/>
            <a:ext cx="7886700" cy="4971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b="1" i="1">
                <a:solidFill>
                  <a:srgbClr val="0066A1"/>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17"/>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17"/>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932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sentation Title Slide Opt 1 Editable">
  <p:cSld name="Presentation Title Slide Opt 1 Editable">
    <p:spTree>
      <p:nvGrpSpPr>
        <p:cNvPr id="1" name="Shape 185"/>
        <p:cNvGrpSpPr/>
        <p:nvPr/>
      </p:nvGrpSpPr>
      <p:grpSpPr>
        <a:xfrm>
          <a:off x="0" y="0"/>
          <a:ext cx="0" cy="0"/>
          <a:chOff x="0" y="0"/>
          <a:chExt cx="0" cy="0"/>
        </a:xfrm>
      </p:grpSpPr>
      <p:pic>
        <p:nvPicPr>
          <p:cNvPr id="186" name="Google Shape;186;p25"/>
          <p:cNvPicPr preferRelativeResize="0"/>
          <p:nvPr/>
        </p:nvPicPr>
        <p:blipFill rotWithShape="1">
          <a:blip r:embed="rId2">
            <a:alphaModFix/>
          </a:blip>
          <a:srcRect/>
          <a:stretch/>
        </p:blipFill>
        <p:spPr>
          <a:xfrm>
            <a:off x="-23750" y="0"/>
            <a:ext cx="9167750" cy="5143499"/>
          </a:xfrm>
          <a:prstGeom prst="rect">
            <a:avLst/>
          </a:prstGeom>
          <a:noFill/>
          <a:ln>
            <a:noFill/>
          </a:ln>
        </p:spPr>
      </p:pic>
      <p:sp>
        <p:nvSpPr>
          <p:cNvPr id="187" name="Google Shape;187;p25"/>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88" name="Google Shape;188;p25"/>
          <p:cNvPicPr preferRelativeResize="0"/>
          <p:nvPr/>
        </p:nvPicPr>
        <p:blipFill rotWithShape="1">
          <a:blip r:embed="rId3">
            <a:alphaModFix/>
          </a:blip>
          <a:srcRect l="1497" t="9657"/>
          <a:stretch/>
        </p:blipFill>
        <p:spPr>
          <a:xfrm rot="10800000" flipH="1">
            <a:off x="0" y="4502874"/>
            <a:ext cx="9144000" cy="640625"/>
          </a:xfrm>
          <a:prstGeom prst="rect">
            <a:avLst/>
          </a:prstGeom>
          <a:noFill/>
          <a:ln>
            <a:noFill/>
          </a:ln>
        </p:spPr>
      </p:pic>
      <p:pic>
        <p:nvPicPr>
          <p:cNvPr id="189" name="Google Shape;189;p25"/>
          <p:cNvPicPr preferRelativeResize="0"/>
          <p:nvPr/>
        </p:nvPicPr>
        <p:blipFill rotWithShape="1">
          <a:blip r:embed="rId3">
            <a:alphaModFix/>
          </a:blip>
          <a:srcRect l="1497" t="9657"/>
          <a:stretch/>
        </p:blipFill>
        <p:spPr>
          <a:xfrm flipH="1">
            <a:off x="0" y="-20993"/>
            <a:ext cx="9144000" cy="640625"/>
          </a:xfrm>
          <a:prstGeom prst="rect">
            <a:avLst/>
          </a:prstGeom>
          <a:noFill/>
          <a:ln>
            <a:noFill/>
          </a:ln>
        </p:spPr>
      </p:pic>
      <p:pic>
        <p:nvPicPr>
          <p:cNvPr id="190" name="Google Shape;190;p25"/>
          <p:cNvPicPr preferRelativeResize="0"/>
          <p:nvPr/>
        </p:nvPicPr>
        <p:blipFill rotWithShape="1">
          <a:blip r:embed="rId4">
            <a:alphaModFix/>
          </a:blip>
          <a:srcRect/>
          <a:stretch/>
        </p:blipFill>
        <p:spPr>
          <a:xfrm>
            <a:off x="7613960" y="4267505"/>
            <a:ext cx="911785" cy="266241"/>
          </a:xfrm>
          <a:prstGeom prst="rect">
            <a:avLst/>
          </a:prstGeom>
          <a:noFill/>
          <a:ln>
            <a:noFill/>
          </a:ln>
        </p:spPr>
      </p:pic>
      <p:sp>
        <p:nvSpPr>
          <p:cNvPr id="191" name="Google Shape;191;p25"/>
          <p:cNvSpPr>
            <a:spLocks noGrp="1"/>
          </p:cNvSpPr>
          <p:nvPr>
            <p:ph type="pic" idx="2"/>
          </p:nvPr>
        </p:nvSpPr>
        <p:spPr>
          <a:xfrm>
            <a:off x="0" y="652552"/>
            <a:ext cx="1828800" cy="1828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2" name="Google Shape;192;p25"/>
          <p:cNvSpPr>
            <a:spLocks noGrp="1"/>
          </p:cNvSpPr>
          <p:nvPr>
            <p:ph type="pic" idx="3"/>
          </p:nvPr>
        </p:nvSpPr>
        <p:spPr>
          <a:xfrm>
            <a:off x="1828800" y="652552"/>
            <a:ext cx="1828800" cy="18288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3" name="Google Shape;193;p25"/>
          <p:cNvSpPr>
            <a:spLocks noGrp="1"/>
          </p:cNvSpPr>
          <p:nvPr>
            <p:ph type="pic" idx="4"/>
          </p:nvPr>
        </p:nvSpPr>
        <p:spPr>
          <a:xfrm>
            <a:off x="3657600" y="652552"/>
            <a:ext cx="1828800" cy="18288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4" name="Google Shape;194;p25"/>
          <p:cNvSpPr>
            <a:spLocks noGrp="1"/>
          </p:cNvSpPr>
          <p:nvPr>
            <p:ph type="pic" idx="5"/>
          </p:nvPr>
        </p:nvSpPr>
        <p:spPr>
          <a:xfrm>
            <a:off x="5486400" y="652552"/>
            <a:ext cx="1828800" cy="18288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5" name="Google Shape;195;p25"/>
          <p:cNvSpPr>
            <a:spLocks noGrp="1"/>
          </p:cNvSpPr>
          <p:nvPr>
            <p:ph type="pic" idx="6"/>
          </p:nvPr>
        </p:nvSpPr>
        <p:spPr>
          <a:xfrm>
            <a:off x="7315200" y="652552"/>
            <a:ext cx="1828800" cy="18288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L="514350" marR="0" lvl="1" indent="-857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857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6" name="Google Shape;196;p25"/>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33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97" name="Google Shape;197;p25"/>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210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50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20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20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a:off x="628650" y="3004794"/>
            <a:ext cx="3886200" cy="120882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18"/>
          <p:cNvSpPr txBox="1">
            <a:spLocks noGrp="1"/>
          </p:cNvSpPr>
          <p:nvPr>
            <p:ph type="body" idx="2"/>
          </p:nvPr>
        </p:nvSpPr>
        <p:spPr>
          <a:xfrm>
            <a:off x="628650" y="1369219"/>
            <a:ext cx="7886700" cy="15564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18"/>
          <p:cNvSpPr>
            <a:spLocks noGrp="1"/>
          </p:cNvSpPr>
          <p:nvPr>
            <p:ph type="pic" idx="3"/>
          </p:nvPr>
        </p:nvSpPr>
        <p:spPr>
          <a:xfrm>
            <a:off x="4629150" y="3004793"/>
            <a:ext cx="3886200" cy="120882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42" name="Google Shape;142;p18"/>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18"/>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66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9"/>
          <p:cNvSpPr txBox="1">
            <a:spLocks noGrp="1"/>
          </p:cNvSpPr>
          <p:nvPr>
            <p:ph type="body" idx="1"/>
          </p:nvPr>
        </p:nvSpPr>
        <p:spPr>
          <a:xfrm>
            <a:off x="628650" y="1369218"/>
            <a:ext cx="4970872" cy="216583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19"/>
          <p:cNvSpPr txBox="1">
            <a:spLocks noGrp="1"/>
          </p:cNvSpPr>
          <p:nvPr>
            <p:ph type="body" idx="2"/>
          </p:nvPr>
        </p:nvSpPr>
        <p:spPr>
          <a:xfrm>
            <a:off x="628650" y="3535051"/>
            <a:ext cx="4970872" cy="67857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b="1">
                <a:solidFill>
                  <a:srgbClr val="0066A1"/>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19"/>
          <p:cNvSpPr>
            <a:spLocks noGrp="1"/>
          </p:cNvSpPr>
          <p:nvPr>
            <p:ph type="pic" idx="3"/>
          </p:nvPr>
        </p:nvSpPr>
        <p:spPr>
          <a:xfrm>
            <a:off x="5712643" y="1369219"/>
            <a:ext cx="2802707" cy="284440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49" name="Google Shape;149;p19"/>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19"/>
          <p:cNvSpPr txBox="1">
            <a:spLocks noGrp="1"/>
          </p:cNvSpPr>
          <p:nvPr>
            <p:ph type="body" idx="4"/>
          </p:nvPr>
        </p:nvSpPr>
        <p:spPr>
          <a:xfrm>
            <a:off x="628650" y="829648"/>
            <a:ext cx="7886700" cy="267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35760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line Headline Bluebar Title">
  <p:cSld name="1-line Headline Bluebar Title">
    <p:spTree>
      <p:nvGrpSpPr>
        <p:cNvPr id="1" name="Shape 35"/>
        <p:cNvGrpSpPr/>
        <p:nvPr/>
      </p:nvGrpSpPr>
      <p:grpSpPr>
        <a:xfrm>
          <a:off x="0" y="0"/>
          <a:ext cx="0" cy="0"/>
          <a:chOff x="0" y="0"/>
          <a:chExt cx="0" cy="0"/>
        </a:xfrm>
      </p:grpSpPr>
      <p:sp>
        <p:nvSpPr>
          <p:cNvPr id="36" name="Google Shape;36;p5"/>
          <p:cNvSpPr/>
          <p:nvPr/>
        </p:nvSpPr>
        <p:spPr>
          <a:xfrm>
            <a:off x="461963" y="617542"/>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37" name="Google Shape;37;p5"/>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b="1" cap="none">
                <a:solidFill>
                  <a:schemeClr val="dk1"/>
                </a:solidFill>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Font typeface="Merriweather Sans"/>
              <a:buChar char="﹣"/>
              <a:defRPr>
                <a:latin typeface="Calibri"/>
                <a:ea typeface="Calibri"/>
                <a:cs typeface="Calibri"/>
                <a:sym typeface="Calibri"/>
              </a:defRPr>
            </a:lvl4pPr>
            <a:lvl5pPr marL="2286000" lvl="4" indent="-285750" algn="l">
              <a:spcBef>
                <a:spcPts val="150"/>
              </a:spcBef>
              <a:spcAft>
                <a:spcPts val="0"/>
              </a:spcAft>
              <a:buSzPts val="900"/>
              <a:buFont typeface="Merriweather Sans"/>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39" name="Google Shape;39;p5"/>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5"/>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41" name="Google Shape;41;p5"/>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2777233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line Headline Bluebar and Subhead">
  <p:cSld name="1-line Headline Bluebar and Subhead">
    <p:spTree>
      <p:nvGrpSpPr>
        <p:cNvPr id="1" name="Shape 42"/>
        <p:cNvGrpSpPr/>
        <p:nvPr/>
      </p:nvGrpSpPr>
      <p:grpSpPr>
        <a:xfrm>
          <a:off x="0" y="0"/>
          <a:ext cx="0" cy="0"/>
          <a:chOff x="0" y="0"/>
          <a:chExt cx="0" cy="0"/>
        </a:xfrm>
      </p:grpSpPr>
      <p:sp>
        <p:nvSpPr>
          <p:cNvPr id="43" name="Google Shape;43;p6"/>
          <p:cNvSpPr txBox="1">
            <a:spLocks noGrp="1"/>
          </p:cNvSpPr>
          <p:nvPr>
            <p:ph type="body" idx="1"/>
          </p:nvPr>
        </p:nvSpPr>
        <p:spPr>
          <a:xfrm>
            <a:off x="457200" y="1464253"/>
            <a:ext cx="8229600" cy="316807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b="1" cap="none">
                <a:solidFill>
                  <a:schemeClr val="dk1"/>
                </a:solidFill>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Font typeface="Merriweather Sans"/>
              <a:buChar char="﹣"/>
              <a:defRPr>
                <a:latin typeface="Calibri"/>
                <a:ea typeface="Calibri"/>
                <a:cs typeface="Calibri"/>
                <a:sym typeface="Calibri"/>
              </a:defRPr>
            </a:lvl4pPr>
            <a:lvl5pPr marL="2286000" lvl="4" indent="-285750" algn="l">
              <a:spcBef>
                <a:spcPts val="150"/>
              </a:spcBef>
              <a:spcAft>
                <a:spcPts val="0"/>
              </a:spcAft>
              <a:buSzPts val="900"/>
              <a:buFont typeface="Merriweather Sans"/>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44" name="Google Shape;44;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6"/>
          <p:cNvSpPr/>
          <p:nvPr/>
        </p:nvSpPr>
        <p:spPr>
          <a:xfrm>
            <a:off x="461963" y="617542"/>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46" name="Google Shape;46;p6"/>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 name="Google Shape;47;p6"/>
          <p:cNvSpPr txBox="1">
            <a:spLocks noGrp="1"/>
          </p:cNvSpPr>
          <p:nvPr>
            <p:ph type="body" idx="2"/>
          </p:nvPr>
        </p:nvSpPr>
        <p:spPr>
          <a:xfrm>
            <a:off x="457200" y="808476"/>
            <a:ext cx="8229600" cy="49342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48" name="Google Shape;48;p6"/>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49" name="Google Shape;49;p6"/>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527276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resentation Title Slide Opt 1 Tagline">
  <p:cSld name="Presentation Title Slide Opt 1 Tagline">
    <p:spTree>
      <p:nvGrpSpPr>
        <p:cNvPr id="1" name="Shape 158"/>
        <p:cNvGrpSpPr/>
        <p:nvPr/>
      </p:nvGrpSpPr>
      <p:grpSpPr>
        <a:xfrm>
          <a:off x="0" y="0"/>
          <a:ext cx="0" cy="0"/>
          <a:chOff x="0" y="0"/>
          <a:chExt cx="0" cy="0"/>
        </a:xfrm>
      </p:grpSpPr>
      <p:pic>
        <p:nvPicPr>
          <p:cNvPr id="159" name="Google Shape;159;p21"/>
          <p:cNvPicPr preferRelativeResize="0"/>
          <p:nvPr/>
        </p:nvPicPr>
        <p:blipFill rotWithShape="1">
          <a:blip r:embed="rId2">
            <a:alphaModFix/>
          </a:blip>
          <a:srcRect/>
          <a:stretch/>
        </p:blipFill>
        <p:spPr>
          <a:xfrm>
            <a:off x="-23750" y="0"/>
            <a:ext cx="9167700" cy="5143500"/>
          </a:xfrm>
          <a:prstGeom prst="rect">
            <a:avLst/>
          </a:prstGeom>
          <a:noFill/>
          <a:ln>
            <a:noFill/>
          </a:ln>
        </p:spPr>
      </p:pic>
      <p:sp>
        <p:nvSpPr>
          <p:cNvPr id="160" name="Google Shape;160;p21"/>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1" name="Google Shape;161;p21"/>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35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35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35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63" name="Google Shape;163;p21"/>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164" name="Google Shape;164;p21"/>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pic>
        <p:nvPicPr>
          <p:cNvPr id="165" name="Google Shape;165;p21"/>
          <p:cNvPicPr preferRelativeResize="0"/>
          <p:nvPr/>
        </p:nvPicPr>
        <p:blipFill rotWithShape="1">
          <a:blip r:embed="rId4">
            <a:alphaModFix/>
          </a:blip>
          <a:srcRect/>
          <a:stretch/>
        </p:blipFill>
        <p:spPr>
          <a:xfrm>
            <a:off x="-9144" y="619632"/>
            <a:ext cx="1456800" cy="2414100"/>
          </a:xfrm>
          <a:prstGeom prst="rect">
            <a:avLst/>
          </a:prstGeom>
          <a:noFill/>
          <a:ln>
            <a:noFill/>
          </a:ln>
        </p:spPr>
      </p:pic>
      <p:pic>
        <p:nvPicPr>
          <p:cNvPr id="166" name="Google Shape;166;p21"/>
          <p:cNvPicPr preferRelativeResize="0"/>
          <p:nvPr/>
        </p:nvPicPr>
        <p:blipFill rotWithShape="1">
          <a:blip r:embed="rId5">
            <a:alphaModFix/>
          </a:blip>
          <a:srcRect/>
          <a:stretch/>
        </p:blipFill>
        <p:spPr>
          <a:xfrm>
            <a:off x="1469066" y="619632"/>
            <a:ext cx="1944600" cy="2414100"/>
          </a:xfrm>
          <a:prstGeom prst="rect">
            <a:avLst/>
          </a:prstGeom>
          <a:noFill/>
          <a:ln>
            <a:noFill/>
          </a:ln>
        </p:spPr>
      </p:pic>
      <p:pic>
        <p:nvPicPr>
          <p:cNvPr id="167" name="Google Shape;167;p21"/>
          <p:cNvPicPr preferRelativeResize="0"/>
          <p:nvPr/>
        </p:nvPicPr>
        <p:blipFill rotWithShape="1">
          <a:blip r:embed="rId6">
            <a:alphaModFix/>
          </a:blip>
          <a:srcRect/>
          <a:stretch/>
        </p:blipFill>
        <p:spPr>
          <a:xfrm>
            <a:off x="3412131" y="619632"/>
            <a:ext cx="2365200" cy="2414100"/>
          </a:xfrm>
          <a:prstGeom prst="rect">
            <a:avLst/>
          </a:prstGeom>
          <a:noFill/>
          <a:ln>
            <a:noFill/>
          </a:ln>
        </p:spPr>
      </p:pic>
      <p:pic>
        <p:nvPicPr>
          <p:cNvPr id="168" name="Google Shape;168;p21"/>
          <p:cNvPicPr preferRelativeResize="0"/>
          <p:nvPr/>
        </p:nvPicPr>
        <p:blipFill rotWithShape="1">
          <a:blip r:embed="rId7">
            <a:alphaModFix/>
          </a:blip>
          <a:srcRect/>
          <a:stretch/>
        </p:blipFill>
        <p:spPr>
          <a:xfrm>
            <a:off x="5766746" y="619632"/>
            <a:ext cx="1956900" cy="2414100"/>
          </a:xfrm>
          <a:prstGeom prst="rect">
            <a:avLst/>
          </a:prstGeom>
          <a:noFill/>
          <a:ln>
            <a:noFill/>
          </a:ln>
        </p:spPr>
      </p:pic>
      <p:pic>
        <p:nvPicPr>
          <p:cNvPr id="169" name="Google Shape;169;p21"/>
          <p:cNvPicPr preferRelativeResize="0"/>
          <p:nvPr/>
        </p:nvPicPr>
        <p:blipFill rotWithShape="1">
          <a:blip r:embed="rId8">
            <a:alphaModFix/>
          </a:blip>
          <a:srcRect/>
          <a:stretch/>
        </p:blipFill>
        <p:spPr>
          <a:xfrm>
            <a:off x="7721916" y="619632"/>
            <a:ext cx="1499700" cy="2414100"/>
          </a:xfrm>
          <a:prstGeom prst="rect">
            <a:avLst/>
          </a:prstGeom>
          <a:noFill/>
          <a:ln>
            <a:noFill/>
          </a:ln>
        </p:spPr>
      </p:pic>
      <p:pic>
        <p:nvPicPr>
          <p:cNvPr id="170" name="Google Shape;170;p21"/>
          <p:cNvPicPr preferRelativeResize="0"/>
          <p:nvPr/>
        </p:nvPicPr>
        <p:blipFill rotWithShape="1">
          <a:blip r:embed="rId9">
            <a:alphaModFix/>
          </a:blip>
          <a:srcRect/>
          <a:stretch/>
        </p:blipFill>
        <p:spPr>
          <a:xfrm>
            <a:off x="7613960" y="4131398"/>
            <a:ext cx="1221300" cy="681600"/>
          </a:xfrm>
          <a:prstGeom prst="rect">
            <a:avLst/>
          </a:prstGeom>
          <a:noFill/>
          <a:ln>
            <a:noFill/>
          </a:ln>
        </p:spPr>
      </p:pic>
    </p:spTree>
    <p:extLst>
      <p:ext uri="{BB962C8B-B14F-4D97-AF65-F5344CB8AC3E}">
        <p14:creationId xmlns:p14="http://schemas.microsoft.com/office/powerpoint/2010/main" val="3565883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171"/>
        <p:cNvGrpSpPr/>
        <p:nvPr/>
      </p:nvGrpSpPr>
      <p:grpSpPr>
        <a:xfrm>
          <a:off x="0" y="0"/>
          <a:ext cx="0" cy="0"/>
          <a:chOff x="0" y="0"/>
          <a:chExt cx="0" cy="0"/>
        </a:xfrm>
      </p:grpSpPr>
      <p:pic>
        <p:nvPicPr>
          <p:cNvPr id="172" name="Google Shape;172;p22"/>
          <p:cNvPicPr preferRelativeResize="0"/>
          <p:nvPr/>
        </p:nvPicPr>
        <p:blipFill rotWithShape="1">
          <a:blip r:embed="rId2">
            <a:alphaModFix/>
          </a:blip>
          <a:srcRect/>
          <a:stretch/>
        </p:blipFill>
        <p:spPr>
          <a:xfrm>
            <a:off x="-23750" y="0"/>
            <a:ext cx="9167700" cy="5143500"/>
          </a:xfrm>
          <a:prstGeom prst="rect">
            <a:avLst/>
          </a:prstGeom>
          <a:noFill/>
          <a:ln>
            <a:noFill/>
          </a:ln>
        </p:spPr>
      </p:pic>
      <p:sp>
        <p:nvSpPr>
          <p:cNvPr id="173" name="Google Shape;173;p22"/>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4" name="Google Shape;174;p22"/>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35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35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35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5" name="Google Shape;175;p22"/>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76" name="Google Shape;176;p22"/>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177" name="Google Shape;177;p22"/>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pic>
        <p:nvPicPr>
          <p:cNvPr id="178" name="Google Shape;178;p22"/>
          <p:cNvPicPr preferRelativeResize="0"/>
          <p:nvPr/>
        </p:nvPicPr>
        <p:blipFill rotWithShape="1">
          <a:blip r:embed="rId4">
            <a:alphaModFix/>
          </a:blip>
          <a:srcRect/>
          <a:stretch/>
        </p:blipFill>
        <p:spPr>
          <a:xfrm>
            <a:off x="7613960" y="4267505"/>
            <a:ext cx="1215600" cy="354900"/>
          </a:xfrm>
          <a:prstGeom prst="rect">
            <a:avLst/>
          </a:prstGeom>
          <a:noFill/>
          <a:ln>
            <a:noFill/>
          </a:ln>
        </p:spPr>
      </p:pic>
      <p:pic>
        <p:nvPicPr>
          <p:cNvPr id="179" name="Google Shape;179;p22"/>
          <p:cNvPicPr preferRelativeResize="0"/>
          <p:nvPr/>
        </p:nvPicPr>
        <p:blipFill rotWithShape="1">
          <a:blip r:embed="rId5">
            <a:alphaModFix/>
          </a:blip>
          <a:srcRect/>
          <a:stretch/>
        </p:blipFill>
        <p:spPr>
          <a:xfrm>
            <a:off x="-9144" y="619632"/>
            <a:ext cx="1456800" cy="2414100"/>
          </a:xfrm>
          <a:prstGeom prst="rect">
            <a:avLst/>
          </a:prstGeom>
          <a:noFill/>
          <a:ln>
            <a:noFill/>
          </a:ln>
        </p:spPr>
      </p:pic>
      <p:pic>
        <p:nvPicPr>
          <p:cNvPr id="180" name="Google Shape;180;p22"/>
          <p:cNvPicPr preferRelativeResize="0"/>
          <p:nvPr/>
        </p:nvPicPr>
        <p:blipFill rotWithShape="1">
          <a:blip r:embed="rId6">
            <a:alphaModFix/>
          </a:blip>
          <a:srcRect/>
          <a:stretch/>
        </p:blipFill>
        <p:spPr>
          <a:xfrm>
            <a:off x="1469066" y="619632"/>
            <a:ext cx="1944600" cy="2414100"/>
          </a:xfrm>
          <a:prstGeom prst="rect">
            <a:avLst/>
          </a:prstGeom>
          <a:noFill/>
          <a:ln>
            <a:noFill/>
          </a:ln>
        </p:spPr>
      </p:pic>
      <p:pic>
        <p:nvPicPr>
          <p:cNvPr id="181" name="Google Shape;181;p22"/>
          <p:cNvPicPr preferRelativeResize="0"/>
          <p:nvPr/>
        </p:nvPicPr>
        <p:blipFill rotWithShape="1">
          <a:blip r:embed="rId7">
            <a:alphaModFix/>
          </a:blip>
          <a:srcRect/>
          <a:stretch/>
        </p:blipFill>
        <p:spPr>
          <a:xfrm>
            <a:off x="3412131" y="619632"/>
            <a:ext cx="2365200" cy="2414100"/>
          </a:xfrm>
          <a:prstGeom prst="rect">
            <a:avLst/>
          </a:prstGeom>
          <a:noFill/>
          <a:ln>
            <a:noFill/>
          </a:ln>
        </p:spPr>
      </p:pic>
      <p:pic>
        <p:nvPicPr>
          <p:cNvPr id="182" name="Google Shape;182;p22"/>
          <p:cNvPicPr preferRelativeResize="0"/>
          <p:nvPr/>
        </p:nvPicPr>
        <p:blipFill rotWithShape="1">
          <a:blip r:embed="rId8">
            <a:alphaModFix/>
          </a:blip>
          <a:srcRect/>
          <a:stretch/>
        </p:blipFill>
        <p:spPr>
          <a:xfrm>
            <a:off x="5766746" y="619632"/>
            <a:ext cx="1956900" cy="2414100"/>
          </a:xfrm>
          <a:prstGeom prst="rect">
            <a:avLst/>
          </a:prstGeom>
          <a:noFill/>
          <a:ln>
            <a:noFill/>
          </a:ln>
        </p:spPr>
      </p:pic>
      <p:pic>
        <p:nvPicPr>
          <p:cNvPr id="183" name="Google Shape;183;p22"/>
          <p:cNvPicPr preferRelativeResize="0"/>
          <p:nvPr/>
        </p:nvPicPr>
        <p:blipFill rotWithShape="1">
          <a:blip r:embed="rId9">
            <a:alphaModFix/>
          </a:blip>
          <a:srcRect/>
          <a:stretch/>
        </p:blipFill>
        <p:spPr>
          <a:xfrm>
            <a:off x="7721916" y="619632"/>
            <a:ext cx="1499700" cy="2414100"/>
          </a:xfrm>
          <a:prstGeom prst="rect">
            <a:avLst/>
          </a:prstGeom>
          <a:noFill/>
          <a:ln>
            <a:noFill/>
          </a:ln>
        </p:spPr>
      </p:pic>
    </p:spTree>
    <p:extLst>
      <p:ext uri="{BB962C8B-B14F-4D97-AF65-F5344CB8AC3E}">
        <p14:creationId xmlns:p14="http://schemas.microsoft.com/office/powerpoint/2010/main" val="1625863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resentation Title Slide Opt 1 Editable">
  <p:cSld name="Presentation Title Slide Opt 1 Editable">
    <p:spTree>
      <p:nvGrpSpPr>
        <p:cNvPr id="1" name="Shape 184"/>
        <p:cNvGrpSpPr/>
        <p:nvPr/>
      </p:nvGrpSpPr>
      <p:grpSpPr>
        <a:xfrm>
          <a:off x="0" y="0"/>
          <a:ext cx="0" cy="0"/>
          <a:chOff x="0" y="0"/>
          <a:chExt cx="0" cy="0"/>
        </a:xfrm>
      </p:grpSpPr>
      <p:pic>
        <p:nvPicPr>
          <p:cNvPr id="185" name="Google Shape;185;p23"/>
          <p:cNvPicPr preferRelativeResize="0"/>
          <p:nvPr/>
        </p:nvPicPr>
        <p:blipFill rotWithShape="1">
          <a:blip r:embed="rId2">
            <a:alphaModFix/>
          </a:blip>
          <a:srcRect/>
          <a:stretch/>
        </p:blipFill>
        <p:spPr>
          <a:xfrm>
            <a:off x="-23750" y="0"/>
            <a:ext cx="9167700" cy="5143500"/>
          </a:xfrm>
          <a:prstGeom prst="rect">
            <a:avLst/>
          </a:prstGeom>
          <a:noFill/>
          <a:ln>
            <a:noFill/>
          </a:ln>
        </p:spPr>
      </p:pic>
      <p:sp>
        <p:nvSpPr>
          <p:cNvPr id="186" name="Google Shape;186;p23"/>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87" name="Google Shape;187;p23"/>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188" name="Google Shape;188;p23"/>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pic>
        <p:nvPicPr>
          <p:cNvPr id="189" name="Google Shape;189;p23"/>
          <p:cNvPicPr preferRelativeResize="0"/>
          <p:nvPr/>
        </p:nvPicPr>
        <p:blipFill rotWithShape="1">
          <a:blip r:embed="rId4">
            <a:alphaModFix/>
          </a:blip>
          <a:srcRect/>
          <a:stretch/>
        </p:blipFill>
        <p:spPr>
          <a:xfrm>
            <a:off x="7613960" y="4267505"/>
            <a:ext cx="1215600" cy="354900"/>
          </a:xfrm>
          <a:prstGeom prst="rect">
            <a:avLst/>
          </a:prstGeom>
          <a:noFill/>
          <a:ln>
            <a:noFill/>
          </a:ln>
        </p:spPr>
      </p:pic>
      <p:sp>
        <p:nvSpPr>
          <p:cNvPr id="190" name="Google Shape;190;p23"/>
          <p:cNvSpPr>
            <a:spLocks noGrp="1"/>
          </p:cNvSpPr>
          <p:nvPr>
            <p:ph type="pic" idx="2"/>
          </p:nvPr>
        </p:nvSpPr>
        <p:spPr>
          <a:xfrm>
            <a:off x="0" y="652552"/>
            <a:ext cx="1828800" cy="1828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1" name="Google Shape;191;p23"/>
          <p:cNvSpPr>
            <a:spLocks noGrp="1"/>
          </p:cNvSpPr>
          <p:nvPr>
            <p:ph type="pic" idx="3"/>
          </p:nvPr>
        </p:nvSpPr>
        <p:spPr>
          <a:xfrm>
            <a:off x="1828800" y="652552"/>
            <a:ext cx="1828800" cy="18288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2" name="Google Shape;192;p23"/>
          <p:cNvSpPr>
            <a:spLocks noGrp="1"/>
          </p:cNvSpPr>
          <p:nvPr>
            <p:ph type="pic" idx="4"/>
          </p:nvPr>
        </p:nvSpPr>
        <p:spPr>
          <a:xfrm>
            <a:off x="3657600" y="652552"/>
            <a:ext cx="1828800" cy="18288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3" name="Google Shape;193;p23"/>
          <p:cNvSpPr>
            <a:spLocks noGrp="1"/>
          </p:cNvSpPr>
          <p:nvPr>
            <p:ph type="pic" idx="5"/>
          </p:nvPr>
        </p:nvSpPr>
        <p:spPr>
          <a:xfrm>
            <a:off x="5486400" y="652552"/>
            <a:ext cx="1828800" cy="18288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4" name="Google Shape;194;p23"/>
          <p:cNvSpPr>
            <a:spLocks noGrp="1"/>
          </p:cNvSpPr>
          <p:nvPr>
            <p:ph type="pic" idx="6"/>
          </p:nvPr>
        </p:nvSpPr>
        <p:spPr>
          <a:xfrm>
            <a:off x="7315200" y="652552"/>
            <a:ext cx="1828800" cy="18288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5" name="Google Shape;195;p23"/>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6" name="Google Shape;196;p23"/>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35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35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35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94034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resentation Title Slide Opt 1 Editable Tagline">
  <p:cSld name="Presentation Title Slide Opt 1 Editable Tagline">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blip>
          <a:srcRect/>
          <a:stretch/>
        </p:blipFill>
        <p:spPr>
          <a:xfrm>
            <a:off x="-23750" y="0"/>
            <a:ext cx="9167700" cy="5143500"/>
          </a:xfrm>
          <a:prstGeom prst="rect">
            <a:avLst/>
          </a:prstGeom>
          <a:noFill/>
          <a:ln>
            <a:noFill/>
          </a:ln>
        </p:spPr>
      </p:pic>
      <p:sp>
        <p:nvSpPr>
          <p:cNvPr id="199" name="Google Shape;199;p24"/>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00" name="Google Shape;200;p24"/>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201" name="Google Shape;201;p24"/>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sp>
        <p:nvSpPr>
          <p:cNvPr id="202" name="Google Shape;202;p24"/>
          <p:cNvSpPr>
            <a:spLocks noGrp="1"/>
          </p:cNvSpPr>
          <p:nvPr>
            <p:ph type="pic" idx="2"/>
          </p:nvPr>
        </p:nvSpPr>
        <p:spPr>
          <a:xfrm>
            <a:off x="0" y="652552"/>
            <a:ext cx="1828800" cy="18288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3" name="Google Shape;203;p24"/>
          <p:cNvSpPr>
            <a:spLocks noGrp="1"/>
          </p:cNvSpPr>
          <p:nvPr>
            <p:ph type="pic" idx="3"/>
          </p:nvPr>
        </p:nvSpPr>
        <p:spPr>
          <a:xfrm>
            <a:off x="1828800" y="652552"/>
            <a:ext cx="1828800" cy="1828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4" name="Google Shape;204;p24"/>
          <p:cNvSpPr>
            <a:spLocks noGrp="1"/>
          </p:cNvSpPr>
          <p:nvPr>
            <p:ph type="pic" idx="4"/>
          </p:nvPr>
        </p:nvSpPr>
        <p:spPr>
          <a:xfrm>
            <a:off x="3657600" y="652552"/>
            <a:ext cx="1828800" cy="18288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5" name="Google Shape;205;p24"/>
          <p:cNvSpPr>
            <a:spLocks noGrp="1"/>
          </p:cNvSpPr>
          <p:nvPr>
            <p:ph type="pic" idx="5"/>
          </p:nvPr>
        </p:nvSpPr>
        <p:spPr>
          <a:xfrm>
            <a:off x="5486400" y="652552"/>
            <a:ext cx="1828800" cy="18288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100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6" name="Google Shape;206;p24"/>
          <p:cNvSpPr>
            <a:spLocks noGrp="1"/>
          </p:cNvSpPr>
          <p:nvPr>
            <p:ph type="pic" idx="6"/>
          </p:nvPr>
        </p:nvSpPr>
        <p:spPr>
          <a:xfrm>
            <a:off x="7315200" y="652552"/>
            <a:ext cx="1828800" cy="18288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lvl1pPr marL="0" marR="0" lvl="0" indent="0" algn="ctr" rtl="0">
              <a:lnSpc>
                <a:spcPct val="90000"/>
              </a:lnSpc>
              <a:spcBef>
                <a:spcPts val="750"/>
              </a:spcBef>
              <a:spcAft>
                <a:spcPts val="0"/>
              </a:spcAft>
              <a:buClr>
                <a:srgbClr val="0066A1"/>
              </a:buClr>
              <a:buSzPts val="1400"/>
              <a:buFont typeface="Merriweather Sans"/>
              <a:buNone/>
              <a:defRPr sz="2800" b="0" i="0" u="none" strike="noStrike" cap="none">
                <a:solidFill>
                  <a:schemeClr val="lt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ctrTitle"/>
          </p:nvPr>
        </p:nvSpPr>
        <p:spPr>
          <a:xfrm>
            <a:off x="685800" y="3138060"/>
            <a:ext cx="7772400" cy="522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8" name="Google Shape;208;p24"/>
          <p:cNvSpPr txBox="1">
            <a:spLocks noGrp="1"/>
          </p:cNvSpPr>
          <p:nvPr>
            <p:ph type="subTitle" idx="1"/>
          </p:nvPr>
        </p:nvSpPr>
        <p:spPr>
          <a:xfrm>
            <a:off x="685800" y="3730100"/>
            <a:ext cx="7772400" cy="956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375"/>
              </a:spcBef>
              <a:spcAft>
                <a:spcPts val="0"/>
              </a:spcAft>
              <a:buClr>
                <a:srgbClr val="0066A1"/>
              </a:buClr>
              <a:buSzPts val="1350"/>
              <a:buFont typeface="Merriweather Sans"/>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rgbClr val="0066A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rgbClr val="0066A1"/>
              </a:buClr>
              <a:buSzPts val="1350"/>
              <a:buFont typeface="Noto Sans Symbols"/>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rgbClr val="0066A1"/>
              </a:buClr>
              <a:buSzPts val="1350"/>
              <a:buFont typeface="Courier New"/>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209" name="Google Shape;209;p24"/>
          <p:cNvPicPr preferRelativeResize="0"/>
          <p:nvPr/>
        </p:nvPicPr>
        <p:blipFill rotWithShape="1">
          <a:blip r:embed="rId9">
            <a:alphaModFix/>
          </a:blip>
          <a:srcRect/>
          <a:stretch/>
        </p:blipFill>
        <p:spPr>
          <a:xfrm>
            <a:off x="7613960" y="4131398"/>
            <a:ext cx="1221300" cy="681600"/>
          </a:xfrm>
          <a:prstGeom prst="rect">
            <a:avLst/>
          </a:prstGeom>
          <a:noFill/>
          <a:ln>
            <a:noFill/>
          </a:ln>
        </p:spPr>
      </p:pic>
    </p:spTree>
    <p:extLst>
      <p:ext uri="{BB962C8B-B14F-4D97-AF65-F5344CB8AC3E}">
        <p14:creationId xmlns:p14="http://schemas.microsoft.com/office/powerpoint/2010/main" val="2987850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Title Slide Opt 1" type="secHead">
  <p:cSld name="Divider Title Slide Opt 1">
    <p:spTree>
      <p:nvGrpSpPr>
        <p:cNvPr id="1" name="Shape 210"/>
        <p:cNvGrpSpPr/>
        <p:nvPr/>
      </p:nvGrpSpPr>
      <p:grpSpPr>
        <a:xfrm>
          <a:off x="0" y="0"/>
          <a:ext cx="0" cy="0"/>
          <a:chOff x="0" y="0"/>
          <a:chExt cx="0" cy="0"/>
        </a:xfrm>
      </p:grpSpPr>
      <p:pic>
        <p:nvPicPr>
          <p:cNvPr id="211" name="Google Shape;211;p25"/>
          <p:cNvPicPr preferRelativeResize="0"/>
          <p:nvPr/>
        </p:nvPicPr>
        <p:blipFill rotWithShape="1">
          <a:blip r:embed="rId2">
            <a:alphaModFix/>
          </a:blip>
          <a:srcRect/>
          <a:stretch/>
        </p:blipFill>
        <p:spPr>
          <a:xfrm>
            <a:off x="-23750" y="0"/>
            <a:ext cx="9167700" cy="5143500"/>
          </a:xfrm>
          <a:prstGeom prst="rect">
            <a:avLst/>
          </a:prstGeom>
          <a:noFill/>
          <a:ln>
            <a:noFill/>
          </a:ln>
        </p:spPr>
      </p:pic>
      <p:sp>
        <p:nvSpPr>
          <p:cNvPr id="212" name="Google Shape;212;p25"/>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3" name="Google Shape;213;p25"/>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35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35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35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14" name="Google Shape;214;p25"/>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15" name="Google Shape;215;p25"/>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216" name="Google Shape;216;p25"/>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pic>
        <p:nvPicPr>
          <p:cNvPr id="217" name="Google Shape;217;p25"/>
          <p:cNvPicPr preferRelativeResize="0"/>
          <p:nvPr/>
        </p:nvPicPr>
        <p:blipFill rotWithShape="1">
          <a:blip r:embed="rId4">
            <a:alphaModFix/>
          </a:blip>
          <a:srcRect/>
          <a:stretch/>
        </p:blipFill>
        <p:spPr>
          <a:xfrm>
            <a:off x="7613960" y="4267505"/>
            <a:ext cx="1215600" cy="354900"/>
          </a:xfrm>
          <a:prstGeom prst="rect">
            <a:avLst/>
          </a:prstGeom>
          <a:noFill/>
          <a:ln>
            <a:noFill/>
          </a:ln>
        </p:spPr>
      </p:pic>
    </p:spTree>
    <p:extLst>
      <p:ext uri="{BB962C8B-B14F-4D97-AF65-F5344CB8AC3E}">
        <p14:creationId xmlns:p14="http://schemas.microsoft.com/office/powerpoint/2010/main" val="1745556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resentation Title Slide Opt 2">
  <p:cSld name="Presentation Title Slide Opt 2">
    <p:spTree>
      <p:nvGrpSpPr>
        <p:cNvPr id="1" name="Shape 218"/>
        <p:cNvGrpSpPr/>
        <p:nvPr/>
      </p:nvGrpSpPr>
      <p:grpSpPr>
        <a:xfrm>
          <a:off x="0" y="0"/>
          <a:ext cx="0" cy="0"/>
          <a:chOff x="0" y="0"/>
          <a:chExt cx="0" cy="0"/>
        </a:xfrm>
      </p:grpSpPr>
      <p:pic>
        <p:nvPicPr>
          <p:cNvPr id="219" name="Google Shape;219;p26"/>
          <p:cNvPicPr preferRelativeResize="0"/>
          <p:nvPr/>
        </p:nvPicPr>
        <p:blipFill rotWithShape="1">
          <a:blip r:embed="rId2">
            <a:alphaModFix amt="50000"/>
          </a:blip>
          <a:srcRect l="10602" t="24998"/>
          <a:stretch/>
        </p:blipFill>
        <p:spPr>
          <a:xfrm rot="10800000" flipH="1">
            <a:off x="-23750" y="-1"/>
            <a:ext cx="9167700" cy="5143500"/>
          </a:xfrm>
          <a:prstGeom prst="rect">
            <a:avLst/>
          </a:prstGeom>
          <a:noFill/>
          <a:ln>
            <a:noFill/>
          </a:ln>
        </p:spPr>
      </p:pic>
      <p:sp>
        <p:nvSpPr>
          <p:cNvPr id="220" name="Google Shape;220;p26"/>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1" name="Google Shape;221;p26"/>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35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35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35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22" name="Google Shape;222;p26"/>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23" name="Google Shape;223;p26"/>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224" name="Google Shape;224;p26"/>
          <p:cNvPicPr preferRelativeResize="0"/>
          <p:nvPr/>
        </p:nvPicPr>
        <p:blipFill rotWithShape="1">
          <a:blip r:embed="rId4">
            <a:alphaModFix/>
          </a:blip>
          <a:srcRect/>
          <a:stretch/>
        </p:blipFill>
        <p:spPr>
          <a:xfrm>
            <a:off x="7613960" y="4267505"/>
            <a:ext cx="1215600" cy="354900"/>
          </a:xfrm>
          <a:prstGeom prst="rect">
            <a:avLst/>
          </a:prstGeom>
          <a:noFill/>
          <a:ln>
            <a:noFill/>
          </a:ln>
        </p:spPr>
      </p:pic>
      <p:pic>
        <p:nvPicPr>
          <p:cNvPr id="225" name="Google Shape;225;p26"/>
          <p:cNvPicPr preferRelativeResize="0"/>
          <p:nvPr/>
        </p:nvPicPr>
        <p:blipFill rotWithShape="1">
          <a:blip r:embed="rId5">
            <a:alphaModFix/>
          </a:blip>
          <a:srcRect/>
          <a:stretch/>
        </p:blipFill>
        <p:spPr>
          <a:xfrm>
            <a:off x="7902966" y="352567"/>
            <a:ext cx="906900" cy="920100"/>
          </a:xfrm>
          <a:prstGeom prst="rect">
            <a:avLst/>
          </a:prstGeom>
          <a:noFill/>
          <a:ln>
            <a:noFill/>
          </a:ln>
        </p:spPr>
      </p:pic>
      <p:pic>
        <p:nvPicPr>
          <p:cNvPr id="226" name="Google Shape;226;p26"/>
          <p:cNvPicPr preferRelativeResize="0"/>
          <p:nvPr/>
        </p:nvPicPr>
        <p:blipFill rotWithShape="1">
          <a:blip r:embed="rId6">
            <a:alphaModFix/>
          </a:blip>
          <a:srcRect/>
          <a:stretch/>
        </p:blipFill>
        <p:spPr>
          <a:xfrm>
            <a:off x="6631408" y="821327"/>
            <a:ext cx="1343100" cy="1356000"/>
          </a:xfrm>
          <a:prstGeom prst="rect">
            <a:avLst/>
          </a:prstGeom>
          <a:noFill/>
          <a:ln>
            <a:noFill/>
          </a:ln>
        </p:spPr>
      </p:pic>
      <p:pic>
        <p:nvPicPr>
          <p:cNvPr id="227" name="Google Shape;227;p26"/>
          <p:cNvPicPr preferRelativeResize="0"/>
          <p:nvPr/>
        </p:nvPicPr>
        <p:blipFill rotWithShape="1">
          <a:blip r:embed="rId7">
            <a:alphaModFix/>
          </a:blip>
          <a:srcRect l="7774" t="7774"/>
          <a:stretch/>
        </p:blipFill>
        <p:spPr>
          <a:xfrm>
            <a:off x="-2794" y="-3048"/>
            <a:ext cx="2334600" cy="2381100"/>
          </a:xfrm>
          <a:prstGeom prst="rect">
            <a:avLst/>
          </a:prstGeom>
          <a:noFill/>
          <a:ln>
            <a:noFill/>
          </a:ln>
        </p:spPr>
      </p:pic>
      <p:pic>
        <p:nvPicPr>
          <p:cNvPr id="228" name="Google Shape;228;p26"/>
          <p:cNvPicPr preferRelativeResize="0"/>
          <p:nvPr/>
        </p:nvPicPr>
        <p:blipFill rotWithShape="1">
          <a:blip r:embed="rId8">
            <a:alphaModFix/>
          </a:blip>
          <a:srcRect/>
          <a:stretch/>
        </p:blipFill>
        <p:spPr>
          <a:xfrm>
            <a:off x="7500068" y="2089046"/>
            <a:ext cx="1644000" cy="1927500"/>
          </a:xfrm>
          <a:prstGeom prst="rect">
            <a:avLst/>
          </a:prstGeom>
          <a:noFill/>
          <a:ln>
            <a:noFill/>
          </a:ln>
        </p:spPr>
      </p:pic>
      <p:pic>
        <p:nvPicPr>
          <p:cNvPr id="229" name="Google Shape;229;p26"/>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spTree>
    <p:extLst>
      <p:ext uri="{BB962C8B-B14F-4D97-AF65-F5344CB8AC3E}">
        <p14:creationId xmlns:p14="http://schemas.microsoft.com/office/powerpoint/2010/main" val="360766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Title Slide Opt 1" type="secHead">
  <p:cSld name="SECTION_HEADER">
    <p:spTree>
      <p:nvGrpSpPr>
        <p:cNvPr id="1" name="Shape 198"/>
        <p:cNvGrpSpPr/>
        <p:nvPr/>
      </p:nvGrpSpPr>
      <p:grpSpPr>
        <a:xfrm>
          <a:off x="0" y="0"/>
          <a:ext cx="0" cy="0"/>
          <a:chOff x="0" y="0"/>
          <a:chExt cx="0" cy="0"/>
        </a:xfrm>
      </p:grpSpPr>
      <p:pic>
        <p:nvPicPr>
          <p:cNvPr id="199" name="Google Shape;199;p26"/>
          <p:cNvPicPr preferRelativeResize="0"/>
          <p:nvPr/>
        </p:nvPicPr>
        <p:blipFill rotWithShape="1">
          <a:blip r:embed="rId2">
            <a:alphaModFix/>
          </a:blip>
          <a:srcRect/>
          <a:stretch/>
        </p:blipFill>
        <p:spPr>
          <a:xfrm>
            <a:off x="-23750" y="0"/>
            <a:ext cx="9167750" cy="5143499"/>
          </a:xfrm>
          <a:prstGeom prst="rect">
            <a:avLst/>
          </a:prstGeom>
          <a:noFill/>
          <a:ln>
            <a:noFill/>
          </a:ln>
        </p:spPr>
      </p:pic>
      <p:sp>
        <p:nvSpPr>
          <p:cNvPr id="200" name="Google Shape;200;p26"/>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33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01" name="Google Shape;201;p26"/>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210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50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20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20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02" name="Google Shape;202;p26"/>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03" name="Google Shape;203;p26"/>
          <p:cNvPicPr preferRelativeResize="0"/>
          <p:nvPr/>
        </p:nvPicPr>
        <p:blipFill rotWithShape="1">
          <a:blip r:embed="rId3">
            <a:alphaModFix/>
          </a:blip>
          <a:srcRect l="1497" t="9657"/>
          <a:stretch/>
        </p:blipFill>
        <p:spPr>
          <a:xfrm rot="10800000" flipH="1">
            <a:off x="0" y="4502874"/>
            <a:ext cx="9144000" cy="640625"/>
          </a:xfrm>
          <a:prstGeom prst="rect">
            <a:avLst/>
          </a:prstGeom>
          <a:noFill/>
          <a:ln>
            <a:noFill/>
          </a:ln>
        </p:spPr>
      </p:pic>
      <p:pic>
        <p:nvPicPr>
          <p:cNvPr id="204" name="Google Shape;204;p26"/>
          <p:cNvPicPr preferRelativeResize="0"/>
          <p:nvPr/>
        </p:nvPicPr>
        <p:blipFill rotWithShape="1">
          <a:blip r:embed="rId3">
            <a:alphaModFix/>
          </a:blip>
          <a:srcRect l="1497" t="9657"/>
          <a:stretch/>
        </p:blipFill>
        <p:spPr>
          <a:xfrm flipH="1">
            <a:off x="0" y="-20993"/>
            <a:ext cx="9144000" cy="640625"/>
          </a:xfrm>
          <a:prstGeom prst="rect">
            <a:avLst/>
          </a:prstGeom>
          <a:noFill/>
          <a:ln>
            <a:noFill/>
          </a:ln>
        </p:spPr>
      </p:pic>
      <p:pic>
        <p:nvPicPr>
          <p:cNvPr id="205" name="Google Shape;205;p26"/>
          <p:cNvPicPr preferRelativeResize="0"/>
          <p:nvPr/>
        </p:nvPicPr>
        <p:blipFill rotWithShape="1">
          <a:blip r:embed="rId4">
            <a:alphaModFix/>
          </a:blip>
          <a:srcRect/>
          <a:stretch/>
        </p:blipFill>
        <p:spPr>
          <a:xfrm>
            <a:off x="7613960" y="4267505"/>
            <a:ext cx="911785" cy="26624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230"/>
        <p:cNvGrpSpPr/>
        <p:nvPr/>
      </p:nvGrpSpPr>
      <p:grpSpPr>
        <a:xfrm>
          <a:off x="0" y="0"/>
          <a:ext cx="0" cy="0"/>
          <a:chOff x="0" y="0"/>
          <a:chExt cx="0" cy="0"/>
        </a:xfrm>
      </p:grpSpPr>
      <p:pic>
        <p:nvPicPr>
          <p:cNvPr id="231" name="Google Shape;231;p27"/>
          <p:cNvPicPr preferRelativeResize="0"/>
          <p:nvPr/>
        </p:nvPicPr>
        <p:blipFill rotWithShape="1">
          <a:blip r:embed="rId2">
            <a:alphaModFix amt="50000"/>
          </a:blip>
          <a:srcRect l="10602" t="24998"/>
          <a:stretch/>
        </p:blipFill>
        <p:spPr>
          <a:xfrm rot="10800000" flipH="1">
            <a:off x="-23750" y="-1"/>
            <a:ext cx="9167700" cy="5143500"/>
          </a:xfrm>
          <a:prstGeom prst="rect">
            <a:avLst/>
          </a:prstGeom>
          <a:noFill/>
          <a:ln>
            <a:noFill/>
          </a:ln>
        </p:spPr>
      </p:pic>
      <p:sp>
        <p:nvSpPr>
          <p:cNvPr id="232" name="Google Shape;232;p27"/>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3" name="Google Shape;233;p27"/>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35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35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35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34" name="Google Shape;234;p27"/>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35" name="Google Shape;235;p27"/>
          <p:cNvPicPr preferRelativeResize="0"/>
          <p:nvPr/>
        </p:nvPicPr>
        <p:blipFill rotWithShape="1">
          <a:blip r:embed="rId3">
            <a:alphaModFix/>
          </a:blip>
          <a:srcRect l="1497" t="9657"/>
          <a:stretch/>
        </p:blipFill>
        <p:spPr>
          <a:xfrm rot="10800000" flipH="1">
            <a:off x="0" y="4502999"/>
            <a:ext cx="9144000" cy="640500"/>
          </a:xfrm>
          <a:prstGeom prst="rect">
            <a:avLst/>
          </a:prstGeom>
          <a:noFill/>
          <a:ln>
            <a:noFill/>
          </a:ln>
        </p:spPr>
      </p:pic>
      <p:pic>
        <p:nvPicPr>
          <p:cNvPr id="236" name="Google Shape;236;p27"/>
          <p:cNvPicPr preferRelativeResize="0"/>
          <p:nvPr/>
        </p:nvPicPr>
        <p:blipFill rotWithShape="1">
          <a:blip r:embed="rId3">
            <a:alphaModFix/>
          </a:blip>
          <a:srcRect l="1497" t="9657"/>
          <a:stretch/>
        </p:blipFill>
        <p:spPr>
          <a:xfrm flipH="1">
            <a:off x="0" y="-20993"/>
            <a:ext cx="9144000" cy="640500"/>
          </a:xfrm>
          <a:prstGeom prst="rect">
            <a:avLst/>
          </a:prstGeom>
          <a:noFill/>
          <a:ln>
            <a:noFill/>
          </a:ln>
        </p:spPr>
      </p:pic>
      <p:pic>
        <p:nvPicPr>
          <p:cNvPr id="237" name="Google Shape;237;p27"/>
          <p:cNvPicPr preferRelativeResize="0"/>
          <p:nvPr/>
        </p:nvPicPr>
        <p:blipFill rotWithShape="1">
          <a:blip r:embed="rId4">
            <a:alphaModFix/>
          </a:blip>
          <a:srcRect/>
          <a:stretch/>
        </p:blipFill>
        <p:spPr>
          <a:xfrm>
            <a:off x="7613960" y="4267505"/>
            <a:ext cx="1215600" cy="354900"/>
          </a:xfrm>
          <a:prstGeom prst="rect">
            <a:avLst/>
          </a:prstGeom>
          <a:noFill/>
          <a:ln>
            <a:noFill/>
          </a:ln>
        </p:spPr>
      </p:pic>
    </p:spTree>
    <p:extLst>
      <p:ext uri="{BB962C8B-B14F-4D97-AF65-F5344CB8AC3E}">
        <p14:creationId xmlns:p14="http://schemas.microsoft.com/office/powerpoint/2010/main" val="608810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238"/>
        <p:cNvGrpSpPr/>
        <p:nvPr/>
      </p:nvGrpSpPr>
      <p:grpSpPr>
        <a:xfrm>
          <a:off x="0" y="0"/>
          <a:ext cx="0" cy="0"/>
          <a:chOff x="0" y="0"/>
          <a:chExt cx="0" cy="0"/>
        </a:xfrm>
      </p:grpSpPr>
      <p:sp>
        <p:nvSpPr>
          <p:cNvPr id="239" name="Google Shape;239;p28"/>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0" name="Google Shape;240;p28"/>
          <p:cNvSpPr txBox="1">
            <a:spLocks noGrp="1"/>
          </p:cNvSpPr>
          <p:nvPr>
            <p:ph type="body" idx="1"/>
          </p:nvPr>
        </p:nvSpPr>
        <p:spPr>
          <a:xfrm>
            <a:off x="628650" y="1369219"/>
            <a:ext cx="7886700" cy="29574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1" name="Google Shape;241;p28"/>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28"/>
          <p:cNvSpPr txBox="1">
            <a:spLocks noGrp="1"/>
          </p:cNvSpPr>
          <p:nvPr>
            <p:ph type="body" idx="2"/>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25386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5" name="Google Shape;245;p29"/>
          <p:cNvSpPr txBox="1">
            <a:spLocks noGrp="1"/>
          </p:cNvSpPr>
          <p:nvPr>
            <p:ph type="body" idx="1"/>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6" name="Google Shape;246;p29"/>
          <p:cNvSpPr txBox="1">
            <a:spLocks noGrp="1"/>
          </p:cNvSpPr>
          <p:nvPr>
            <p:ph type="body" idx="2"/>
          </p:nvPr>
        </p:nvSpPr>
        <p:spPr>
          <a:xfrm>
            <a:off x="46291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7" name="Google Shape;247;p29"/>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29"/>
          <p:cNvSpPr txBox="1">
            <a:spLocks noGrp="1"/>
          </p:cNvSpPr>
          <p:nvPr>
            <p:ph type="body" idx="3"/>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85051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1" name="Google Shape;251;p30"/>
          <p:cNvSpPr txBox="1">
            <a:spLocks noGrp="1"/>
          </p:cNvSpPr>
          <p:nvPr>
            <p:ph type="body" idx="1"/>
          </p:nvPr>
        </p:nvSpPr>
        <p:spPr>
          <a:xfrm>
            <a:off x="4629150" y="1369219"/>
            <a:ext cx="3886200" cy="2844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2" name="Google Shape;252;p30"/>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3" name="Google Shape;253;p3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0"/>
          <p:cNvSpPr txBox="1">
            <a:spLocks noGrp="1"/>
          </p:cNvSpPr>
          <p:nvPr>
            <p:ph type="body" idx="3"/>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91402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7" name="Google Shape;257;p31"/>
          <p:cNvSpPr txBox="1">
            <a:spLocks noGrp="1"/>
          </p:cNvSpPr>
          <p:nvPr>
            <p:ph type="body" idx="1"/>
          </p:nvPr>
        </p:nvSpPr>
        <p:spPr>
          <a:xfrm>
            <a:off x="4629150" y="2844601"/>
            <a:ext cx="3886200" cy="136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8" name="Google Shape;258;p31"/>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9" name="Google Shape;259;p31"/>
          <p:cNvSpPr txBox="1">
            <a:spLocks noGrp="1"/>
          </p:cNvSpPr>
          <p:nvPr>
            <p:ph type="body" idx="3"/>
          </p:nvPr>
        </p:nvSpPr>
        <p:spPr>
          <a:xfrm>
            <a:off x="4629150" y="1369219"/>
            <a:ext cx="3886200" cy="136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0" name="Google Shape;260;p31"/>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31"/>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51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2"/>
        <p:cNvGrpSpPr/>
        <p:nvPr/>
      </p:nvGrpSpPr>
      <p:grpSpPr>
        <a:xfrm>
          <a:off x="0" y="0"/>
          <a:ext cx="0" cy="0"/>
          <a:chOff x="0" y="0"/>
          <a:chExt cx="0" cy="0"/>
        </a:xfrm>
      </p:grpSpPr>
      <p:sp>
        <p:nvSpPr>
          <p:cNvPr id="263" name="Google Shape;263;p32"/>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64" name="Google Shape;264;p32"/>
          <p:cNvSpPr txBox="1">
            <a:spLocks noGrp="1"/>
          </p:cNvSpPr>
          <p:nvPr>
            <p:ph type="body" idx="1"/>
          </p:nvPr>
        </p:nvSpPr>
        <p:spPr>
          <a:xfrm>
            <a:off x="4629150" y="2128102"/>
            <a:ext cx="3886200" cy="20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5" name="Google Shape;265;p32"/>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6" name="Google Shape;266;p32"/>
          <p:cNvSpPr txBox="1">
            <a:spLocks noGrp="1"/>
          </p:cNvSpPr>
          <p:nvPr>
            <p:ph type="body" idx="3"/>
          </p:nvPr>
        </p:nvSpPr>
        <p:spPr>
          <a:xfrm>
            <a:off x="4629150" y="1369219"/>
            <a:ext cx="38862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7" name="Google Shape;267;p32"/>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2"/>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05560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71" name="Google Shape;271;p33"/>
          <p:cNvSpPr txBox="1">
            <a:spLocks noGrp="1"/>
          </p:cNvSpPr>
          <p:nvPr>
            <p:ph type="body" idx="1"/>
          </p:nvPr>
        </p:nvSpPr>
        <p:spPr>
          <a:xfrm>
            <a:off x="628650" y="1361923"/>
            <a:ext cx="3886200" cy="2851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2" name="Google Shape;272;p33"/>
          <p:cNvSpPr txBox="1">
            <a:spLocks noGrp="1"/>
          </p:cNvSpPr>
          <p:nvPr>
            <p:ph type="body" idx="2"/>
          </p:nvPr>
        </p:nvSpPr>
        <p:spPr>
          <a:xfrm>
            <a:off x="4629150" y="2128101"/>
            <a:ext cx="3886200" cy="20856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3" name="Google Shape;273;p33"/>
          <p:cNvSpPr txBox="1">
            <a:spLocks noGrp="1"/>
          </p:cNvSpPr>
          <p:nvPr>
            <p:ph type="body" idx="3"/>
          </p:nvPr>
        </p:nvSpPr>
        <p:spPr>
          <a:xfrm>
            <a:off x="4629150" y="1369219"/>
            <a:ext cx="38862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4" name="Google Shape;274;p33"/>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5" name="Google Shape;275;p33"/>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4573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76"/>
        <p:cNvGrpSpPr/>
        <p:nvPr/>
      </p:nvGrpSpPr>
      <p:grpSpPr>
        <a:xfrm>
          <a:off x="0" y="0"/>
          <a:ext cx="0" cy="0"/>
          <a:chOff x="0" y="0"/>
          <a:chExt cx="0" cy="0"/>
        </a:xfrm>
      </p:grpSpPr>
      <p:sp>
        <p:nvSpPr>
          <p:cNvPr id="277" name="Google Shape;277;p34"/>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78" name="Google Shape;278;p34"/>
          <p:cNvSpPr txBox="1">
            <a:spLocks noGrp="1"/>
          </p:cNvSpPr>
          <p:nvPr>
            <p:ph type="body" idx="1"/>
          </p:nvPr>
        </p:nvSpPr>
        <p:spPr>
          <a:xfrm>
            <a:off x="46291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9" name="Google Shape;279;p34"/>
          <p:cNvSpPr txBox="1">
            <a:spLocks noGrp="1"/>
          </p:cNvSpPr>
          <p:nvPr>
            <p:ph type="body" idx="2"/>
          </p:nvPr>
        </p:nvSpPr>
        <p:spPr>
          <a:xfrm>
            <a:off x="628650" y="1369219"/>
            <a:ext cx="3886200" cy="13749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0" name="Google Shape;280;p34"/>
          <p:cNvSpPr txBox="1">
            <a:spLocks noGrp="1"/>
          </p:cNvSpPr>
          <p:nvPr>
            <p:ph type="body" idx="3"/>
          </p:nvPr>
        </p:nvSpPr>
        <p:spPr>
          <a:xfrm>
            <a:off x="4629150" y="1385779"/>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1" name="Google Shape;281;p34"/>
          <p:cNvSpPr txBox="1">
            <a:spLocks noGrp="1"/>
          </p:cNvSpPr>
          <p:nvPr>
            <p:ph type="body" idx="4"/>
          </p:nvPr>
        </p:nvSpPr>
        <p:spPr>
          <a:xfrm>
            <a:off x="6286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2" name="Google Shape;282;p34"/>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3" name="Google Shape;283;p34"/>
          <p:cNvSpPr txBox="1">
            <a:spLocks noGrp="1"/>
          </p:cNvSpPr>
          <p:nvPr>
            <p:ph type="body" idx="5"/>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14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84"/>
        <p:cNvGrpSpPr/>
        <p:nvPr/>
      </p:nvGrpSpPr>
      <p:grpSpPr>
        <a:xfrm>
          <a:off x="0" y="0"/>
          <a:ext cx="0" cy="0"/>
          <a:chOff x="0" y="0"/>
          <a:chExt cx="0" cy="0"/>
        </a:xfrm>
      </p:grpSpPr>
      <p:sp>
        <p:nvSpPr>
          <p:cNvPr id="285" name="Google Shape;285;p35"/>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6" name="Google Shape;286;p35"/>
          <p:cNvSpPr txBox="1">
            <a:spLocks noGrp="1"/>
          </p:cNvSpPr>
          <p:nvPr>
            <p:ph type="body" idx="1"/>
          </p:nvPr>
        </p:nvSpPr>
        <p:spPr>
          <a:xfrm>
            <a:off x="628651" y="1369219"/>
            <a:ext cx="30195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7" name="Google Shape;287;p35"/>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8" name="Google Shape;288;p35"/>
          <p:cNvSpPr txBox="1">
            <a:spLocks noGrp="1"/>
          </p:cNvSpPr>
          <p:nvPr>
            <p:ph type="body" idx="2"/>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14370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289"/>
        <p:cNvGrpSpPr/>
        <p:nvPr/>
      </p:nvGrpSpPr>
      <p:grpSpPr>
        <a:xfrm>
          <a:off x="0" y="0"/>
          <a:ext cx="0" cy="0"/>
          <a:chOff x="0" y="0"/>
          <a:chExt cx="0" cy="0"/>
        </a:xfrm>
      </p:grpSpPr>
      <p:sp>
        <p:nvSpPr>
          <p:cNvPr id="290" name="Google Shape;290;p36"/>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91" name="Google Shape;291;p36"/>
          <p:cNvSpPr txBox="1">
            <a:spLocks noGrp="1"/>
          </p:cNvSpPr>
          <p:nvPr>
            <p:ph type="body" idx="1"/>
          </p:nvPr>
        </p:nvSpPr>
        <p:spPr>
          <a:xfrm>
            <a:off x="46291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2" name="Google Shape;292;p36"/>
          <p:cNvSpPr txBox="1">
            <a:spLocks noGrp="1"/>
          </p:cNvSpPr>
          <p:nvPr>
            <p:ph type="body" idx="2"/>
          </p:nvPr>
        </p:nvSpPr>
        <p:spPr>
          <a:xfrm>
            <a:off x="628650" y="3591613"/>
            <a:ext cx="3886200" cy="62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3" name="Google Shape;293;p36"/>
          <p:cNvSpPr>
            <a:spLocks noGrp="1"/>
          </p:cNvSpPr>
          <p:nvPr>
            <p:ph type="pic" idx="3"/>
          </p:nvPr>
        </p:nvSpPr>
        <p:spPr>
          <a:xfrm>
            <a:off x="628650" y="1369219"/>
            <a:ext cx="3886200" cy="22224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400"/>
              <a:buFont typeface="Merriweather Sans"/>
              <a:buNone/>
              <a:defRPr sz="900" b="0" i="1"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4" name="Google Shape;294;p36"/>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5" name="Google Shape;295;p36"/>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532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esentation Title Slide Opt 2">
  <p:cSld name="Presentation Title Slide Opt 2">
    <p:spTree>
      <p:nvGrpSpPr>
        <p:cNvPr id="1" name="Shape 206"/>
        <p:cNvGrpSpPr/>
        <p:nvPr/>
      </p:nvGrpSpPr>
      <p:grpSpPr>
        <a:xfrm>
          <a:off x="0" y="0"/>
          <a:ext cx="0" cy="0"/>
          <a:chOff x="0" y="0"/>
          <a:chExt cx="0" cy="0"/>
        </a:xfrm>
      </p:grpSpPr>
      <p:pic>
        <p:nvPicPr>
          <p:cNvPr id="207" name="Google Shape;207;p27"/>
          <p:cNvPicPr preferRelativeResize="0"/>
          <p:nvPr/>
        </p:nvPicPr>
        <p:blipFill rotWithShape="1">
          <a:blip r:embed="rId2">
            <a:alphaModFix amt="50000"/>
          </a:blip>
          <a:srcRect l="10602" t="24998"/>
          <a:stretch/>
        </p:blipFill>
        <p:spPr>
          <a:xfrm rot="10800000" flipH="1">
            <a:off x="-23750" y="-2"/>
            <a:ext cx="9167749" cy="5143501"/>
          </a:xfrm>
          <a:prstGeom prst="rect">
            <a:avLst/>
          </a:prstGeom>
          <a:noFill/>
          <a:ln>
            <a:noFill/>
          </a:ln>
        </p:spPr>
      </p:pic>
      <p:sp>
        <p:nvSpPr>
          <p:cNvPr id="208" name="Google Shape;208;p27"/>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33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09" name="Google Shape;209;p27"/>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210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50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20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20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10" name="Google Shape;210;p27"/>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11" name="Google Shape;211;p27"/>
          <p:cNvPicPr preferRelativeResize="0"/>
          <p:nvPr/>
        </p:nvPicPr>
        <p:blipFill rotWithShape="1">
          <a:blip r:embed="rId3">
            <a:alphaModFix/>
          </a:blip>
          <a:srcRect l="1497" t="9657"/>
          <a:stretch/>
        </p:blipFill>
        <p:spPr>
          <a:xfrm rot="10800000" flipH="1">
            <a:off x="0" y="4502874"/>
            <a:ext cx="9144000" cy="640625"/>
          </a:xfrm>
          <a:prstGeom prst="rect">
            <a:avLst/>
          </a:prstGeom>
          <a:noFill/>
          <a:ln>
            <a:noFill/>
          </a:ln>
        </p:spPr>
      </p:pic>
      <p:pic>
        <p:nvPicPr>
          <p:cNvPr id="212" name="Google Shape;212;p27"/>
          <p:cNvPicPr preferRelativeResize="0"/>
          <p:nvPr/>
        </p:nvPicPr>
        <p:blipFill rotWithShape="1">
          <a:blip r:embed="rId4">
            <a:alphaModFix/>
          </a:blip>
          <a:srcRect/>
          <a:stretch/>
        </p:blipFill>
        <p:spPr>
          <a:xfrm>
            <a:off x="7613960" y="4267505"/>
            <a:ext cx="911785" cy="266241"/>
          </a:xfrm>
          <a:prstGeom prst="rect">
            <a:avLst/>
          </a:prstGeom>
          <a:noFill/>
          <a:ln>
            <a:noFill/>
          </a:ln>
        </p:spPr>
      </p:pic>
      <p:pic>
        <p:nvPicPr>
          <p:cNvPr id="213" name="Google Shape;213;p27"/>
          <p:cNvPicPr preferRelativeResize="0"/>
          <p:nvPr/>
        </p:nvPicPr>
        <p:blipFill rotWithShape="1">
          <a:blip r:embed="rId5">
            <a:alphaModFix/>
          </a:blip>
          <a:srcRect/>
          <a:stretch/>
        </p:blipFill>
        <p:spPr>
          <a:xfrm>
            <a:off x="7902966" y="352567"/>
            <a:ext cx="680248" cy="690059"/>
          </a:xfrm>
          <a:prstGeom prst="rect">
            <a:avLst/>
          </a:prstGeom>
          <a:noFill/>
          <a:ln>
            <a:noFill/>
          </a:ln>
        </p:spPr>
      </p:pic>
      <p:pic>
        <p:nvPicPr>
          <p:cNvPr id="214" name="Google Shape;214;p27"/>
          <p:cNvPicPr preferRelativeResize="0"/>
          <p:nvPr/>
        </p:nvPicPr>
        <p:blipFill rotWithShape="1">
          <a:blip r:embed="rId6">
            <a:alphaModFix/>
          </a:blip>
          <a:srcRect/>
          <a:stretch/>
        </p:blipFill>
        <p:spPr>
          <a:xfrm>
            <a:off x="6631408" y="821327"/>
            <a:ext cx="1007290" cy="1017101"/>
          </a:xfrm>
          <a:prstGeom prst="rect">
            <a:avLst/>
          </a:prstGeom>
          <a:noFill/>
          <a:ln>
            <a:noFill/>
          </a:ln>
        </p:spPr>
      </p:pic>
      <p:pic>
        <p:nvPicPr>
          <p:cNvPr id="215" name="Google Shape;215;p27"/>
          <p:cNvPicPr preferRelativeResize="0"/>
          <p:nvPr/>
        </p:nvPicPr>
        <p:blipFill rotWithShape="1">
          <a:blip r:embed="rId7">
            <a:alphaModFix/>
          </a:blip>
          <a:srcRect l="7774" t="7774"/>
          <a:stretch/>
        </p:blipFill>
        <p:spPr>
          <a:xfrm>
            <a:off x="-2794" y="-3048"/>
            <a:ext cx="1750901" cy="1785792"/>
          </a:xfrm>
          <a:prstGeom prst="rect">
            <a:avLst/>
          </a:prstGeom>
          <a:noFill/>
          <a:ln>
            <a:noFill/>
          </a:ln>
        </p:spPr>
      </p:pic>
      <p:pic>
        <p:nvPicPr>
          <p:cNvPr id="216" name="Google Shape;216;p27"/>
          <p:cNvPicPr preferRelativeResize="0"/>
          <p:nvPr/>
        </p:nvPicPr>
        <p:blipFill rotWithShape="1">
          <a:blip r:embed="rId8">
            <a:alphaModFix/>
          </a:blip>
          <a:srcRect/>
          <a:stretch/>
        </p:blipFill>
        <p:spPr>
          <a:xfrm>
            <a:off x="7500068" y="2089046"/>
            <a:ext cx="1232949" cy="1445527"/>
          </a:xfrm>
          <a:prstGeom prst="rect">
            <a:avLst/>
          </a:prstGeom>
          <a:noFill/>
          <a:ln>
            <a:noFill/>
          </a:ln>
        </p:spPr>
      </p:pic>
      <p:pic>
        <p:nvPicPr>
          <p:cNvPr id="217" name="Google Shape;217;p27"/>
          <p:cNvPicPr preferRelativeResize="0"/>
          <p:nvPr/>
        </p:nvPicPr>
        <p:blipFill rotWithShape="1">
          <a:blip r:embed="rId3">
            <a:alphaModFix/>
          </a:blip>
          <a:srcRect l="1497" t="9657"/>
          <a:stretch/>
        </p:blipFill>
        <p:spPr>
          <a:xfrm flipH="1">
            <a:off x="0" y="-20993"/>
            <a:ext cx="9144000" cy="6406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
        <p:cNvGrpSpPr/>
        <p:nvPr/>
      </p:nvGrpSpPr>
      <p:grpSpPr>
        <a:xfrm>
          <a:off x="0" y="0"/>
          <a:ext cx="0" cy="0"/>
          <a:chOff x="0" y="0"/>
          <a:chExt cx="0" cy="0"/>
        </a:xfrm>
      </p:grpSpPr>
      <p:sp>
        <p:nvSpPr>
          <p:cNvPr id="297" name="Google Shape;297;p37"/>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335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0" name="Google Shape;300;p38"/>
          <p:cNvSpPr txBox="1">
            <a:spLocks noGrp="1"/>
          </p:cNvSpPr>
          <p:nvPr>
            <p:ph type="body" idx="1"/>
          </p:nvPr>
        </p:nvSpPr>
        <p:spPr>
          <a:xfrm>
            <a:off x="628650" y="2128100"/>
            <a:ext cx="7886700" cy="16050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1" name="Google Shape;301;p38"/>
          <p:cNvSpPr txBox="1">
            <a:spLocks noGrp="1"/>
          </p:cNvSpPr>
          <p:nvPr>
            <p:ph type="body" idx="2"/>
          </p:nvPr>
        </p:nvSpPr>
        <p:spPr>
          <a:xfrm>
            <a:off x="628650" y="1369219"/>
            <a:ext cx="7886700" cy="75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2" name="Google Shape;302;p38"/>
          <p:cNvSpPr txBox="1">
            <a:spLocks noGrp="1"/>
          </p:cNvSpPr>
          <p:nvPr>
            <p:ph type="body" idx="3"/>
          </p:nvPr>
        </p:nvSpPr>
        <p:spPr>
          <a:xfrm>
            <a:off x="628650" y="3733015"/>
            <a:ext cx="7886700" cy="497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1" i="1" u="none" strike="noStrike" cap="none">
                <a:solidFill>
                  <a:srgbClr val="0066A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3" name="Google Shape;303;p38"/>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4" name="Google Shape;304;p38"/>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32138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7" name="Google Shape;307;p39"/>
          <p:cNvSpPr txBox="1">
            <a:spLocks noGrp="1"/>
          </p:cNvSpPr>
          <p:nvPr>
            <p:ph type="body" idx="1"/>
          </p:nvPr>
        </p:nvSpPr>
        <p:spPr>
          <a:xfrm>
            <a:off x="628650" y="3004794"/>
            <a:ext cx="3886200" cy="12087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8" name="Google Shape;308;p39"/>
          <p:cNvSpPr txBox="1">
            <a:spLocks noGrp="1"/>
          </p:cNvSpPr>
          <p:nvPr>
            <p:ph type="body" idx="2"/>
          </p:nvPr>
        </p:nvSpPr>
        <p:spPr>
          <a:xfrm>
            <a:off x="628650" y="1369219"/>
            <a:ext cx="7886700" cy="15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9" name="Google Shape;309;p39"/>
          <p:cNvSpPr>
            <a:spLocks noGrp="1"/>
          </p:cNvSpPr>
          <p:nvPr>
            <p:ph type="pic" idx="3"/>
          </p:nvPr>
        </p:nvSpPr>
        <p:spPr>
          <a:xfrm>
            <a:off x="4629150" y="3004793"/>
            <a:ext cx="3886200" cy="12087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400"/>
              <a:buFont typeface="Merriweather Sans"/>
              <a:buNone/>
              <a:defRPr sz="900" b="0" i="1"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0" name="Google Shape;310;p39"/>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1" name="Google Shape;311;p39"/>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87493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312"/>
        <p:cNvGrpSpPr/>
        <p:nvPr/>
      </p:nvGrpSpPr>
      <p:grpSpPr>
        <a:xfrm>
          <a:off x="0" y="0"/>
          <a:ext cx="0" cy="0"/>
          <a:chOff x="0" y="0"/>
          <a:chExt cx="0" cy="0"/>
        </a:xfrm>
      </p:grpSpPr>
      <p:sp>
        <p:nvSpPr>
          <p:cNvPr id="313" name="Google Shape;313;p40"/>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14" name="Google Shape;314;p40"/>
          <p:cNvSpPr txBox="1">
            <a:spLocks noGrp="1"/>
          </p:cNvSpPr>
          <p:nvPr>
            <p:ph type="body" idx="1"/>
          </p:nvPr>
        </p:nvSpPr>
        <p:spPr>
          <a:xfrm>
            <a:off x="628650" y="1369218"/>
            <a:ext cx="4971000" cy="21657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5" name="Google Shape;315;p40"/>
          <p:cNvSpPr txBox="1">
            <a:spLocks noGrp="1"/>
          </p:cNvSpPr>
          <p:nvPr>
            <p:ph type="body" idx="2"/>
          </p:nvPr>
        </p:nvSpPr>
        <p:spPr>
          <a:xfrm>
            <a:off x="628650" y="3535051"/>
            <a:ext cx="4971000" cy="678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500" b="1" i="0" u="none" strike="noStrike" cap="none">
                <a:solidFill>
                  <a:srgbClr val="0066A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6" name="Google Shape;316;p40"/>
          <p:cNvSpPr>
            <a:spLocks noGrp="1"/>
          </p:cNvSpPr>
          <p:nvPr>
            <p:ph type="pic" idx="3"/>
          </p:nvPr>
        </p:nvSpPr>
        <p:spPr>
          <a:xfrm>
            <a:off x="5712643" y="1369219"/>
            <a:ext cx="2802600" cy="28443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0066A1"/>
              </a:buClr>
              <a:buSzPts val="1400"/>
              <a:buFont typeface="Merriweather Sans"/>
              <a:buNone/>
              <a:defRPr sz="900" b="0" i="1"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857250" marR="0" lvl="2" indent="-171450"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200150" marR="0" lvl="3" indent="-171450"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1543050" marR="0" lvl="4" indent="-171450"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1885950" marR="0" lvl="5"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171450"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7" name="Google Shape;317;p4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0"/>
          <p:cNvSpPr txBox="1">
            <a:spLocks noGrp="1"/>
          </p:cNvSpPr>
          <p:nvPr>
            <p:ph type="body" idx="4"/>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65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4621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ck Title Slide">
  <p:cSld name="Black Title Slide">
    <p:bg>
      <p:bgPr>
        <a:solidFill>
          <a:schemeClr val="dk1"/>
        </a:solidFill>
        <a:effectLst/>
      </p:bgPr>
    </p:bg>
    <p:spTree>
      <p:nvGrpSpPr>
        <p:cNvPr id="1" name="Shape 13"/>
        <p:cNvGrpSpPr/>
        <p:nvPr/>
      </p:nvGrpSpPr>
      <p:grpSpPr>
        <a:xfrm>
          <a:off x="0" y="0"/>
          <a:ext cx="0" cy="0"/>
          <a:chOff x="0" y="0"/>
          <a:chExt cx="0" cy="0"/>
        </a:xfrm>
      </p:grpSpPr>
      <p:sp>
        <p:nvSpPr>
          <p:cNvPr id="14" name="Google Shape;14;p2"/>
          <p:cNvSpPr/>
          <p:nvPr/>
        </p:nvSpPr>
        <p:spPr>
          <a:xfrm>
            <a:off x="461965" y="3133729"/>
            <a:ext cx="2587625" cy="619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15" name="Google Shape;15;p2"/>
          <p:cNvSpPr txBox="1">
            <a:spLocks noGrp="1"/>
          </p:cNvSpPr>
          <p:nvPr>
            <p:ph type="ctrTitle"/>
          </p:nvPr>
        </p:nvSpPr>
        <p:spPr>
          <a:xfrm>
            <a:off x="457200" y="1293968"/>
            <a:ext cx="5039744" cy="17907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SzPts val="1400"/>
              <a:buNone/>
              <a:defRPr sz="2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457200" y="3491490"/>
            <a:ext cx="5039744" cy="325139"/>
          </a:xfrm>
          <a:prstGeom prst="rect">
            <a:avLst/>
          </a:prstGeom>
          <a:noFill/>
          <a:ln>
            <a:noFill/>
          </a:ln>
        </p:spPr>
        <p:txBody>
          <a:bodyPr spcFirstLastPara="1" wrap="square" lIns="0" tIns="0" rIns="0" bIns="0" anchor="t" anchorCtr="0">
            <a:noAutofit/>
          </a:bodyPr>
          <a:lstStyle>
            <a:lvl1pPr lvl="0" algn="l">
              <a:lnSpc>
                <a:spcPct val="90000"/>
              </a:lnSpc>
              <a:spcBef>
                <a:spcPts val="563"/>
              </a:spcBef>
              <a:spcAft>
                <a:spcPts val="0"/>
              </a:spcAft>
              <a:buClr>
                <a:schemeClr val="lt1"/>
              </a:buClr>
              <a:buSzPts val="1100"/>
              <a:buFont typeface="Calibri"/>
              <a:buNone/>
              <a:defRPr sz="1100" i="0" cap="none">
                <a:solidFill>
                  <a:schemeClr val="lt1"/>
                </a:solidFill>
              </a:defRPr>
            </a:lvl1pPr>
            <a:lvl2pPr lvl="1" algn="ctr">
              <a:lnSpc>
                <a:spcPct val="90000"/>
              </a:lnSpc>
              <a:spcBef>
                <a:spcPts val="450"/>
              </a:spcBef>
              <a:spcAft>
                <a:spcPts val="0"/>
              </a:spcAft>
              <a:buClr>
                <a:schemeClr val="dk1"/>
              </a:buClr>
              <a:buSzPts val="1125"/>
              <a:buFont typeface="Calibri"/>
              <a:buNone/>
              <a:defRPr sz="1125"/>
            </a:lvl2pPr>
            <a:lvl3pPr lvl="2" algn="ctr">
              <a:spcBef>
                <a:spcPts val="300"/>
              </a:spcBef>
              <a:spcAft>
                <a:spcPts val="0"/>
              </a:spcAft>
              <a:buSzPts val="1050"/>
              <a:buNone/>
              <a:defRPr sz="1050"/>
            </a:lvl3pPr>
            <a:lvl4pPr lvl="3" algn="ctr">
              <a:spcBef>
                <a:spcPts val="150"/>
              </a:spcBef>
              <a:spcAft>
                <a:spcPts val="0"/>
              </a:spcAft>
              <a:buClr>
                <a:schemeClr val="dk1"/>
              </a:buClr>
              <a:buSzPts val="900"/>
              <a:buNone/>
              <a:defRPr sz="900"/>
            </a:lvl4pPr>
            <a:lvl5pPr lvl="4" algn="ctr">
              <a:spcBef>
                <a:spcPts val="150"/>
              </a:spcBef>
              <a:spcAft>
                <a:spcPts val="0"/>
              </a:spcAft>
              <a:buSzPts val="900"/>
              <a:buNone/>
              <a:defRPr sz="900"/>
            </a:lvl5pPr>
            <a:lvl6pPr lvl="5" algn="ctr">
              <a:lnSpc>
                <a:spcPct val="90000"/>
              </a:lnSpc>
              <a:spcBef>
                <a:spcPts val="281"/>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a:endParaRPr/>
          </a:p>
        </p:txBody>
      </p:sp>
      <p:sp>
        <p:nvSpPr>
          <p:cNvPr id="17" name="Google Shape;17;p2"/>
          <p:cNvSpPr txBox="1">
            <a:spLocks noGrp="1"/>
          </p:cNvSpPr>
          <p:nvPr>
            <p:ph type="body" idx="2"/>
          </p:nvPr>
        </p:nvSpPr>
        <p:spPr>
          <a:xfrm>
            <a:off x="457205" y="3825530"/>
            <a:ext cx="5040313" cy="304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b="0">
                <a:solidFill>
                  <a:schemeClr val="lt1"/>
                </a:solidFill>
                <a:latin typeface="Calibri"/>
                <a:ea typeface="Calibri"/>
                <a:cs typeface="Calibri"/>
                <a:sym typeface="Calibri"/>
              </a:defRPr>
            </a:lvl1pPr>
            <a:lvl2pPr marL="914400" lvl="1" indent="-228600" algn="l">
              <a:lnSpc>
                <a:spcPct val="90000"/>
              </a:lnSpc>
              <a:spcBef>
                <a:spcPts val="450"/>
              </a:spcBef>
              <a:spcAft>
                <a:spcPts val="0"/>
              </a:spcAft>
              <a:buSzPts val="1400"/>
              <a:buNone/>
              <a:defRPr sz="900">
                <a:solidFill>
                  <a:schemeClr val="lt1"/>
                </a:solidFill>
                <a:latin typeface="Calibri"/>
                <a:ea typeface="Calibri"/>
                <a:cs typeface="Calibri"/>
                <a:sym typeface="Calibri"/>
              </a:defRPr>
            </a:lvl2pPr>
            <a:lvl3pPr marL="1371600" lvl="2" indent="-285750" algn="l">
              <a:spcBef>
                <a:spcPts val="300"/>
              </a:spcBef>
              <a:spcAft>
                <a:spcPts val="0"/>
              </a:spcAft>
              <a:buSzPts val="900"/>
              <a:buChar char="▪"/>
              <a:defRPr sz="900">
                <a:solidFill>
                  <a:schemeClr val="lt1"/>
                </a:solidFill>
                <a:latin typeface="Calibri"/>
                <a:ea typeface="Calibri"/>
                <a:cs typeface="Calibri"/>
                <a:sym typeface="Calibri"/>
              </a:defRPr>
            </a:lvl3pPr>
            <a:lvl4pPr marL="1828800" lvl="3" indent="-285750" algn="l">
              <a:spcBef>
                <a:spcPts val="150"/>
              </a:spcBef>
              <a:spcAft>
                <a:spcPts val="0"/>
              </a:spcAft>
              <a:buClr>
                <a:schemeClr val="lt1"/>
              </a:buClr>
              <a:buSzPts val="900"/>
              <a:buChar char="﹣"/>
              <a:defRPr sz="900">
                <a:solidFill>
                  <a:schemeClr val="lt1"/>
                </a:solidFill>
                <a:latin typeface="Calibri"/>
                <a:ea typeface="Calibri"/>
                <a:cs typeface="Calibri"/>
                <a:sym typeface="Calibri"/>
              </a:defRPr>
            </a:lvl4pPr>
            <a:lvl5pPr marL="2286000" lvl="4" indent="-285750" algn="l">
              <a:spcBef>
                <a:spcPts val="150"/>
              </a:spcBef>
              <a:spcAft>
                <a:spcPts val="0"/>
              </a:spcAft>
              <a:buSzPts val="900"/>
              <a:buChar char="･"/>
              <a:defRPr sz="900">
                <a:solidFill>
                  <a:schemeClr val="lt1"/>
                </a:solidFill>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18" name="Google Shape;18;p2"/>
          <p:cNvPicPr preferRelativeResize="0"/>
          <p:nvPr/>
        </p:nvPicPr>
        <p:blipFill rotWithShape="1">
          <a:blip r:embed="rId2">
            <a:alphaModFix/>
          </a:blip>
          <a:srcRect/>
          <a:stretch/>
        </p:blipFill>
        <p:spPr>
          <a:xfrm>
            <a:off x="8119872" y="4681473"/>
            <a:ext cx="550859" cy="160785"/>
          </a:xfrm>
          <a:prstGeom prst="rect">
            <a:avLst/>
          </a:prstGeom>
          <a:noFill/>
          <a:ln>
            <a:noFill/>
          </a:ln>
        </p:spPr>
      </p:pic>
      <p:pic>
        <p:nvPicPr>
          <p:cNvPr id="19" name="Google Shape;19;p2"/>
          <p:cNvPicPr preferRelativeResize="0"/>
          <p:nvPr/>
        </p:nvPicPr>
        <p:blipFill rotWithShape="1">
          <a:blip r:embed="rId3">
            <a:alphaModFix/>
          </a:blip>
          <a:srcRect/>
          <a:stretch/>
        </p:blipFill>
        <p:spPr>
          <a:xfrm>
            <a:off x="342900" y="438925"/>
            <a:ext cx="818599" cy="468218"/>
          </a:xfrm>
          <a:prstGeom prst="rect">
            <a:avLst/>
          </a:prstGeom>
          <a:noFill/>
          <a:ln>
            <a:noFill/>
          </a:ln>
        </p:spPr>
      </p:pic>
      <p:pic>
        <p:nvPicPr>
          <p:cNvPr id="20" name="Google Shape;20;p2"/>
          <p:cNvPicPr preferRelativeResize="0"/>
          <p:nvPr/>
        </p:nvPicPr>
        <p:blipFill rotWithShape="1">
          <a:blip r:embed="rId4">
            <a:alphaModFix/>
          </a:blip>
          <a:srcRect t="19586"/>
          <a:stretch/>
        </p:blipFill>
        <p:spPr>
          <a:xfrm>
            <a:off x="6638544" y="0"/>
            <a:ext cx="2048256" cy="2402721"/>
          </a:xfrm>
          <a:prstGeom prst="rect">
            <a:avLst/>
          </a:prstGeom>
          <a:noFill/>
          <a:ln>
            <a:noFill/>
          </a:ln>
        </p:spPr>
      </p:pic>
    </p:spTree>
    <p:extLst>
      <p:ext uri="{BB962C8B-B14F-4D97-AF65-F5344CB8AC3E}">
        <p14:creationId xmlns:p14="http://schemas.microsoft.com/office/powerpoint/2010/main" val="2525315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White Title Slide">
  <p:cSld name="White Title Slide">
    <p:spTree>
      <p:nvGrpSpPr>
        <p:cNvPr id="1" name="Shape 21"/>
        <p:cNvGrpSpPr/>
        <p:nvPr/>
      </p:nvGrpSpPr>
      <p:grpSpPr>
        <a:xfrm>
          <a:off x="0" y="0"/>
          <a:ext cx="0" cy="0"/>
          <a:chOff x="0" y="0"/>
          <a:chExt cx="0" cy="0"/>
        </a:xfrm>
      </p:grpSpPr>
      <p:sp>
        <p:nvSpPr>
          <p:cNvPr id="22" name="Google Shape;22;p3"/>
          <p:cNvSpPr/>
          <p:nvPr/>
        </p:nvSpPr>
        <p:spPr>
          <a:xfrm>
            <a:off x="461965" y="3133729"/>
            <a:ext cx="2587625" cy="619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23" name="Google Shape;23;p3"/>
          <p:cNvSpPr txBox="1">
            <a:spLocks noGrp="1"/>
          </p:cNvSpPr>
          <p:nvPr>
            <p:ph type="ctrTitle"/>
          </p:nvPr>
        </p:nvSpPr>
        <p:spPr>
          <a:xfrm>
            <a:off x="457200" y="1293968"/>
            <a:ext cx="5039744" cy="17907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SzPts val="1400"/>
              <a:buNone/>
              <a:defRPr sz="2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 name="Google Shape;24;p3"/>
          <p:cNvSpPr txBox="1">
            <a:spLocks noGrp="1"/>
          </p:cNvSpPr>
          <p:nvPr>
            <p:ph type="subTitle" idx="1"/>
          </p:nvPr>
        </p:nvSpPr>
        <p:spPr>
          <a:xfrm>
            <a:off x="457200" y="3491490"/>
            <a:ext cx="5039744" cy="325139"/>
          </a:xfrm>
          <a:prstGeom prst="rect">
            <a:avLst/>
          </a:prstGeom>
          <a:noFill/>
          <a:ln>
            <a:noFill/>
          </a:ln>
        </p:spPr>
        <p:txBody>
          <a:bodyPr spcFirstLastPara="1" wrap="square" lIns="0" tIns="0" rIns="0" bIns="0" anchor="t" anchorCtr="0">
            <a:noAutofit/>
          </a:bodyPr>
          <a:lstStyle>
            <a:lvl1pPr lvl="0" algn="l">
              <a:lnSpc>
                <a:spcPct val="90000"/>
              </a:lnSpc>
              <a:spcBef>
                <a:spcPts val="563"/>
              </a:spcBef>
              <a:spcAft>
                <a:spcPts val="0"/>
              </a:spcAft>
              <a:buClr>
                <a:schemeClr val="dk1"/>
              </a:buClr>
              <a:buSzPts val="1100"/>
              <a:buFont typeface="Calibri"/>
              <a:buNone/>
              <a:defRPr sz="1100" i="0" cap="none">
                <a:solidFill>
                  <a:schemeClr val="dk1"/>
                </a:solidFill>
              </a:defRPr>
            </a:lvl1pPr>
            <a:lvl2pPr lvl="1" algn="ctr">
              <a:lnSpc>
                <a:spcPct val="90000"/>
              </a:lnSpc>
              <a:spcBef>
                <a:spcPts val="450"/>
              </a:spcBef>
              <a:spcAft>
                <a:spcPts val="0"/>
              </a:spcAft>
              <a:buClr>
                <a:schemeClr val="dk1"/>
              </a:buClr>
              <a:buSzPts val="1125"/>
              <a:buFont typeface="Calibri"/>
              <a:buNone/>
              <a:defRPr sz="1125"/>
            </a:lvl2pPr>
            <a:lvl3pPr lvl="2" algn="ctr">
              <a:spcBef>
                <a:spcPts val="300"/>
              </a:spcBef>
              <a:spcAft>
                <a:spcPts val="0"/>
              </a:spcAft>
              <a:buSzPts val="1050"/>
              <a:buNone/>
              <a:defRPr sz="1050"/>
            </a:lvl3pPr>
            <a:lvl4pPr lvl="3" algn="ctr">
              <a:spcBef>
                <a:spcPts val="150"/>
              </a:spcBef>
              <a:spcAft>
                <a:spcPts val="0"/>
              </a:spcAft>
              <a:buClr>
                <a:schemeClr val="dk1"/>
              </a:buClr>
              <a:buSzPts val="900"/>
              <a:buNone/>
              <a:defRPr sz="900"/>
            </a:lvl4pPr>
            <a:lvl5pPr lvl="4" algn="ctr">
              <a:spcBef>
                <a:spcPts val="150"/>
              </a:spcBef>
              <a:spcAft>
                <a:spcPts val="0"/>
              </a:spcAft>
              <a:buSzPts val="900"/>
              <a:buNone/>
              <a:defRPr sz="900"/>
            </a:lvl5pPr>
            <a:lvl6pPr lvl="5" algn="ctr">
              <a:lnSpc>
                <a:spcPct val="90000"/>
              </a:lnSpc>
              <a:spcBef>
                <a:spcPts val="281"/>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a:endParaRPr/>
          </a:p>
        </p:txBody>
      </p:sp>
      <p:sp>
        <p:nvSpPr>
          <p:cNvPr id="25" name="Google Shape;25;p3"/>
          <p:cNvSpPr txBox="1">
            <a:spLocks noGrp="1"/>
          </p:cNvSpPr>
          <p:nvPr>
            <p:ph type="body" idx="2"/>
          </p:nvPr>
        </p:nvSpPr>
        <p:spPr>
          <a:xfrm>
            <a:off x="457205" y="3825530"/>
            <a:ext cx="5040313" cy="304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b="0">
                <a:solidFill>
                  <a:schemeClr val="dk1"/>
                </a:solidFill>
                <a:latin typeface="Calibri"/>
                <a:ea typeface="Calibri"/>
                <a:cs typeface="Calibri"/>
                <a:sym typeface="Calibri"/>
              </a:defRPr>
            </a:lvl1pPr>
            <a:lvl2pPr marL="914400" lvl="1" indent="-228600" algn="l">
              <a:lnSpc>
                <a:spcPct val="90000"/>
              </a:lnSpc>
              <a:spcBef>
                <a:spcPts val="450"/>
              </a:spcBef>
              <a:spcAft>
                <a:spcPts val="0"/>
              </a:spcAft>
              <a:buClr>
                <a:schemeClr val="dk1"/>
              </a:buClr>
              <a:buSzPts val="1400"/>
              <a:buNone/>
              <a:defRPr sz="900">
                <a:latin typeface="Calibri"/>
                <a:ea typeface="Calibri"/>
                <a:cs typeface="Calibri"/>
                <a:sym typeface="Calibri"/>
              </a:defRPr>
            </a:lvl2pPr>
            <a:lvl3pPr marL="1371600" lvl="2" indent="-285750" algn="l">
              <a:spcBef>
                <a:spcPts val="300"/>
              </a:spcBef>
              <a:spcAft>
                <a:spcPts val="0"/>
              </a:spcAft>
              <a:buClr>
                <a:schemeClr val="dk1"/>
              </a:buClr>
              <a:buSzPts val="900"/>
              <a:buChar char="▪"/>
              <a:defRPr sz="900">
                <a:latin typeface="Calibri"/>
                <a:ea typeface="Calibri"/>
                <a:cs typeface="Calibri"/>
                <a:sym typeface="Calibri"/>
              </a:defRPr>
            </a:lvl3pPr>
            <a:lvl4pPr marL="1828800" lvl="3" indent="-285750" algn="l">
              <a:spcBef>
                <a:spcPts val="150"/>
              </a:spcBef>
              <a:spcAft>
                <a:spcPts val="0"/>
              </a:spcAft>
              <a:buSzPts val="900"/>
              <a:buChar char="﹣"/>
              <a:defRPr sz="900">
                <a:latin typeface="Calibri"/>
                <a:ea typeface="Calibri"/>
                <a:cs typeface="Calibri"/>
                <a:sym typeface="Calibri"/>
              </a:defRPr>
            </a:lvl4pPr>
            <a:lvl5pPr marL="2286000" lvl="4" indent="-285750" algn="l">
              <a:spcBef>
                <a:spcPts val="150"/>
              </a:spcBef>
              <a:spcAft>
                <a:spcPts val="0"/>
              </a:spcAft>
              <a:buClr>
                <a:schemeClr val="dk1"/>
              </a:buClr>
              <a:buSzPts val="900"/>
              <a:buChar char="･"/>
              <a:defRPr sz="900">
                <a:latin typeface="Calibri"/>
                <a:ea typeface="Calibri"/>
                <a:cs typeface="Calibri"/>
                <a:sym typeface="Calibri"/>
              </a:defRPr>
            </a:lvl5pPr>
            <a:lvl6pPr marL="2743200" lvl="5" indent="-342900" algn="l">
              <a:lnSpc>
                <a:spcPct val="90000"/>
              </a:lnSpc>
              <a:spcBef>
                <a:spcPts val="281"/>
              </a:spcBef>
              <a:spcAft>
                <a:spcPts val="0"/>
              </a:spcAft>
              <a:buClr>
                <a:schemeClr val="lt1"/>
              </a:buClr>
              <a:buSzPts val="1800"/>
              <a:buChar char="•"/>
              <a:defRPr>
                <a:solidFill>
                  <a:schemeClr val="lt1"/>
                </a:solidFill>
              </a:defRPr>
            </a:lvl6pPr>
            <a:lvl7pPr marL="3200400" lvl="6" indent="-342900" algn="l">
              <a:lnSpc>
                <a:spcPct val="90000"/>
              </a:lnSpc>
              <a:spcBef>
                <a:spcPts val="281"/>
              </a:spcBef>
              <a:spcAft>
                <a:spcPts val="0"/>
              </a:spcAft>
              <a:buClr>
                <a:schemeClr val="lt1"/>
              </a:buClr>
              <a:buSzPts val="1800"/>
              <a:buChar char="•"/>
              <a:defRPr>
                <a:solidFill>
                  <a:schemeClr val="lt1"/>
                </a:solidFill>
              </a:defRPr>
            </a:lvl7pPr>
            <a:lvl8pPr marL="3657600" lvl="7" indent="-342900" algn="l">
              <a:lnSpc>
                <a:spcPct val="90000"/>
              </a:lnSpc>
              <a:spcBef>
                <a:spcPts val="281"/>
              </a:spcBef>
              <a:spcAft>
                <a:spcPts val="0"/>
              </a:spcAft>
              <a:buClr>
                <a:schemeClr val="lt1"/>
              </a:buClr>
              <a:buSzPts val="1800"/>
              <a:buChar char="•"/>
              <a:defRPr>
                <a:solidFill>
                  <a:schemeClr val="lt1"/>
                </a:solidFill>
              </a:defRPr>
            </a:lvl8pPr>
            <a:lvl9pPr marL="4114800" lvl="8" indent="-342900" algn="l">
              <a:lnSpc>
                <a:spcPct val="90000"/>
              </a:lnSpc>
              <a:spcBef>
                <a:spcPts val="281"/>
              </a:spcBef>
              <a:spcAft>
                <a:spcPts val="0"/>
              </a:spcAft>
              <a:buClr>
                <a:schemeClr val="lt1"/>
              </a:buClr>
              <a:buSzPts val="1800"/>
              <a:buChar char="•"/>
              <a:defRPr>
                <a:solidFill>
                  <a:schemeClr val="lt1"/>
                </a:solidFill>
              </a:defRPr>
            </a:lvl9pPr>
          </a:lstStyle>
          <a:p>
            <a:endParaRPr/>
          </a:p>
        </p:txBody>
      </p:sp>
      <p:pic>
        <p:nvPicPr>
          <p:cNvPr id="26" name="Google Shape;26;p3"/>
          <p:cNvPicPr preferRelativeResize="0"/>
          <p:nvPr/>
        </p:nvPicPr>
        <p:blipFill rotWithShape="1">
          <a:blip r:embed="rId2">
            <a:alphaModFix/>
          </a:blip>
          <a:srcRect/>
          <a:stretch/>
        </p:blipFill>
        <p:spPr>
          <a:xfrm>
            <a:off x="8115107" y="4681473"/>
            <a:ext cx="550862" cy="160785"/>
          </a:xfrm>
          <a:prstGeom prst="rect">
            <a:avLst/>
          </a:prstGeom>
          <a:noFill/>
          <a:ln>
            <a:noFill/>
          </a:ln>
        </p:spPr>
      </p:pic>
      <p:pic>
        <p:nvPicPr>
          <p:cNvPr id="27" name="Google Shape;27;p3"/>
          <p:cNvPicPr preferRelativeResize="0"/>
          <p:nvPr/>
        </p:nvPicPr>
        <p:blipFill rotWithShape="1">
          <a:blip r:embed="rId3">
            <a:alphaModFix/>
          </a:blip>
          <a:srcRect/>
          <a:stretch/>
        </p:blipFill>
        <p:spPr>
          <a:xfrm>
            <a:off x="338135" y="438925"/>
            <a:ext cx="831286" cy="475475"/>
          </a:xfrm>
          <a:prstGeom prst="rect">
            <a:avLst/>
          </a:prstGeom>
          <a:noFill/>
          <a:ln>
            <a:noFill/>
          </a:ln>
        </p:spPr>
      </p:pic>
      <p:pic>
        <p:nvPicPr>
          <p:cNvPr id="28" name="Google Shape;28;p3"/>
          <p:cNvPicPr preferRelativeResize="0"/>
          <p:nvPr/>
        </p:nvPicPr>
        <p:blipFill rotWithShape="1">
          <a:blip r:embed="rId4">
            <a:alphaModFix/>
          </a:blip>
          <a:srcRect t="19502"/>
          <a:stretch/>
        </p:blipFill>
        <p:spPr>
          <a:xfrm>
            <a:off x="6633779" y="0"/>
            <a:ext cx="2048256" cy="2405241"/>
          </a:xfrm>
          <a:prstGeom prst="rect">
            <a:avLst/>
          </a:prstGeom>
          <a:noFill/>
          <a:ln>
            <a:noFill/>
          </a:ln>
        </p:spPr>
      </p:pic>
    </p:spTree>
    <p:extLst>
      <p:ext uri="{BB962C8B-B14F-4D97-AF65-F5344CB8AC3E}">
        <p14:creationId xmlns:p14="http://schemas.microsoft.com/office/powerpoint/2010/main" val="3152538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SzPts val="1400"/>
              <a:buNone/>
              <a:defRPr sz="2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i="0" u="none" strike="noStrike" cap="none">
                <a:solidFill>
                  <a:schemeClr val="lt1"/>
                </a:solidFill>
                <a:latin typeface="Calibri"/>
                <a:ea typeface="Calibri"/>
                <a:cs typeface="Calibri"/>
                <a:sym typeface="Calibri"/>
              </a:defRPr>
            </a:lvl1pPr>
            <a:lvl2pPr marL="0" lvl="1" indent="0" algn="r">
              <a:spcBef>
                <a:spcPts val="0"/>
              </a:spcBef>
              <a:spcAft>
                <a:spcPts val="0"/>
              </a:spcAft>
              <a:buNone/>
              <a:defRPr sz="800" i="0" u="none" strike="noStrike" cap="none">
                <a:solidFill>
                  <a:schemeClr val="lt1"/>
                </a:solidFill>
                <a:latin typeface="Calibri"/>
                <a:ea typeface="Calibri"/>
                <a:cs typeface="Calibri"/>
                <a:sym typeface="Calibri"/>
              </a:defRPr>
            </a:lvl2pPr>
            <a:lvl3pPr marL="0" lvl="2" indent="0" algn="r">
              <a:spcBef>
                <a:spcPts val="0"/>
              </a:spcBef>
              <a:spcAft>
                <a:spcPts val="0"/>
              </a:spcAft>
              <a:buNone/>
              <a:defRPr sz="800" i="0" u="none" strike="noStrike" cap="none">
                <a:solidFill>
                  <a:schemeClr val="lt1"/>
                </a:solidFill>
                <a:latin typeface="Calibri"/>
                <a:ea typeface="Calibri"/>
                <a:cs typeface="Calibri"/>
                <a:sym typeface="Calibri"/>
              </a:defRPr>
            </a:lvl3pPr>
            <a:lvl4pPr marL="0" lvl="3" indent="0" algn="r">
              <a:spcBef>
                <a:spcPts val="0"/>
              </a:spcBef>
              <a:spcAft>
                <a:spcPts val="0"/>
              </a:spcAft>
              <a:buNone/>
              <a:defRPr sz="800" i="0" u="none" strike="noStrike" cap="none">
                <a:solidFill>
                  <a:schemeClr val="lt1"/>
                </a:solidFill>
                <a:latin typeface="Calibri"/>
                <a:ea typeface="Calibri"/>
                <a:cs typeface="Calibri"/>
                <a:sym typeface="Calibri"/>
              </a:defRPr>
            </a:lvl4pPr>
            <a:lvl5pPr marL="0" lvl="4" indent="0" algn="r">
              <a:spcBef>
                <a:spcPts val="0"/>
              </a:spcBef>
              <a:spcAft>
                <a:spcPts val="0"/>
              </a:spcAft>
              <a:buNone/>
              <a:defRPr sz="800" i="0" u="none" strike="noStrike" cap="none">
                <a:solidFill>
                  <a:schemeClr val="lt1"/>
                </a:solidFill>
                <a:latin typeface="Calibri"/>
                <a:ea typeface="Calibri"/>
                <a:cs typeface="Calibri"/>
                <a:sym typeface="Calibri"/>
              </a:defRPr>
            </a:lvl5pPr>
            <a:lvl6pPr marL="0" lvl="5" indent="0" algn="r">
              <a:spcBef>
                <a:spcPts val="0"/>
              </a:spcBef>
              <a:spcAft>
                <a:spcPts val="0"/>
              </a:spcAft>
              <a:buNone/>
              <a:defRPr sz="800" i="0" u="none" strike="noStrike" cap="none">
                <a:solidFill>
                  <a:schemeClr val="lt1"/>
                </a:solidFill>
                <a:latin typeface="Calibri"/>
                <a:ea typeface="Calibri"/>
                <a:cs typeface="Calibri"/>
                <a:sym typeface="Calibri"/>
              </a:defRPr>
            </a:lvl6pPr>
            <a:lvl7pPr marL="0" lvl="6" indent="0" algn="r">
              <a:spcBef>
                <a:spcPts val="0"/>
              </a:spcBef>
              <a:spcAft>
                <a:spcPts val="0"/>
              </a:spcAft>
              <a:buNone/>
              <a:defRPr sz="800" i="0" u="none" strike="noStrike" cap="none">
                <a:solidFill>
                  <a:schemeClr val="lt1"/>
                </a:solidFill>
                <a:latin typeface="Calibri"/>
                <a:ea typeface="Calibri"/>
                <a:cs typeface="Calibri"/>
                <a:sym typeface="Calibri"/>
              </a:defRPr>
            </a:lvl7pPr>
            <a:lvl8pPr marL="0" lvl="7" indent="0" algn="r">
              <a:spcBef>
                <a:spcPts val="0"/>
              </a:spcBef>
              <a:spcAft>
                <a:spcPts val="0"/>
              </a:spcAft>
              <a:buNone/>
              <a:defRPr sz="800" i="0" u="none" strike="noStrike" cap="none">
                <a:solidFill>
                  <a:schemeClr val="lt1"/>
                </a:solidFill>
                <a:latin typeface="Calibri"/>
                <a:ea typeface="Calibri"/>
                <a:cs typeface="Calibri"/>
                <a:sym typeface="Calibri"/>
              </a:defRPr>
            </a:lvl8pPr>
            <a:lvl9pPr marL="0" lvl="8" indent="0" algn="r">
              <a:spcBef>
                <a:spcPts val="0"/>
              </a:spcBef>
              <a:spcAft>
                <a:spcPts val="0"/>
              </a:spcAft>
              <a:buNone/>
              <a:defRPr sz="80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4"/>
          <p:cNvSpPr/>
          <p:nvPr/>
        </p:nvSpPr>
        <p:spPr>
          <a:xfrm>
            <a:off x="3940097" y="2962556"/>
            <a:ext cx="5203904" cy="854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pic>
        <p:nvPicPr>
          <p:cNvPr id="33" name="Google Shape;33;p4"/>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34" name="Google Shape;34;p4"/>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1124728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line Headline Bluebar Title">
  <p:cSld name="1-line Headline Bluebar Title">
    <p:spTree>
      <p:nvGrpSpPr>
        <p:cNvPr id="1" name="Shape 35"/>
        <p:cNvGrpSpPr/>
        <p:nvPr/>
      </p:nvGrpSpPr>
      <p:grpSpPr>
        <a:xfrm>
          <a:off x="0" y="0"/>
          <a:ext cx="0" cy="0"/>
          <a:chOff x="0" y="0"/>
          <a:chExt cx="0" cy="0"/>
        </a:xfrm>
      </p:grpSpPr>
      <p:sp>
        <p:nvSpPr>
          <p:cNvPr id="36" name="Google Shape;36;p5"/>
          <p:cNvSpPr/>
          <p:nvPr/>
        </p:nvSpPr>
        <p:spPr>
          <a:xfrm>
            <a:off x="461963" y="617542"/>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37" name="Google Shape;37;p5"/>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b="1" cap="none">
                <a:solidFill>
                  <a:schemeClr val="dk1"/>
                </a:solidFill>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Font typeface="Merriweather Sans"/>
              <a:buChar char="﹣"/>
              <a:defRPr>
                <a:latin typeface="Calibri"/>
                <a:ea typeface="Calibri"/>
                <a:cs typeface="Calibri"/>
                <a:sym typeface="Calibri"/>
              </a:defRPr>
            </a:lvl4pPr>
            <a:lvl5pPr marL="2286000" lvl="4" indent="-285750" algn="l">
              <a:spcBef>
                <a:spcPts val="150"/>
              </a:spcBef>
              <a:spcAft>
                <a:spcPts val="0"/>
              </a:spcAft>
              <a:buSzPts val="900"/>
              <a:buFont typeface="Merriweather Sans"/>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39" name="Google Shape;39;p5"/>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5"/>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41" name="Google Shape;41;p5"/>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435905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line Headline Bluebar and Subhead">
  <p:cSld name="1-line Headline Bluebar and Subhead">
    <p:spTree>
      <p:nvGrpSpPr>
        <p:cNvPr id="1" name="Shape 42"/>
        <p:cNvGrpSpPr/>
        <p:nvPr/>
      </p:nvGrpSpPr>
      <p:grpSpPr>
        <a:xfrm>
          <a:off x="0" y="0"/>
          <a:ext cx="0" cy="0"/>
          <a:chOff x="0" y="0"/>
          <a:chExt cx="0" cy="0"/>
        </a:xfrm>
      </p:grpSpPr>
      <p:sp>
        <p:nvSpPr>
          <p:cNvPr id="43" name="Google Shape;43;p6"/>
          <p:cNvSpPr txBox="1">
            <a:spLocks noGrp="1"/>
          </p:cNvSpPr>
          <p:nvPr>
            <p:ph type="body" idx="1"/>
          </p:nvPr>
        </p:nvSpPr>
        <p:spPr>
          <a:xfrm>
            <a:off x="457200" y="1464253"/>
            <a:ext cx="8229600" cy="316807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b="1" cap="none">
                <a:solidFill>
                  <a:schemeClr val="dk1"/>
                </a:solidFill>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Font typeface="Merriweather Sans"/>
              <a:buChar char="﹣"/>
              <a:defRPr>
                <a:latin typeface="Calibri"/>
                <a:ea typeface="Calibri"/>
                <a:cs typeface="Calibri"/>
                <a:sym typeface="Calibri"/>
              </a:defRPr>
            </a:lvl4pPr>
            <a:lvl5pPr marL="2286000" lvl="4" indent="-285750" algn="l">
              <a:spcBef>
                <a:spcPts val="150"/>
              </a:spcBef>
              <a:spcAft>
                <a:spcPts val="0"/>
              </a:spcAft>
              <a:buSzPts val="900"/>
              <a:buFont typeface="Merriweather Sans"/>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44" name="Google Shape;44;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6"/>
          <p:cNvSpPr/>
          <p:nvPr/>
        </p:nvSpPr>
        <p:spPr>
          <a:xfrm>
            <a:off x="461963" y="617542"/>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46" name="Google Shape;46;p6"/>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 name="Google Shape;47;p6"/>
          <p:cNvSpPr txBox="1">
            <a:spLocks noGrp="1"/>
          </p:cNvSpPr>
          <p:nvPr>
            <p:ph type="body" idx="2"/>
          </p:nvPr>
        </p:nvSpPr>
        <p:spPr>
          <a:xfrm>
            <a:off x="457200" y="808476"/>
            <a:ext cx="8229600" cy="49342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48" name="Google Shape;48;p6"/>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49" name="Google Shape;49;p6"/>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2855562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line Headline, 2-line Subhead">
  <p:cSld name="2-line Headline, 2-line Subhead">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457200" y="1617595"/>
            <a:ext cx="8229600" cy="301473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b="1" cap="none">
                <a:solidFill>
                  <a:schemeClr val="dk1"/>
                </a:solidFill>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Font typeface="Merriweather Sans"/>
              <a:buChar char="﹣"/>
              <a:defRPr>
                <a:latin typeface="Calibri"/>
                <a:ea typeface="Calibri"/>
                <a:cs typeface="Calibri"/>
                <a:sym typeface="Calibri"/>
              </a:defRPr>
            </a:lvl4pPr>
            <a:lvl5pPr marL="2286000" lvl="4" indent="-285750" algn="l">
              <a:spcBef>
                <a:spcPts val="150"/>
              </a:spcBef>
              <a:spcAft>
                <a:spcPts val="0"/>
              </a:spcAft>
              <a:buSzPts val="900"/>
              <a:buFont typeface="Merriweather Sans"/>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53" name="Google Shape;53;p7"/>
          <p:cNvSpPr txBox="1">
            <a:spLocks noGrp="1"/>
          </p:cNvSpPr>
          <p:nvPr>
            <p:ph type="body" idx="2"/>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54" name="Google Shape;54;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7"/>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56" name="Google Shape;56;p7"/>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153446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218"/>
        <p:cNvGrpSpPr/>
        <p:nvPr/>
      </p:nvGrpSpPr>
      <p:grpSpPr>
        <a:xfrm>
          <a:off x="0" y="0"/>
          <a:ext cx="0" cy="0"/>
          <a:chOff x="0" y="0"/>
          <a:chExt cx="0" cy="0"/>
        </a:xfrm>
      </p:grpSpPr>
      <p:pic>
        <p:nvPicPr>
          <p:cNvPr id="219" name="Google Shape;219;p28"/>
          <p:cNvPicPr preferRelativeResize="0"/>
          <p:nvPr/>
        </p:nvPicPr>
        <p:blipFill rotWithShape="1">
          <a:blip r:embed="rId2">
            <a:alphaModFix amt="50000"/>
          </a:blip>
          <a:srcRect l="10602" t="24998"/>
          <a:stretch/>
        </p:blipFill>
        <p:spPr>
          <a:xfrm rot="10800000" flipH="1">
            <a:off x="-23750" y="-2"/>
            <a:ext cx="9167749" cy="5143501"/>
          </a:xfrm>
          <a:prstGeom prst="rect">
            <a:avLst/>
          </a:prstGeom>
          <a:noFill/>
          <a:ln>
            <a:noFill/>
          </a:ln>
        </p:spPr>
      </p:pic>
      <p:sp>
        <p:nvSpPr>
          <p:cNvPr id="220" name="Google Shape;220;p28"/>
          <p:cNvSpPr txBox="1">
            <a:spLocks noGrp="1"/>
          </p:cNvSpPr>
          <p:nvPr>
            <p:ph type="title"/>
          </p:nvPr>
        </p:nvSpPr>
        <p:spPr>
          <a:xfrm>
            <a:off x="623888" y="2447123"/>
            <a:ext cx="7886700" cy="6207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3300"/>
              <a:buFont typeface="Calibri"/>
              <a:buNone/>
              <a:defRPr sz="330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1" name="Google Shape;221;p28"/>
          <p:cNvSpPr txBox="1">
            <a:spLocks noGrp="1"/>
          </p:cNvSpPr>
          <p:nvPr>
            <p:ph type="body" idx="1"/>
          </p:nvPr>
        </p:nvSpPr>
        <p:spPr>
          <a:xfrm>
            <a:off x="623888" y="3088183"/>
            <a:ext cx="7886700" cy="50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2100"/>
              <a:buFont typeface="Merriweather Sans"/>
              <a:buNone/>
              <a:defRPr sz="2100" b="1" i="1" u="none" strike="noStrike" cap="none">
                <a:solidFill>
                  <a:srgbClr val="7F7F7F"/>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66A1"/>
              </a:buClr>
              <a:buSzPts val="1500"/>
              <a:buFont typeface="Merriweather Sans"/>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66A1"/>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66A1"/>
              </a:buClr>
              <a:buSzPts val="1200"/>
              <a:buFont typeface="Noto Sans Symbols"/>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66A1"/>
              </a:buClr>
              <a:buSzPts val="1200"/>
              <a:buFont typeface="Courier New"/>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22" name="Google Shape;222;p28"/>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23" name="Google Shape;223;p28"/>
          <p:cNvPicPr preferRelativeResize="0"/>
          <p:nvPr/>
        </p:nvPicPr>
        <p:blipFill rotWithShape="1">
          <a:blip r:embed="rId3">
            <a:alphaModFix/>
          </a:blip>
          <a:srcRect l="1497" t="9657"/>
          <a:stretch/>
        </p:blipFill>
        <p:spPr>
          <a:xfrm rot="10800000" flipH="1">
            <a:off x="0" y="4502874"/>
            <a:ext cx="9144000" cy="640625"/>
          </a:xfrm>
          <a:prstGeom prst="rect">
            <a:avLst/>
          </a:prstGeom>
          <a:noFill/>
          <a:ln>
            <a:noFill/>
          </a:ln>
        </p:spPr>
      </p:pic>
      <p:pic>
        <p:nvPicPr>
          <p:cNvPr id="224" name="Google Shape;224;p28"/>
          <p:cNvPicPr preferRelativeResize="0"/>
          <p:nvPr/>
        </p:nvPicPr>
        <p:blipFill rotWithShape="1">
          <a:blip r:embed="rId3">
            <a:alphaModFix/>
          </a:blip>
          <a:srcRect l="1497" t="9657"/>
          <a:stretch/>
        </p:blipFill>
        <p:spPr>
          <a:xfrm flipH="1">
            <a:off x="0" y="-20993"/>
            <a:ext cx="9144000" cy="640625"/>
          </a:xfrm>
          <a:prstGeom prst="rect">
            <a:avLst/>
          </a:prstGeom>
          <a:noFill/>
          <a:ln>
            <a:noFill/>
          </a:ln>
        </p:spPr>
      </p:pic>
      <p:pic>
        <p:nvPicPr>
          <p:cNvPr id="225" name="Google Shape;225;p28"/>
          <p:cNvPicPr preferRelativeResize="0"/>
          <p:nvPr/>
        </p:nvPicPr>
        <p:blipFill rotWithShape="1">
          <a:blip r:embed="rId4">
            <a:alphaModFix/>
          </a:blip>
          <a:srcRect/>
          <a:stretch/>
        </p:blipFill>
        <p:spPr>
          <a:xfrm>
            <a:off x="7613960" y="4267505"/>
            <a:ext cx="911785" cy="26624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line Headline, 1- or 2-line Subhead, Content, Photo R">
  <p:cSld name="1-line Headline, 1- or 2-line Subhead, Content, Photo R">
    <p:spTree>
      <p:nvGrpSpPr>
        <p:cNvPr id="1" name="Shape 57"/>
        <p:cNvGrpSpPr/>
        <p:nvPr/>
      </p:nvGrpSpPr>
      <p:grpSpPr>
        <a:xfrm>
          <a:off x="0" y="0"/>
          <a:ext cx="0" cy="0"/>
          <a:chOff x="0" y="0"/>
          <a:chExt cx="0" cy="0"/>
        </a:xfrm>
      </p:grpSpPr>
      <p:sp>
        <p:nvSpPr>
          <p:cNvPr id="58" name="Google Shape;58;p8"/>
          <p:cNvSpPr txBox="1">
            <a:spLocks noGrp="1"/>
          </p:cNvSpPr>
          <p:nvPr>
            <p:ph type="body" idx="1"/>
          </p:nvPr>
        </p:nvSpPr>
        <p:spPr>
          <a:xfrm>
            <a:off x="457206" y="1642945"/>
            <a:ext cx="4003675" cy="28486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Char char="﹣"/>
              <a:defRPr>
                <a:latin typeface="Calibri"/>
                <a:ea typeface="Calibri"/>
                <a:cs typeface="Calibri"/>
                <a:sym typeface="Calibri"/>
              </a:defRPr>
            </a:lvl4pPr>
            <a:lvl5pPr marL="2286000" lvl="4" indent="-285750" algn="l">
              <a:spcBef>
                <a:spcPts val="150"/>
              </a:spcBef>
              <a:spcAft>
                <a:spcPts val="0"/>
              </a:spcAft>
              <a:buSzPts val="900"/>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59" name="Google Shape;59;p8"/>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8"/>
          <p:cNvSpPr>
            <a:spLocks noGrp="1"/>
          </p:cNvSpPr>
          <p:nvPr>
            <p:ph type="pic" idx="2"/>
          </p:nvPr>
        </p:nvSpPr>
        <p:spPr>
          <a:xfrm>
            <a:off x="4681543" y="1642945"/>
            <a:ext cx="4005257" cy="2848624"/>
          </a:xfrm>
          <a:prstGeom prst="rect">
            <a:avLst/>
          </a:prstGeom>
          <a:solidFill>
            <a:srgbClr val="CCCCCC"/>
          </a:solidFill>
          <a:ln>
            <a:noFill/>
          </a:ln>
        </p:spPr>
        <p:txBody>
          <a:bodyPr spcFirstLastPara="1" wrap="square" lIns="0" tIns="0" rIns="0" bIns="0" anchor="ctr" anchorCtr="0">
            <a:noAutofit/>
          </a:bodyPr>
          <a:lstStyle>
            <a:lvl1pPr marR="0" lvl="0" algn="ctr" rtl="0">
              <a:lnSpc>
                <a:spcPct val="90000"/>
              </a:lnSpc>
              <a:spcBef>
                <a:spcPts val="563"/>
              </a:spcBef>
              <a:spcAft>
                <a:spcPts val="0"/>
              </a:spcAft>
              <a:buSzPts val="1400"/>
              <a:buNone/>
              <a:defRPr sz="1200" b="0" i="0" u="none" strike="noStrike" cap="none">
                <a:solidFill>
                  <a:srgbClr val="FFFFFF"/>
                </a:solidFill>
                <a:latin typeface="Calibri"/>
                <a:ea typeface="Calibri"/>
                <a:cs typeface="Calibri"/>
                <a:sym typeface="Calibri"/>
              </a:defRPr>
            </a:lvl1pPr>
            <a:lvl2pPr marR="0" lvl="1"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R="0" lvl="2"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R="0" lvl="3"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R="0" lvl="4"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pic>
        <p:nvPicPr>
          <p:cNvPr id="61" name="Google Shape;61;p8"/>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62" name="Google Shape;62;p8"/>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63" name="Google Shape;63;p8"/>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4" name="Google Shape;64;p8"/>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421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line Headline, 1- or 2-line Subhead, Content, Photo L">
  <p:cSld name="1-line Headline, 1- or 2-line Subhead, Content, Photo L">
    <p:spTree>
      <p:nvGrpSpPr>
        <p:cNvPr id="1" name="Shape 65"/>
        <p:cNvGrpSpPr/>
        <p:nvPr/>
      </p:nvGrpSpPr>
      <p:grpSpPr>
        <a:xfrm>
          <a:off x="0" y="0"/>
          <a:ext cx="0" cy="0"/>
          <a:chOff x="0" y="0"/>
          <a:chExt cx="0" cy="0"/>
        </a:xfrm>
      </p:grpSpPr>
      <p:sp>
        <p:nvSpPr>
          <p:cNvPr id="66" name="Google Shape;66;p9"/>
          <p:cNvSpPr txBox="1">
            <a:spLocks noGrp="1"/>
          </p:cNvSpPr>
          <p:nvPr>
            <p:ph type="body" idx="1"/>
          </p:nvPr>
        </p:nvSpPr>
        <p:spPr>
          <a:xfrm>
            <a:off x="4683130" y="1635513"/>
            <a:ext cx="4003675" cy="285605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a:lvl1pPr>
            <a:lvl2pPr marL="914400" lvl="1" indent="-228600" algn="l">
              <a:lnSpc>
                <a:spcPct val="90000"/>
              </a:lnSpc>
              <a:spcBef>
                <a:spcPts val="450"/>
              </a:spcBef>
              <a:spcAft>
                <a:spcPts val="0"/>
              </a:spcAft>
              <a:buSzPts val="1400"/>
              <a:buNone/>
              <a:defRPr>
                <a:latin typeface="Calibri"/>
                <a:ea typeface="Calibri"/>
                <a:cs typeface="Calibri"/>
                <a:sym typeface="Calibri"/>
              </a:defRPr>
            </a:lvl2pPr>
            <a:lvl3pPr marL="1371600" lvl="2" indent="-292100" algn="l">
              <a:spcBef>
                <a:spcPts val="300"/>
              </a:spcBef>
              <a:spcAft>
                <a:spcPts val="0"/>
              </a:spcAft>
              <a:buSzPts val="1000"/>
              <a:buChar char="▪"/>
              <a:defRPr>
                <a:latin typeface="Calibri"/>
                <a:ea typeface="Calibri"/>
                <a:cs typeface="Calibri"/>
                <a:sym typeface="Calibri"/>
              </a:defRPr>
            </a:lvl3pPr>
            <a:lvl4pPr marL="1828800" lvl="3" indent="-285750" algn="l">
              <a:spcBef>
                <a:spcPts val="150"/>
              </a:spcBef>
              <a:spcAft>
                <a:spcPts val="0"/>
              </a:spcAft>
              <a:buClr>
                <a:schemeClr val="dk1"/>
              </a:buClr>
              <a:buSzPts val="900"/>
              <a:buChar char="﹣"/>
              <a:defRPr>
                <a:latin typeface="Calibri"/>
                <a:ea typeface="Calibri"/>
                <a:cs typeface="Calibri"/>
                <a:sym typeface="Calibri"/>
              </a:defRPr>
            </a:lvl4pPr>
            <a:lvl5pPr marL="2286000" lvl="4" indent="-285750" algn="l">
              <a:spcBef>
                <a:spcPts val="150"/>
              </a:spcBef>
              <a:spcAft>
                <a:spcPts val="0"/>
              </a:spcAft>
              <a:buSzPts val="900"/>
              <a:buChar char="･"/>
              <a:defRPr>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67" name="Google Shape;67;p9"/>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9"/>
          <p:cNvSpPr>
            <a:spLocks noGrp="1"/>
          </p:cNvSpPr>
          <p:nvPr>
            <p:ph type="pic" idx="2"/>
          </p:nvPr>
        </p:nvSpPr>
        <p:spPr>
          <a:xfrm>
            <a:off x="457200" y="1635512"/>
            <a:ext cx="4005072" cy="2856057"/>
          </a:xfrm>
          <a:prstGeom prst="rect">
            <a:avLst/>
          </a:prstGeom>
          <a:solidFill>
            <a:srgbClr val="CCCCCC"/>
          </a:solidFill>
          <a:ln>
            <a:noFill/>
          </a:ln>
        </p:spPr>
        <p:txBody>
          <a:bodyPr spcFirstLastPara="1" wrap="square" lIns="0" tIns="0" rIns="0" bIns="0" anchor="ctr" anchorCtr="0">
            <a:noAutofit/>
          </a:bodyPr>
          <a:lstStyle>
            <a:lvl1pPr marR="0" lvl="0" algn="ctr" rtl="0">
              <a:lnSpc>
                <a:spcPct val="90000"/>
              </a:lnSpc>
              <a:spcBef>
                <a:spcPts val="563"/>
              </a:spcBef>
              <a:spcAft>
                <a:spcPts val="0"/>
              </a:spcAft>
              <a:buSzPts val="1400"/>
              <a:buNone/>
              <a:defRPr sz="1200" b="0" i="0" u="none" strike="noStrike" cap="none">
                <a:solidFill>
                  <a:srgbClr val="FFFFFF"/>
                </a:solidFill>
                <a:latin typeface="Calibri"/>
                <a:ea typeface="Calibri"/>
                <a:cs typeface="Calibri"/>
                <a:sym typeface="Calibri"/>
              </a:defRPr>
            </a:lvl1pPr>
            <a:lvl2pPr marR="0" lvl="1"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R="0" lvl="2"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R="0" lvl="3"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R="0" lvl="4"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pic>
        <p:nvPicPr>
          <p:cNvPr id="69" name="Google Shape;69;p9"/>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70" name="Google Shape;70;p9"/>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71" name="Google Shape;71;p9"/>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2" name="Google Shape;72;p9"/>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96886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 or 2-line Headline, 1- or 2-line Subhead, 3-Photo">
  <p:cSld name="1- or 2-line Headline, 1- or 2-line Subhead, 3-Photo">
    <p:spTree>
      <p:nvGrpSpPr>
        <p:cNvPr id="1" name="Shape 73"/>
        <p:cNvGrpSpPr/>
        <p:nvPr/>
      </p:nvGrpSpPr>
      <p:grpSpPr>
        <a:xfrm>
          <a:off x="0" y="0"/>
          <a:ext cx="0" cy="0"/>
          <a:chOff x="0" y="0"/>
          <a:chExt cx="0" cy="0"/>
        </a:xfrm>
      </p:grpSpPr>
      <p:sp>
        <p:nvSpPr>
          <p:cNvPr id="74" name="Google Shape;74;p10"/>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a:latin typeface="Calibri"/>
                <a:ea typeface="Calibri"/>
                <a:cs typeface="Calibri"/>
                <a:sym typeface="Calibri"/>
              </a:defRPr>
            </a:lvl1pPr>
            <a:lvl2pPr marL="0" lvl="1" indent="0" algn="r">
              <a:spcBef>
                <a:spcPts val="0"/>
              </a:spcBef>
              <a:spcAft>
                <a:spcPts val="0"/>
              </a:spcAft>
              <a:buNone/>
              <a:defRPr sz="800">
                <a:latin typeface="Calibri"/>
                <a:ea typeface="Calibri"/>
                <a:cs typeface="Calibri"/>
                <a:sym typeface="Calibri"/>
              </a:defRPr>
            </a:lvl2pPr>
            <a:lvl3pPr marL="0" lvl="2" indent="0" algn="r">
              <a:spcBef>
                <a:spcPts val="0"/>
              </a:spcBef>
              <a:spcAft>
                <a:spcPts val="0"/>
              </a:spcAft>
              <a:buNone/>
              <a:defRPr sz="800">
                <a:latin typeface="Calibri"/>
                <a:ea typeface="Calibri"/>
                <a:cs typeface="Calibri"/>
                <a:sym typeface="Calibri"/>
              </a:defRPr>
            </a:lvl3pPr>
            <a:lvl4pPr marL="0" lvl="3" indent="0" algn="r">
              <a:spcBef>
                <a:spcPts val="0"/>
              </a:spcBef>
              <a:spcAft>
                <a:spcPts val="0"/>
              </a:spcAft>
              <a:buNone/>
              <a:defRPr sz="800">
                <a:latin typeface="Calibri"/>
                <a:ea typeface="Calibri"/>
                <a:cs typeface="Calibri"/>
                <a:sym typeface="Calibri"/>
              </a:defRPr>
            </a:lvl4pPr>
            <a:lvl5pPr marL="0" lvl="4" indent="0" algn="r">
              <a:spcBef>
                <a:spcPts val="0"/>
              </a:spcBef>
              <a:spcAft>
                <a:spcPts val="0"/>
              </a:spcAft>
              <a:buNone/>
              <a:defRPr sz="800">
                <a:latin typeface="Calibri"/>
                <a:ea typeface="Calibri"/>
                <a:cs typeface="Calibri"/>
                <a:sym typeface="Calibri"/>
              </a:defRPr>
            </a:lvl5pPr>
            <a:lvl6pPr marL="0" lvl="5" indent="0" algn="r">
              <a:spcBef>
                <a:spcPts val="0"/>
              </a:spcBef>
              <a:spcAft>
                <a:spcPts val="0"/>
              </a:spcAft>
              <a:buNone/>
              <a:defRPr sz="800">
                <a:latin typeface="Calibri"/>
                <a:ea typeface="Calibri"/>
                <a:cs typeface="Calibri"/>
                <a:sym typeface="Calibri"/>
              </a:defRPr>
            </a:lvl6pPr>
            <a:lvl7pPr marL="0" lvl="6" indent="0" algn="r">
              <a:spcBef>
                <a:spcPts val="0"/>
              </a:spcBef>
              <a:spcAft>
                <a:spcPts val="0"/>
              </a:spcAft>
              <a:buNone/>
              <a:defRPr sz="800">
                <a:latin typeface="Calibri"/>
                <a:ea typeface="Calibri"/>
                <a:cs typeface="Calibri"/>
                <a:sym typeface="Calibri"/>
              </a:defRPr>
            </a:lvl7pPr>
            <a:lvl8pPr marL="0" lvl="7" indent="0" algn="r">
              <a:spcBef>
                <a:spcPts val="0"/>
              </a:spcBef>
              <a:spcAft>
                <a:spcPts val="0"/>
              </a:spcAft>
              <a:buNone/>
              <a:defRPr sz="800">
                <a:latin typeface="Calibri"/>
                <a:ea typeface="Calibri"/>
                <a:cs typeface="Calibri"/>
                <a:sym typeface="Calibri"/>
              </a:defRPr>
            </a:lvl8pPr>
            <a:lvl9pPr marL="0" lvl="8" indent="0" algn="r">
              <a:spcBef>
                <a:spcPts val="0"/>
              </a:spcBef>
              <a:spcAft>
                <a:spcPts val="0"/>
              </a:spcAft>
              <a:buNone/>
              <a:defRPr sz="8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0"/>
          <p:cNvSpPr txBox="1">
            <a:spLocks noGrp="1"/>
          </p:cNvSpPr>
          <p:nvPr>
            <p:ph type="body" idx="1"/>
          </p:nvPr>
        </p:nvSpPr>
        <p:spPr>
          <a:xfrm>
            <a:off x="457202" y="2938473"/>
            <a:ext cx="2597151" cy="161690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1000"/>
            </a:lvl1pPr>
            <a:lvl2pPr marL="914400" lvl="1" indent="-228600" algn="l">
              <a:lnSpc>
                <a:spcPct val="90000"/>
              </a:lnSpc>
              <a:spcBef>
                <a:spcPts val="450"/>
              </a:spcBef>
              <a:spcAft>
                <a:spcPts val="0"/>
              </a:spcAft>
              <a:buSzPts val="1400"/>
              <a:buNone/>
              <a:defRPr sz="1000">
                <a:latin typeface="Calibri"/>
                <a:ea typeface="Calibri"/>
                <a:cs typeface="Calibri"/>
                <a:sym typeface="Calibri"/>
              </a:defRPr>
            </a:lvl2pPr>
            <a:lvl3pPr marL="1371600" lvl="2" indent="-285750" algn="l">
              <a:spcBef>
                <a:spcPts val="300"/>
              </a:spcBef>
              <a:spcAft>
                <a:spcPts val="0"/>
              </a:spcAft>
              <a:buSzPts val="900"/>
              <a:buChar char="▪"/>
              <a:defRPr sz="900">
                <a:latin typeface="Calibri"/>
                <a:ea typeface="Calibri"/>
                <a:cs typeface="Calibri"/>
                <a:sym typeface="Calibri"/>
              </a:defRPr>
            </a:lvl3pPr>
            <a:lvl4pPr marL="1828800" lvl="3" indent="-285750" algn="l">
              <a:spcBef>
                <a:spcPts val="150"/>
              </a:spcBef>
              <a:spcAft>
                <a:spcPts val="0"/>
              </a:spcAft>
              <a:buClr>
                <a:schemeClr val="dk1"/>
              </a:buClr>
              <a:buSzPts val="900"/>
              <a:buChar char="﹣"/>
              <a:defRPr sz="900">
                <a:latin typeface="Calibri"/>
                <a:ea typeface="Calibri"/>
                <a:cs typeface="Calibri"/>
                <a:sym typeface="Calibri"/>
              </a:defRPr>
            </a:lvl4pPr>
            <a:lvl5pPr marL="2286000" lvl="4" indent="-276225" algn="l">
              <a:spcBef>
                <a:spcPts val="150"/>
              </a:spcBef>
              <a:spcAft>
                <a:spcPts val="0"/>
              </a:spcAft>
              <a:buSzPts val="750"/>
              <a:buChar char="･"/>
              <a:defRPr sz="750">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76" name="Google Shape;76;p10"/>
          <p:cNvSpPr>
            <a:spLocks noGrp="1"/>
          </p:cNvSpPr>
          <p:nvPr>
            <p:ph type="pic" idx="2"/>
          </p:nvPr>
        </p:nvSpPr>
        <p:spPr>
          <a:xfrm>
            <a:off x="457200" y="1586753"/>
            <a:ext cx="2596896" cy="1279525"/>
          </a:xfrm>
          <a:prstGeom prst="rect">
            <a:avLst/>
          </a:prstGeom>
          <a:solidFill>
            <a:srgbClr val="CCCCCC"/>
          </a:solidFill>
          <a:ln>
            <a:noFill/>
          </a:ln>
        </p:spPr>
        <p:txBody>
          <a:bodyPr spcFirstLastPara="1" wrap="square" lIns="0" tIns="0" rIns="0" bIns="0" anchor="ctr" anchorCtr="0">
            <a:noAutofit/>
          </a:bodyPr>
          <a:lstStyle>
            <a:lvl1pPr marR="0" lvl="0" algn="ctr" rtl="0">
              <a:lnSpc>
                <a:spcPct val="90000"/>
              </a:lnSpc>
              <a:spcBef>
                <a:spcPts val="563"/>
              </a:spcBef>
              <a:spcAft>
                <a:spcPts val="0"/>
              </a:spcAft>
              <a:buSzPts val="1400"/>
              <a:buNone/>
              <a:defRPr sz="825" b="0" i="0" u="none" strike="noStrike" cap="none">
                <a:solidFill>
                  <a:srgbClr val="FFFFFF"/>
                </a:solidFill>
                <a:latin typeface="Calibri"/>
                <a:ea typeface="Calibri"/>
                <a:cs typeface="Calibri"/>
                <a:sym typeface="Calibri"/>
              </a:defRPr>
            </a:lvl1pPr>
            <a:lvl2pPr marR="0" lvl="1"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R="0" lvl="2"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R="0" lvl="3"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R="0" lvl="4"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sp>
        <p:nvSpPr>
          <p:cNvPr id="77" name="Google Shape;77;p10"/>
          <p:cNvSpPr>
            <a:spLocks noGrp="1"/>
          </p:cNvSpPr>
          <p:nvPr>
            <p:ph type="pic" idx="3"/>
          </p:nvPr>
        </p:nvSpPr>
        <p:spPr>
          <a:xfrm>
            <a:off x="3276474" y="1586753"/>
            <a:ext cx="2597151" cy="1279525"/>
          </a:xfrm>
          <a:prstGeom prst="rect">
            <a:avLst/>
          </a:prstGeom>
          <a:solidFill>
            <a:srgbClr val="CCCCCC"/>
          </a:solidFill>
          <a:ln>
            <a:noFill/>
          </a:ln>
        </p:spPr>
        <p:txBody>
          <a:bodyPr spcFirstLastPara="1" wrap="square" lIns="0" tIns="0" rIns="0" bIns="0" anchor="ctr" anchorCtr="0">
            <a:noAutofit/>
          </a:bodyPr>
          <a:lstStyle>
            <a:lvl1pPr marR="0" lvl="0" algn="ctr" rtl="0">
              <a:lnSpc>
                <a:spcPct val="90000"/>
              </a:lnSpc>
              <a:spcBef>
                <a:spcPts val="563"/>
              </a:spcBef>
              <a:spcAft>
                <a:spcPts val="0"/>
              </a:spcAft>
              <a:buClr>
                <a:srgbClr val="FFFFFF"/>
              </a:buClr>
              <a:buSzPts val="825"/>
              <a:buFont typeface="Calibri"/>
              <a:buNone/>
              <a:defRPr sz="825" b="0" i="0" u="none" strike="noStrike" cap="none">
                <a:solidFill>
                  <a:srgbClr val="FFFFFF"/>
                </a:solidFill>
                <a:latin typeface="Calibri"/>
                <a:ea typeface="Calibri"/>
                <a:cs typeface="Calibri"/>
                <a:sym typeface="Calibri"/>
              </a:defRPr>
            </a:lvl1pPr>
            <a:lvl2pPr marR="0" lvl="1"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R="0" lvl="2"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R="0" lvl="3"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R="0" lvl="4"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sp>
        <p:nvSpPr>
          <p:cNvPr id="78" name="Google Shape;78;p10"/>
          <p:cNvSpPr>
            <a:spLocks noGrp="1"/>
          </p:cNvSpPr>
          <p:nvPr>
            <p:ph type="pic" idx="4"/>
          </p:nvPr>
        </p:nvSpPr>
        <p:spPr>
          <a:xfrm>
            <a:off x="6096000" y="1586753"/>
            <a:ext cx="2596896" cy="1279525"/>
          </a:xfrm>
          <a:prstGeom prst="rect">
            <a:avLst/>
          </a:prstGeom>
          <a:solidFill>
            <a:srgbClr val="CCCCCC"/>
          </a:solidFill>
          <a:ln>
            <a:noFill/>
          </a:ln>
        </p:spPr>
        <p:txBody>
          <a:bodyPr spcFirstLastPara="1" wrap="square" lIns="0" tIns="0" rIns="0" bIns="0" anchor="ctr" anchorCtr="0">
            <a:noAutofit/>
          </a:bodyPr>
          <a:lstStyle>
            <a:lvl1pPr marR="0" lvl="0" algn="ctr" rtl="0">
              <a:lnSpc>
                <a:spcPct val="90000"/>
              </a:lnSpc>
              <a:spcBef>
                <a:spcPts val="563"/>
              </a:spcBef>
              <a:spcAft>
                <a:spcPts val="0"/>
              </a:spcAft>
              <a:buClr>
                <a:srgbClr val="FFFFFF"/>
              </a:buClr>
              <a:buSzPts val="825"/>
              <a:buFont typeface="Calibri"/>
              <a:buNone/>
              <a:defRPr sz="825" b="0" i="0" u="none" strike="noStrike" cap="none">
                <a:solidFill>
                  <a:srgbClr val="FFFFFF"/>
                </a:solidFill>
                <a:latin typeface="Calibri"/>
                <a:ea typeface="Calibri"/>
                <a:cs typeface="Calibri"/>
                <a:sym typeface="Calibri"/>
              </a:defRPr>
            </a:lvl1pPr>
            <a:lvl2pPr marR="0" lvl="1"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R="0" lvl="2"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R="0" lvl="3"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R="0" lvl="4"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sp>
        <p:nvSpPr>
          <p:cNvPr id="79" name="Google Shape;79;p10"/>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0"/>
          <p:cNvSpPr txBox="1">
            <a:spLocks noGrp="1"/>
          </p:cNvSpPr>
          <p:nvPr>
            <p:ph type="body" idx="5"/>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Font typeface="Calibri"/>
              <a:buNone/>
              <a:defRPr sz="1600" b="0" i="0" cap="none">
                <a:solidFill>
                  <a:schemeClr val="dk1"/>
                </a:solidFill>
              </a:defRPr>
            </a:lvl1pPr>
            <a:lvl2pPr marL="914400" lvl="1" indent="-228600" algn="l">
              <a:lnSpc>
                <a:spcPct val="90000"/>
              </a:lnSpc>
              <a:spcBef>
                <a:spcPts val="450"/>
              </a:spcBef>
              <a:spcAft>
                <a:spcPts val="0"/>
              </a:spcAft>
              <a:buSzPts val="1400"/>
              <a:buNone/>
              <a:defRPr/>
            </a:lvl2pPr>
            <a:lvl3pPr marL="1371600" lvl="2" indent="-342900" algn="l">
              <a:spcBef>
                <a:spcPts val="300"/>
              </a:spcBef>
              <a:spcAft>
                <a:spcPts val="0"/>
              </a:spcAft>
              <a:buSzPts val="1800"/>
              <a:buChar char="▪"/>
              <a:defRPr/>
            </a:lvl3pPr>
            <a:lvl4pPr marL="1828800" lvl="3" indent="-342900" algn="l">
              <a:spcBef>
                <a:spcPts val="150"/>
              </a:spcBef>
              <a:spcAft>
                <a:spcPts val="0"/>
              </a:spcAft>
              <a:buClr>
                <a:schemeClr val="dk1"/>
              </a:buClr>
              <a:buSzPts val="1800"/>
              <a:buChar char="﹣"/>
              <a:defRPr/>
            </a:lvl4pPr>
            <a:lvl5pPr marL="2286000" lvl="4" indent="-342900" algn="l">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81" name="Google Shape;81;p10"/>
          <p:cNvPicPr preferRelativeResize="0"/>
          <p:nvPr/>
        </p:nvPicPr>
        <p:blipFill rotWithShape="1">
          <a:blip r:embed="rId2">
            <a:alphaModFix/>
          </a:blip>
          <a:srcRect/>
          <a:stretch/>
        </p:blipFill>
        <p:spPr>
          <a:xfrm>
            <a:off x="457198" y="4700443"/>
            <a:ext cx="1177135" cy="216189"/>
          </a:xfrm>
          <a:prstGeom prst="rect">
            <a:avLst/>
          </a:prstGeom>
          <a:noFill/>
          <a:ln>
            <a:noFill/>
          </a:ln>
        </p:spPr>
      </p:pic>
      <p:sp>
        <p:nvSpPr>
          <p:cNvPr id="82" name="Google Shape;82;p10"/>
          <p:cNvSpPr txBox="1">
            <a:spLocks noGrp="1"/>
          </p:cNvSpPr>
          <p:nvPr>
            <p:ph type="body" idx="6"/>
          </p:nvPr>
        </p:nvSpPr>
        <p:spPr>
          <a:xfrm>
            <a:off x="3273424" y="2938473"/>
            <a:ext cx="2597151" cy="161690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1000"/>
            </a:lvl1pPr>
            <a:lvl2pPr marL="914400" lvl="1" indent="-228600" algn="l">
              <a:lnSpc>
                <a:spcPct val="90000"/>
              </a:lnSpc>
              <a:spcBef>
                <a:spcPts val="450"/>
              </a:spcBef>
              <a:spcAft>
                <a:spcPts val="0"/>
              </a:spcAft>
              <a:buSzPts val="1400"/>
              <a:buNone/>
              <a:defRPr sz="1000">
                <a:latin typeface="Calibri"/>
                <a:ea typeface="Calibri"/>
                <a:cs typeface="Calibri"/>
                <a:sym typeface="Calibri"/>
              </a:defRPr>
            </a:lvl2pPr>
            <a:lvl3pPr marL="1371600" lvl="2" indent="-285750" algn="l">
              <a:spcBef>
                <a:spcPts val="300"/>
              </a:spcBef>
              <a:spcAft>
                <a:spcPts val="0"/>
              </a:spcAft>
              <a:buSzPts val="900"/>
              <a:buChar char="▪"/>
              <a:defRPr sz="900">
                <a:latin typeface="Calibri"/>
                <a:ea typeface="Calibri"/>
                <a:cs typeface="Calibri"/>
                <a:sym typeface="Calibri"/>
              </a:defRPr>
            </a:lvl3pPr>
            <a:lvl4pPr marL="1828800" lvl="3" indent="-285750" algn="l">
              <a:spcBef>
                <a:spcPts val="150"/>
              </a:spcBef>
              <a:spcAft>
                <a:spcPts val="0"/>
              </a:spcAft>
              <a:buClr>
                <a:schemeClr val="dk1"/>
              </a:buClr>
              <a:buSzPts val="900"/>
              <a:buChar char="﹣"/>
              <a:defRPr sz="900">
                <a:latin typeface="Calibri"/>
                <a:ea typeface="Calibri"/>
                <a:cs typeface="Calibri"/>
                <a:sym typeface="Calibri"/>
              </a:defRPr>
            </a:lvl4pPr>
            <a:lvl5pPr marL="2286000" lvl="4" indent="-276225" algn="l">
              <a:spcBef>
                <a:spcPts val="150"/>
              </a:spcBef>
              <a:spcAft>
                <a:spcPts val="0"/>
              </a:spcAft>
              <a:buSzPts val="750"/>
              <a:buChar char="･"/>
              <a:defRPr sz="750">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83" name="Google Shape;83;p10"/>
          <p:cNvSpPr txBox="1">
            <a:spLocks noGrp="1"/>
          </p:cNvSpPr>
          <p:nvPr>
            <p:ph type="body" idx="7"/>
          </p:nvPr>
        </p:nvSpPr>
        <p:spPr>
          <a:xfrm>
            <a:off x="6089646" y="2939686"/>
            <a:ext cx="2597100" cy="1617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1000"/>
            </a:lvl1pPr>
            <a:lvl2pPr marL="914400" lvl="1" indent="-228600" algn="l">
              <a:lnSpc>
                <a:spcPct val="90000"/>
              </a:lnSpc>
              <a:spcBef>
                <a:spcPts val="450"/>
              </a:spcBef>
              <a:spcAft>
                <a:spcPts val="0"/>
              </a:spcAft>
              <a:buSzPts val="1400"/>
              <a:buNone/>
              <a:defRPr sz="1000">
                <a:latin typeface="Calibri"/>
                <a:ea typeface="Calibri"/>
                <a:cs typeface="Calibri"/>
                <a:sym typeface="Calibri"/>
              </a:defRPr>
            </a:lvl2pPr>
            <a:lvl3pPr marL="1371600" lvl="2" indent="-285750" algn="l">
              <a:spcBef>
                <a:spcPts val="300"/>
              </a:spcBef>
              <a:spcAft>
                <a:spcPts val="0"/>
              </a:spcAft>
              <a:buSzPts val="900"/>
              <a:buChar char="▪"/>
              <a:defRPr sz="900">
                <a:latin typeface="Calibri"/>
                <a:ea typeface="Calibri"/>
                <a:cs typeface="Calibri"/>
                <a:sym typeface="Calibri"/>
              </a:defRPr>
            </a:lvl3pPr>
            <a:lvl4pPr marL="1828800" lvl="3" indent="-285750" algn="l">
              <a:spcBef>
                <a:spcPts val="150"/>
              </a:spcBef>
              <a:spcAft>
                <a:spcPts val="0"/>
              </a:spcAft>
              <a:buClr>
                <a:schemeClr val="dk1"/>
              </a:buClr>
              <a:buSzPts val="900"/>
              <a:buChar char="﹣"/>
              <a:defRPr sz="900">
                <a:latin typeface="Calibri"/>
                <a:ea typeface="Calibri"/>
                <a:cs typeface="Calibri"/>
                <a:sym typeface="Calibri"/>
              </a:defRPr>
            </a:lvl4pPr>
            <a:lvl5pPr marL="2286000" lvl="4" indent="-276225" algn="l">
              <a:spcBef>
                <a:spcPts val="150"/>
              </a:spcBef>
              <a:spcAft>
                <a:spcPts val="0"/>
              </a:spcAft>
              <a:buSzPts val="750"/>
              <a:buChar char="･"/>
              <a:defRPr sz="750">
                <a:latin typeface="Calibri"/>
                <a:ea typeface="Calibri"/>
                <a:cs typeface="Calibri"/>
                <a:sym typeface="Calibri"/>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7378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ast Page Thank You">
  <p:cSld name="Last Page Thank You">
    <p:bg>
      <p:bgPr>
        <a:solidFill>
          <a:schemeClr val="dk1"/>
        </a:solidFill>
        <a:effectLst/>
      </p:bgPr>
    </p:bg>
    <p:spTree>
      <p:nvGrpSpPr>
        <p:cNvPr id="1" name="Shape 84"/>
        <p:cNvGrpSpPr/>
        <p:nvPr/>
      </p:nvGrpSpPr>
      <p:grpSpPr>
        <a:xfrm>
          <a:off x="0" y="0"/>
          <a:ext cx="0" cy="0"/>
          <a:chOff x="0" y="0"/>
          <a:chExt cx="0" cy="0"/>
        </a:xfrm>
      </p:grpSpPr>
      <p:sp>
        <p:nvSpPr>
          <p:cNvPr id="85" name="Google Shape;85;p11"/>
          <p:cNvSpPr/>
          <p:nvPr/>
        </p:nvSpPr>
        <p:spPr>
          <a:xfrm>
            <a:off x="3271841" y="2187075"/>
            <a:ext cx="5872161" cy="84136"/>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Montserrat"/>
              <a:ea typeface="Montserrat"/>
              <a:cs typeface="Montserrat"/>
              <a:sym typeface="Montserrat"/>
            </a:endParaRPr>
          </a:p>
        </p:txBody>
      </p:sp>
      <p:sp>
        <p:nvSpPr>
          <p:cNvPr id="86" name="Google Shape;86;p11"/>
          <p:cNvSpPr txBox="1">
            <a:spLocks noGrp="1"/>
          </p:cNvSpPr>
          <p:nvPr>
            <p:ph type="ctrTitle"/>
          </p:nvPr>
        </p:nvSpPr>
        <p:spPr>
          <a:xfrm>
            <a:off x="3271839" y="301241"/>
            <a:ext cx="5039744" cy="17907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SzPts val="1400"/>
              <a:buNone/>
              <a:defRPr sz="2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sz="800" i="0" u="none" strike="noStrike" cap="none">
                <a:solidFill>
                  <a:schemeClr val="lt1"/>
                </a:solidFill>
                <a:latin typeface="Calibri"/>
                <a:ea typeface="Calibri"/>
                <a:cs typeface="Calibri"/>
                <a:sym typeface="Calibri"/>
              </a:defRPr>
            </a:lvl1pPr>
            <a:lvl2pPr marL="0" lvl="1" indent="0" algn="r">
              <a:spcBef>
                <a:spcPts val="0"/>
              </a:spcBef>
              <a:spcAft>
                <a:spcPts val="0"/>
              </a:spcAft>
              <a:buNone/>
              <a:defRPr sz="800" i="0" u="none" strike="noStrike" cap="none">
                <a:solidFill>
                  <a:schemeClr val="lt1"/>
                </a:solidFill>
                <a:latin typeface="Calibri"/>
                <a:ea typeface="Calibri"/>
                <a:cs typeface="Calibri"/>
                <a:sym typeface="Calibri"/>
              </a:defRPr>
            </a:lvl2pPr>
            <a:lvl3pPr marL="0" lvl="2" indent="0" algn="r">
              <a:spcBef>
                <a:spcPts val="0"/>
              </a:spcBef>
              <a:spcAft>
                <a:spcPts val="0"/>
              </a:spcAft>
              <a:buNone/>
              <a:defRPr sz="800" i="0" u="none" strike="noStrike" cap="none">
                <a:solidFill>
                  <a:schemeClr val="lt1"/>
                </a:solidFill>
                <a:latin typeface="Calibri"/>
                <a:ea typeface="Calibri"/>
                <a:cs typeface="Calibri"/>
                <a:sym typeface="Calibri"/>
              </a:defRPr>
            </a:lvl3pPr>
            <a:lvl4pPr marL="0" lvl="3" indent="0" algn="r">
              <a:spcBef>
                <a:spcPts val="0"/>
              </a:spcBef>
              <a:spcAft>
                <a:spcPts val="0"/>
              </a:spcAft>
              <a:buNone/>
              <a:defRPr sz="800" i="0" u="none" strike="noStrike" cap="none">
                <a:solidFill>
                  <a:schemeClr val="lt1"/>
                </a:solidFill>
                <a:latin typeface="Calibri"/>
                <a:ea typeface="Calibri"/>
                <a:cs typeface="Calibri"/>
                <a:sym typeface="Calibri"/>
              </a:defRPr>
            </a:lvl4pPr>
            <a:lvl5pPr marL="0" lvl="4" indent="0" algn="r">
              <a:spcBef>
                <a:spcPts val="0"/>
              </a:spcBef>
              <a:spcAft>
                <a:spcPts val="0"/>
              </a:spcAft>
              <a:buNone/>
              <a:defRPr sz="800" i="0" u="none" strike="noStrike" cap="none">
                <a:solidFill>
                  <a:schemeClr val="lt1"/>
                </a:solidFill>
                <a:latin typeface="Calibri"/>
                <a:ea typeface="Calibri"/>
                <a:cs typeface="Calibri"/>
                <a:sym typeface="Calibri"/>
              </a:defRPr>
            </a:lvl5pPr>
            <a:lvl6pPr marL="0" lvl="5" indent="0" algn="r">
              <a:spcBef>
                <a:spcPts val="0"/>
              </a:spcBef>
              <a:spcAft>
                <a:spcPts val="0"/>
              </a:spcAft>
              <a:buNone/>
              <a:defRPr sz="800" i="0" u="none" strike="noStrike" cap="none">
                <a:solidFill>
                  <a:schemeClr val="lt1"/>
                </a:solidFill>
                <a:latin typeface="Calibri"/>
                <a:ea typeface="Calibri"/>
                <a:cs typeface="Calibri"/>
                <a:sym typeface="Calibri"/>
              </a:defRPr>
            </a:lvl6pPr>
            <a:lvl7pPr marL="0" lvl="6" indent="0" algn="r">
              <a:spcBef>
                <a:spcPts val="0"/>
              </a:spcBef>
              <a:spcAft>
                <a:spcPts val="0"/>
              </a:spcAft>
              <a:buNone/>
              <a:defRPr sz="800" i="0" u="none" strike="noStrike" cap="none">
                <a:solidFill>
                  <a:schemeClr val="lt1"/>
                </a:solidFill>
                <a:latin typeface="Calibri"/>
                <a:ea typeface="Calibri"/>
                <a:cs typeface="Calibri"/>
                <a:sym typeface="Calibri"/>
              </a:defRPr>
            </a:lvl7pPr>
            <a:lvl8pPr marL="0" lvl="7" indent="0" algn="r">
              <a:spcBef>
                <a:spcPts val="0"/>
              </a:spcBef>
              <a:spcAft>
                <a:spcPts val="0"/>
              </a:spcAft>
              <a:buNone/>
              <a:defRPr sz="800" i="0" u="none" strike="noStrike" cap="none">
                <a:solidFill>
                  <a:schemeClr val="lt1"/>
                </a:solidFill>
                <a:latin typeface="Calibri"/>
                <a:ea typeface="Calibri"/>
                <a:cs typeface="Calibri"/>
                <a:sym typeface="Calibri"/>
              </a:defRPr>
            </a:lvl8pPr>
            <a:lvl9pPr marL="0" lvl="8" indent="0" algn="r">
              <a:spcBef>
                <a:spcPts val="0"/>
              </a:spcBef>
              <a:spcAft>
                <a:spcPts val="0"/>
              </a:spcAft>
              <a:buNone/>
              <a:defRPr sz="80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1"/>
          <p:cNvSpPr txBox="1">
            <a:spLocks noGrp="1"/>
          </p:cNvSpPr>
          <p:nvPr>
            <p:ph type="body" idx="1"/>
          </p:nvPr>
        </p:nvSpPr>
        <p:spPr>
          <a:xfrm>
            <a:off x="3271843" y="2530950"/>
            <a:ext cx="5068887" cy="138231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a:solidFill>
                  <a:schemeClr val="lt1"/>
                </a:solidFill>
              </a:defRPr>
            </a:lvl1pPr>
            <a:lvl2pPr marL="914400" lvl="1" indent="-228600" algn="l">
              <a:lnSpc>
                <a:spcPct val="90000"/>
              </a:lnSpc>
              <a:spcBef>
                <a:spcPts val="450"/>
              </a:spcBef>
              <a:spcAft>
                <a:spcPts val="0"/>
              </a:spcAft>
              <a:buSzPts val="1400"/>
              <a:buNone/>
              <a:defRPr sz="900">
                <a:solidFill>
                  <a:schemeClr val="lt1"/>
                </a:solidFill>
              </a:defRPr>
            </a:lvl2pPr>
            <a:lvl3pPr marL="1371600" lvl="2" indent="-280987" algn="l">
              <a:spcBef>
                <a:spcPts val="300"/>
              </a:spcBef>
              <a:spcAft>
                <a:spcPts val="0"/>
              </a:spcAft>
              <a:buSzPts val="825"/>
              <a:buChar char="▪"/>
              <a:defRPr sz="825">
                <a:solidFill>
                  <a:schemeClr val="lt1"/>
                </a:solidFill>
              </a:defRPr>
            </a:lvl3pPr>
            <a:lvl4pPr marL="1828800" lvl="3" indent="-276225" algn="l">
              <a:spcBef>
                <a:spcPts val="150"/>
              </a:spcBef>
              <a:spcAft>
                <a:spcPts val="0"/>
              </a:spcAft>
              <a:buClr>
                <a:schemeClr val="lt1"/>
              </a:buClr>
              <a:buSzPts val="750"/>
              <a:buChar char="﹣"/>
              <a:defRPr sz="750">
                <a:solidFill>
                  <a:schemeClr val="lt1"/>
                </a:solidFill>
              </a:defRPr>
            </a:lvl4pPr>
            <a:lvl5pPr marL="2286000" lvl="4" indent="-276225" algn="l">
              <a:spcBef>
                <a:spcPts val="150"/>
              </a:spcBef>
              <a:spcAft>
                <a:spcPts val="0"/>
              </a:spcAft>
              <a:buSzPts val="750"/>
              <a:buChar char="･"/>
              <a:defRPr sz="750">
                <a:solidFill>
                  <a:schemeClr val="lt1"/>
                </a:solidFil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89" name="Google Shape;89;p11"/>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90" name="Google Shape;90;p11"/>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75530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8" name="Google Shape;228;p29"/>
          <p:cNvSpPr txBox="1">
            <a:spLocks noGrp="1"/>
          </p:cNvSpPr>
          <p:nvPr>
            <p:ph type="body" idx="1"/>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9" name="Google Shape;229;p29"/>
          <p:cNvSpPr txBox="1">
            <a:spLocks noGrp="1"/>
          </p:cNvSpPr>
          <p:nvPr>
            <p:ph type="body" idx="2"/>
          </p:nvPr>
        </p:nvSpPr>
        <p:spPr>
          <a:xfrm>
            <a:off x="46291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0" name="Google Shape;230;p29"/>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1" name="Google Shape;231;p29"/>
          <p:cNvSpPr txBox="1">
            <a:spLocks noGrp="1"/>
          </p:cNvSpPr>
          <p:nvPr>
            <p:ph type="body" idx="3"/>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34" name="Google Shape;234;p30"/>
          <p:cNvSpPr txBox="1">
            <a:spLocks noGrp="1"/>
          </p:cNvSpPr>
          <p:nvPr>
            <p:ph type="body" idx="1"/>
          </p:nvPr>
        </p:nvSpPr>
        <p:spPr>
          <a:xfrm>
            <a:off x="4629150" y="1369219"/>
            <a:ext cx="3886200" cy="2844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5" name="Google Shape;235;p30"/>
          <p:cNvSpPr txBox="1">
            <a:spLocks noGrp="1"/>
          </p:cNvSpPr>
          <p:nvPr>
            <p:ph type="body" idx="2"/>
          </p:nvPr>
        </p:nvSpPr>
        <p:spPr>
          <a:xfrm>
            <a:off x="628650" y="1369219"/>
            <a:ext cx="3886200" cy="28443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6" name="Google Shape;236;p3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p30"/>
          <p:cNvSpPr txBox="1">
            <a:spLocks noGrp="1"/>
          </p:cNvSpPr>
          <p:nvPr>
            <p:ph type="body" idx="3"/>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3.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1.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pic>
        <p:nvPicPr>
          <p:cNvPr id="157" name="Google Shape;157;p21"/>
          <p:cNvPicPr preferRelativeResize="0"/>
          <p:nvPr/>
        </p:nvPicPr>
        <p:blipFill rotWithShape="1">
          <a:blip r:embed="rId25">
            <a:alphaModFix/>
          </a:blip>
          <a:srcRect l="1497" t="9657"/>
          <a:stretch/>
        </p:blipFill>
        <p:spPr>
          <a:xfrm rot="10800000" flipH="1">
            <a:off x="0" y="4502874"/>
            <a:ext cx="9144000" cy="640625"/>
          </a:xfrm>
          <a:prstGeom prst="rect">
            <a:avLst/>
          </a:prstGeom>
          <a:noFill/>
          <a:ln>
            <a:noFill/>
          </a:ln>
        </p:spPr>
      </p:pic>
      <p:sp>
        <p:nvSpPr>
          <p:cNvPr id="158" name="Google Shape;158;p21"/>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59" name="Google Shape;159;p21"/>
          <p:cNvSpPr txBox="1">
            <a:spLocks noGrp="1"/>
          </p:cNvSpPr>
          <p:nvPr>
            <p:ph type="body" idx="1"/>
          </p:nvPr>
        </p:nvSpPr>
        <p:spPr>
          <a:xfrm>
            <a:off x="628650" y="1071619"/>
            <a:ext cx="7886700" cy="32634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61" name="Google Shape;161;p21"/>
          <p:cNvPicPr preferRelativeResize="0"/>
          <p:nvPr/>
        </p:nvPicPr>
        <p:blipFill rotWithShape="1">
          <a:blip r:embed="rId26">
            <a:alphaModFix/>
          </a:blip>
          <a:srcRect/>
          <a:stretch/>
        </p:blipFill>
        <p:spPr>
          <a:xfrm>
            <a:off x="7918760" y="4496105"/>
            <a:ext cx="911785" cy="266241"/>
          </a:xfrm>
          <a:prstGeom prst="rect">
            <a:avLst/>
          </a:prstGeom>
          <a:noFill/>
          <a:ln>
            <a:noFill/>
          </a:ln>
        </p:spPr>
      </p:pic>
      <p:pic>
        <p:nvPicPr>
          <p:cNvPr id="162" name="Google Shape;162;p21"/>
          <p:cNvPicPr preferRelativeResize="0"/>
          <p:nvPr/>
        </p:nvPicPr>
        <p:blipFill rotWithShape="1">
          <a:blip r:embed="rId25">
            <a:alphaModFix/>
          </a:blip>
          <a:srcRect l="1497" t="9657"/>
          <a:stretch/>
        </p:blipFill>
        <p:spPr>
          <a:xfrm flipH="1">
            <a:off x="0" y="-20993"/>
            <a:ext cx="9144000" cy="640625"/>
          </a:xfrm>
          <a:prstGeom prst="rect">
            <a:avLst/>
          </a:prstGeom>
          <a:noFill/>
          <a:ln>
            <a:noFill/>
          </a:ln>
        </p:spPr>
      </p:pic>
      <p:sp>
        <p:nvSpPr>
          <p:cNvPr id="2" name="Rectangle 1">
            <a:extLst>
              <a:ext uri="{FF2B5EF4-FFF2-40B4-BE49-F238E27FC236}">
                <a16:creationId xmlns:a16="http://schemas.microsoft.com/office/drawing/2014/main" id="{613174EF-E81B-42B8-BF06-0D81E6DD6AC4}"/>
              </a:ext>
            </a:extLst>
          </p:cNvPr>
          <p:cNvSpPr/>
          <p:nvPr userDrawn="1"/>
        </p:nvSpPr>
        <p:spPr>
          <a:xfrm>
            <a:off x="231785" y="4927944"/>
            <a:ext cx="1532792" cy="230832"/>
          </a:xfrm>
          <a:prstGeom prst="rect">
            <a:avLst/>
          </a:prstGeom>
        </p:spPr>
        <p:txBody>
          <a:bodyPr wrap="none">
            <a:spAutoFit/>
          </a:bodyPr>
          <a:lstStyle/>
          <a:p>
            <a:r>
              <a:rPr lang="en-US" sz="900" b="1" i="0" u="none" strike="noStrike" dirty="0">
                <a:solidFill>
                  <a:schemeClr val="bg1"/>
                </a:solidFill>
                <a:effectLst/>
                <a:latin typeface="Verdana" panose="020B0604030504040204" pitchFamily="34" charset="0"/>
              </a:rPr>
              <a:t>ec-20-0081-00-00EC</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2">
            <a:alphaModFix/>
          </a:blip>
          <a:srcRect l="1496" t="9657"/>
          <a:stretch/>
        </p:blipFill>
        <p:spPr>
          <a:xfrm rot="10800000" flipH="1">
            <a:off x="0" y="4502874"/>
            <a:ext cx="9144000" cy="640625"/>
          </a:xfrm>
          <a:prstGeom prst="rect">
            <a:avLst/>
          </a:prstGeom>
          <a:noFill/>
          <a:ln>
            <a:noFill/>
          </a:ln>
        </p:spPr>
      </p:pic>
      <p:sp>
        <p:nvSpPr>
          <p:cNvPr id="11" name="Google Shape;11;p1"/>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66A1"/>
              </a:buClr>
              <a:buSzPts val="2550"/>
              <a:buFont typeface="Arial"/>
              <a:buNone/>
              <a:defRPr sz="2550" b="1" i="0" u="none" strike="noStrike" cap="none">
                <a:solidFill>
                  <a:srgbClr val="0066A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28650" y="1071619"/>
            <a:ext cx="7886700" cy="3263504"/>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rgbClr val="434343"/>
              </a:buClr>
              <a:buSzPts val="1650"/>
              <a:buFont typeface="Calibri"/>
              <a:buChar char="▸"/>
              <a:defRPr sz="1650" i="0" u="none" strike="noStrike" cap="none">
                <a:solidFill>
                  <a:srgbClr val="434343"/>
                </a:solidFill>
                <a:latin typeface="Calibri"/>
                <a:ea typeface="Calibri"/>
                <a:cs typeface="Calibri"/>
                <a:sym typeface="Calibri"/>
              </a:defRPr>
            </a:lvl1pPr>
            <a:lvl2pPr marL="914400" marR="0" lvl="1"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2pPr>
            <a:lvl3pPr marL="1371600" marR="0" lvl="2"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3pPr>
            <a:lvl4pPr marL="1828800" marR="0" lvl="3"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4pPr>
            <a:lvl5pPr marL="2286000" marR="0" lvl="4" indent="-314325" algn="l" rtl="0">
              <a:lnSpc>
                <a:spcPct val="90000"/>
              </a:lnSpc>
              <a:spcBef>
                <a:spcPts val="375"/>
              </a:spcBef>
              <a:spcAft>
                <a:spcPts val="0"/>
              </a:spcAft>
              <a:buClr>
                <a:srgbClr val="434343"/>
              </a:buClr>
              <a:buSzPts val="1350"/>
              <a:buFont typeface="Calibri"/>
              <a:buChar char="o"/>
              <a:defRPr sz="1350" i="0" u="none" strike="noStrike" cap="none">
                <a:solidFill>
                  <a:srgbClr val="434343"/>
                </a:solidFill>
                <a:latin typeface="Calibri"/>
                <a:ea typeface="Calibri"/>
                <a:cs typeface="Calibri"/>
                <a:sym typeface="Calibri"/>
              </a:defRPr>
            </a:lvl5pPr>
            <a:lvl6pPr marL="2743200" marR="0" lvl="5"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6pPr>
            <a:lvl7pPr marL="3200400" marR="0" lvl="6"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7pPr>
            <a:lvl8pPr marL="3657600" marR="0" lvl="7"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8pPr>
            <a:lvl9pPr marL="4114800" marR="0" lvl="8" indent="-314325" algn="l" rtl="0">
              <a:lnSpc>
                <a:spcPct val="90000"/>
              </a:lnSpc>
              <a:spcBef>
                <a:spcPts val="375"/>
              </a:spcBef>
              <a:spcAft>
                <a:spcPts val="0"/>
              </a:spcAft>
              <a:buClr>
                <a:srgbClr val="434343"/>
              </a:buClr>
              <a:buSzPts val="1350"/>
              <a:buFont typeface="Calibri"/>
              <a:buChar char="•"/>
              <a:defRPr sz="1350" i="0" u="none" strike="noStrike" cap="none">
                <a:solidFill>
                  <a:srgbClr val="434343"/>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385321" y="4654044"/>
            <a:ext cx="486659"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Arial"/>
                <a:ea typeface="Arial"/>
                <a:cs typeface="Arial"/>
                <a:sym typeface="Arial"/>
              </a:defRPr>
            </a:lvl1pPr>
            <a:lvl2pPr marL="0" marR="0" lvl="1" indent="0" algn="l" rtl="0">
              <a:spcBef>
                <a:spcPts val="0"/>
              </a:spcBef>
              <a:buNone/>
              <a:defRPr sz="900" b="0" i="0" u="none" strike="noStrike" cap="none">
                <a:solidFill>
                  <a:srgbClr val="0066A1"/>
                </a:solidFill>
                <a:latin typeface="Arial"/>
                <a:ea typeface="Arial"/>
                <a:cs typeface="Arial"/>
                <a:sym typeface="Arial"/>
              </a:defRPr>
            </a:lvl2pPr>
            <a:lvl3pPr marL="0" marR="0" lvl="2" indent="0" algn="l" rtl="0">
              <a:spcBef>
                <a:spcPts val="0"/>
              </a:spcBef>
              <a:buNone/>
              <a:defRPr sz="900" b="0" i="0" u="none" strike="noStrike" cap="none">
                <a:solidFill>
                  <a:srgbClr val="0066A1"/>
                </a:solidFill>
                <a:latin typeface="Arial"/>
                <a:ea typeface="Arial"/>
                <a:cs typeface="Arial"/>
                <a:sym typeface="Arial"/>
              </a:defRPr>
            </a:lvl3pPr>
            <a:lvl4pPr marL="0" marR="0" lvl="3" indent="0" algn="l" rtl="0">
              <a:spcBef>
                <a:spcPts val="0"/>
              </a:spcBef>
              <a:buNone/>
              <a:defRPr sz="900" b="0" i="0" u="none" strike="noStrike" cap="none">
                <a:solidFill>
                  <a:srgbClr val="0066A1"/>
                </a:solidFill>
                <a:latin typeface="Arial"/>
                <a:ea typeface="Arial"/>
                <a:cs typeface="Arial"/>
                <a:sym typeface="Arial"/>
              </a:defRPr>
            </a:lvl4pPr>
            <a:lvl5pPr marL="0" marR="0" lvl="4" indent="0" algn="l" rtl="0">
              <a:spcBef>
                <a:spcPts val="0"/>
              </a:spcBef>
              <a:buNone/>
              <a:defRPr sz="900" b="0" i="0" u="none" strike="noStrike" cap="none">
                <a:solidFill>
                  <a:srgbClr val="0066A1"/>
                </a:solidFill>
                <a:latin typeface="Arial"/>
                <a:ea typeface="Arial"/>
                <a:cs typeface="Arial"/>
                <a:sym typeface="Arial"/>
              </a:defRPr>
            </a:lvl5pPr>
            <a:lvl6pPr marL="0" marR="0" lvl="5" indent="0" algn="l" rtl="0">
              <a:spcBef>
                <a:spcPts val="0"/>
              </a:spcBef>
              <a:buNone/>
              <a:defRPr sz="900" b="0" i="0" u="none" strike="noStrike" cap="none">
                <a:solidFill>
                  <a:srgbClr val="0066A1"/>
                </a:solidFill>
                <a:latin typeface="Arial"/>
                <a:ea typeface="Arial"/>
                <a:cs typeface="Arial"/>
                <a:sym typeface="Arial"/>
              </a:defRPr>
            </a:lvl6pPr>
            <a:lvl7pPr marL="0" marR="0" lvl="6" indent="0" algn="l" rtl="0">
              <a:spcBef>
                <a:spcPts val="0"/>
              </a:spcBef>
              <a:buNone/>
              <a:defRPr sz="900" b="0" i="0" u="none" strike="noStrike" cap="none">
                <a:solidFill>
                  <a:srgbClr val="0066A1"/>
                </a:solidFill>
                <a:latin typeface="Arial"/>
                <a:ea typeface="Arial"/>
                <a:cs typeface="Arial"/>
                <a:sym typeface="Arial"/>
              </a:defRPr>
            </a:lvl7pPr>
            <a:lvl8pPr marL="0" marR="0" lvl="7" indent="0" algn="l" rtl="0">
              <a:spcBef>
                <a:spcPts val="0"/>
              </a:spcBef>
              <a:buNone/>
              <a:defRPr sz="900" b="0" i="0" u="none" strike="noStrike" cap="none">
                <a:solidFill>
                  <a:srgbClr val="0066A1"/>
                </a:solidFill>
                <a:latin typeface="Arial"/>
                <a:ea typeface="Arial"/>
                <a:cs typeface="Arial"/>
                <a:sym typeface="Arial"/>
              </a:defRPr>
            </a:lvl8pPr>
            <a:lvl9pPr marL="0" marR="0" lvl="8" indent="0" algn="l" rtl="0">
              <a:spcBef>
                <a:spcPts val="0"/>
              </a:spcBef>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23">
            <a:alphaModFix/>
          </a:blip>
          <a:srcRect/>
          <a:stretch/>
        </p:blipFill>
        <p:spPr>
          <a:xfrm>
            <a:off x="7613960" y="4267505"/>
            <a:ext cx="1215715" cy="354989"/>
          </a:xfrm>
          <a:prstGeom prst="rect">
            <a:avLst/>
          </a:prstGeom>
          <a:noFill/>
          <a:ln>
            <a:noFill/>
          </a:ln>
        </p:spPr>
      </p:pic>
      <p:pic>
        <p:nvPicPr>
          <p:cNvPr id="15" name="Google Shape;15;p1"/>
          <p:cNvPicPr preferRelativeResize="0"/>
          <p:nvPr/>
        </p:nvPicPr>
        <p:blipFill rotWithShape="1">
          <a:blip r:embed="rId22">
            <a:alphaModFix/>
          </a:blip>
          <a:srcRect l="1496" t="9657"/>
          <a:stretch/>
        </p:blipFill>
        <p:spPr>
          <a:xfrm flipH="1">
            <a:off x="0" y="-20993"/>
            <a:ext cx="9144000" cy="640625"/>
          </a:xfrm>
          <a:prstGeom prst="rect">
            <a:avLst/>
          </a:prstGeom>
          <a:noFill/>
          <a:ln>
            <a:noFill/>
          </a:ln>
        </p:spPr>
      </p:pic>
    </p:spTree>
    <p:extLst>
      <p:ext uri="{BB962C8B-B14F-4D97-AF65-F5344CB8AC3E}">
        <p14:creationId xmlns:p14="http://schemas.microsoft.com/office/powerpoint/2010/main" val="278166729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72" r:id="rId19"/>
    <p:sldLayoutId id="214748377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3" name="Google Shape;153;p20"/>
          <p:cNvSpPr txBox="1">
            <a:spLocks noGrp="1"/>
          </p:cNvSpPr>
          <p:nvPr>
            <p:ph type="body" idx="1"/>
          </p:nvPr>
        </p:nvSpPr>
        <p:spPr>
          <a:xfrm>
            <a:off x="628650" y="1071619"/>
            <a:ext cx="7886700" cy="32634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4" name="Google Shape;154;p2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rgbClr val="0066A1"/>
                </a:solidFill>
                <a:latin typeface="Calibri"/>
                <a:ea typeface="Calibri"/>
                <a:cs typeface="Calibri"/>
                <a:sym typeface="Calibri"/>
              </a:defRPr>
            </a:lvl1pPr>
            <a:lvl2pPr marL="0" marR="0" lvl="1" indent="0" algn="l" rtl="0">
              <a:spcBef>
                <a:spcPts val="0"/>
              </a:spcBef>
              <a:buNone/>
              <a:defRPr sz="900" b="0" i="0" u="none" strike="noStrike" cap="none">
                <a:solidFill>
                  <a:srgbClr val="0066A1"/>
                </a:solidFill>
                <a:latin typeface="Calibri"/>
                <a:ea typeface="Calibri"/>
                <a:cs typeface="Calibri"/>
                <a:sym typeface="Calibri"/>
              </a:defRPr>
            </a:lvl2pPr>
            <a:lvl3pPr marL="0" marR="0" lvl="2" indent="0" algn="l" rtl="0">
              <a:spcBef>
                <a:spcPts val="0"/>
              </a:spcBef>
              <a:buNone/>
              <a:defRPr sz="900" b="0" i="0" u="none" strike="noStrike" cap="none">
                <a:solidFill>
                  <a:srgbClr val="0066A1"/>
                </a:solidFill>
                <a:latin typeface="Calibri"/>
                <a:ea typeface="Calibri"/>
                <a:cs typeface="Calibri"/>
                <a:sym typeface="Calibri"/>
              </a:defRPr>
            </a:lvl3pPr>
            <a:lvl4pPr marL="0" marR="0" lvl="3" indent="0" algn="l" rtl="0">
              <a:spcBef>
                <a:spcPts val="0"/>
              </a:spcBef>
              <a:buNone/>
              <a:defRPr sz="900" b="0" i="0" u="none" strike="noStrike" cap="none">
                <a:solidFill>
                  <a:srgbClr val="0066A1"/>
                </a:solidFill>
                <a:latin typeface="Calibri"/>
                <a:ea typeface="Calibri"/>
                <a:cs typeface="Calibri"/>
                <a:sym typeface="Calibri"/>
              </a:defRPr>
            </a:lvl4pPr>
            <a:lvl5pPr marL="0" marR="0" lvl="4" indent="0" algn="l" rtl="0">
              <a:spcBef>
                <a:spcPts val="0"/>
              </a:spcBef>
              <a:buNone/>
              <a:defRPr sz="900" b="0" i="0" u="none" strike="noStrike" cap="none">
                <a:solidFill>
                  <a:srgbClr val="0066A1"/>
                </a:solidFill>
                <a:latin typeface="Calibri"/>
                <a:ea typeface="Calibri"/>
                <a:cs typeface="Calibri"/>
                <a:sym typeface="Calibri"/>
              </a:defRPr>
            </a:lvl5pPr>
            <a:lvl6pPr marL="0" marR="0" lvl="5" indent="0" algn="l" rtl="0">
              <a:spcBef>
                <a:spcPts val="0"/>
              </a:spcBef>
              <a:buNone/>
              <a:defRPr sz="900" b="0" i="0" u="none" strike="noStrike" cap="none">
                <a:solidFill>
                  <a:srgbClr val="0066A1"/>
                </a:solidFill>
                <a:latin typeface="Calibri"/>
                <a:ea typeface="Calibri"/>
                <a:cs typeface="Calibri"/>
                <a:sym typeface="Calibri"/>
              </a:defRPr>
            </a:lvl6pPr>
            <a:lvl7pPr marL="0" marR="0" lvl="6" indent="0" algn="l" rtl="0">
              <a:spcBef>
                <a:spcPts val="0"/>
              </a:spcBef>
              <a:buNone/>
              <a:defRPr sz="900" b="0" i="0" u="none" strike="noStrike" cap="none">
                <a:solidFill>
                  <a:srgbClr val="0066A1"/>
                </a:solidFill>
                <a:latin typeface="Calibri"/>
                <a:ea typeface="Calibri"/>
                <a:cs typeface="Calibri"/>
                <a:sym typeface="Calibri"/>
              </a:defRPr>
            </a:lvl7pPr>
            <a:lvl8pPr marL="0" marR="0" lvl="7" indent="0" algn="l" rtl="0">
              <a:spcBef>
                <a:spcPts val="0"/>
              </a:spcBef>
              <a:buNone/>
              <a:defRPr sz="900" b="0" i="0" u="none" strike="noStrike" cap="none">
                <a:solidFill>
                  <a:srgbClr val="0066A1"/>
                </a:solidFill>
                <a:latin typeface="Calibri"/>
                <a:ea typeface="Calibri"/>
                <a:cs typeface="Calibri"/>
                <a:sym typeface="Calibri"/>
              </a:defRPr>
            </a:lvl8pPr>
            <a:lvl9pPr marL="0" marR="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55" name="Google Shape;155;p20"/>
          <p:cNvPicPr preferRelativeResize="0"/>
          <p:nvPr/>
        </p:nvPicPr>
        <p:blipFill rotWithShape="1">
          <a:blip r:embed="rId22">
            <a:alphaModFix/>
          </a:blip>
          <a:srcRect/>
          <a:stretch/>
        </p:blipFill>
        <p:spPr>
          <a:xfrm>
            <a:off x="7613960" y="4267505"/>
            <a:ext cx="1215600" cy="354900"/>
          </a:xfrm>
          <a:prstGeom prst="rect">
            <a:avLst/>
          </a:prstGeom>
          <a:noFill/>
          <a:ln>
            <a:noFill/>
          </a:ln>
        </p:spPr>
      </p:pic>
      <p:pic>
        <p:nvPicPr>
          <p:cNvPr id="156" name="Google Shape;156;p20"/>
          <p:cNvPicPr preferRelativeResize="0"/>
          <p:nvPr/>
        </p:nvPicPr>
        <p:blipFill rotWithShape="1">
          <a:blip r:embed="rId23">
            <a:alphaModFix/>
          </a:blip>
          <a:srcRect l="1497" t="9657"/>
          <a:stretch/>
        </p:blipFill>
        <p:spPr>
          <a:xfrm rot="10800000" flipH="1">
            <a:off x="0" y="4502999"/>
            <a:ext cx="9144000" cy="640500"/>
          </a:xfrm>
          <a:prstGeom prst="rect">
            <a:avLst/>
          </a:prstGeom>
          <a:noFill/>
          <a:ln>
            <a:noFill/>
          </a:ln>
        </p:spPr>
      </p:pic>
      <p:pic>
        <p:nvPicPr>
          <p:cNvPr id="157" name="Google Shape;157;p20"/>
          <p:cNvPicPr preferRelativeResize="0"/>
          <p:nvPr/>
        </p:nvPicPr>
        <p:blipFill rotWithShape="1">
          <a:blip r:embed="rId23">
            <a:alphaModFix/>
          </a:blip>
          <a:srcRect l="1497" t="9657"/>
          <a:stretch/>
        </p:blipFill>
        <p:spPr>
          <a:xfrm flipH="1">
            <a:off x="0" y="-20993"/>
            <a:ext cx="9144000" cy="640500"/>
          </a:xfrm>
          <a:prstGeom prst="rect">
            <a:avLst/>
          </a:prstGeom>
          <a:noFill/>
          <a:ln>
            <a:noFill/>
          </a:ln>
        </p:spPr>
      </p:pic>
    </p:spTree>
    <p:extLst>
      <p:ext uri="{BB962C8B-B14F-4D97-AF65-F5344CB8AC3E}">
        <p14:creationId xmlns:p14="http://schemas.microsoft.com/office/powerpoint/2010/main" val="911241502"/>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SzPts val="1400"/>
              <a:buFont typeface="Calibri"/>
              <a:buNone/>
              <a:defRPr sz="18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2pPr>
            <a:lvl3pPr marR="0" lvl="2"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3pPr>
            <a:lvl4pPr marR="0" lvl="3"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4pPr>
            <a:lvl5pPr marR="0" lvl="4"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5pPr>
            <a:lvl6pPr marR="0" lvl="5"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6pPr>
            <a:lvl7pPr marR="0" lvl="6"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7pPr>
            <a:lvl8pPr marR="0" lvl="7"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8pPr>
            <a:lvl9pPr marR="0" lvl="8" algn="l" rtl="0">
              <a:lnSpc>
                <a:spcPct val="90000"/>
              </a:lnSpc>
              <a:spcBef>
                <a:spcPts val="0"/>
              </a:spcBef>
              <a:spcAft>
                <a:spcPts val="0"/>
              </a:spcAft>
              <a:buSzPts val="1400"/>
              <a:buNone/>
              <a:defRPr sz="1800" b="0" i="0" u="none" strike="noStrike" cap="none">
                <a:solidFill>
                  <a:schemeClr val="dk1"/>
                </a:solidFill>
                <a:latin typeface="Montserrat ExtraBold"/>
                <a:ea typeface="Montserrat ExtraBold"/>
                <a:cs typeface="Montserrat ExtraBold"/>
                <a:sym typeface="Montserrat ExtraBold"/>
              </a:defRPr>
            </a:lvl9pPr>
          </a:lstStyle>
          <a:p>
            <a:endParaRPr/>
          </a:p>
        </p:txBody>
      </p:sp>
      <p:sp>
        <p:nvSpPr>
          <p:cNvPr id="11" name="Google Shape;11;p1"/>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563"/>
              </a:spcBef>
              <a:spcAft>
                <a:spcPts val="0"/>
              </a:spcAft>
              <a:buSzPts val="1400"/>
              <a:buNone/>
              <a:defRPr sz="12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50"/>
              </a:spcBef>
              <a:spcAft>
                <a:spcPts val="0"/>
              </a:spcAft>
              <a:buSzPts val="1400"/>
              <a:buNone/>
              <a:defRPr sz="1100" b="0" i="0" u="none" strike="noStrike" cap="none">
                <a:solidFill>
                  <a:schemeClr val="dk1"/>
                </a:solidFill>
                <a:latin typeface="Calibri"/>
                <a:ea typeface="Calibri"/>
                <a:cs typeface="Calibri"/>
                <a:sym typeface="Calibri"/>
              </a:defRPr>
            </a:lvl2pPr>
            <a:lvl3pPr marL="1371600" marR="0" lvl="2" indent="-292100" algn="l" rtl="0">
              <a:spcBef>
                <a:spcPts val="300"/>
              </a:spcBef>
              <a:spcAft>
                <a:spcPts val="0"/>
              </a:spcAft>
              <a:buClr>
                <a:srgbClr val="4AC9E3"/>
              </a:buClr>
              <a:buSzPts val="1000"/>
              <a:buFont typeface="Noto Sans Symbols"/>
              <a:buChar char="▪"/>
              <a:defRPr sz="1000" b="0" i="0" u="none" strike="noStrike" cap="none">
                <a:solidFill>
                  <a:schemeClr val="dk1"/>
                </a:solidFill>
                <a:latin typeface="Calibri"/>
                <a:ea typeface="Calibri"/>
                <a:cs typeface="Calibri"/>
                <a:sym typeface="Calibri"/>
              </a:defRPr>
            </a:lvl3pPr>
            <a:lvl4pPr marL="1828800" marR="0" lvl="3" indent="-285750" algn="l" rtl="0">
              <a:spcBef>
                <a:spcPts val="150"/>
              </a:spcBef>
              <a:spcAft>
                <a:spcPts val="0"/>
              </a:spcAft>
              <a:buClr>
                <a:schemeClr val="dk1"/>
              </a:buClr>
              <a:buSzPts val="900"/>
              <a:buFont typeface="Merriweather Sans"/>
              <a:buChar char="﹣"/>
              <a:defRPr sz="900" b="0" i="0" u="none" strike="noStrike" cap="none">
                <a:solidFill>
                  <a:schemeClr val="dk1"/>
                </a:solidFill>
                <a:latin typeface="Calibri"/>
                <a:ea typeface="Calibri"/>
                <a:cs typeface="Calibri"/>
                <a:sym typeface="Calibri"/>
              </a:defRPr>
            </a:lvl4pPr>
            <a:lvl5pPr marL="2286000" marR="0" lvl="4" indent="-285750" algn="l" rtl="0">
              <a:spcBef>
                <a:spcPts val="150"/>
              </a:spcBef>
              <a:spcAft>
                <a:spcPts val="0"/>
              </a:spcAft>
              <a:buClr>
                <a:srgbClr val="4AC9E3"/>
              </a:buClr>
              <a:buSzPts val="900"/>
              <a:buFont typeface="Merriweather Sans"/>
              <a:buChar char="･"/>
              <a:defRPr sz="900" b="0" i="0" u="none" strike="noStrike" cap="none">
                <a:solidFill>
                  <a:schemeClr val="dk1"/>
                </a:solidFill>
                <a:latin typeface="Calibri"/>
                <a:ea typeface="Calibri"/>
                <a:cs typeface="Calibri"/>
                <a:sym typeface="Calibri"/>
              </a:defRPr>
            </a:lvl5pPr>
            <a:lvl6pPr marL="2743200" marR="0" lvl="5"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6pPr>
            <a:lvl7pPr marL="3200400" marR="0" lvl="6"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7pPr>
            <a:lvl8pPr marL="3657600" marR="0" lvl="7"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8pPr>
            <a:lvl9pPr marL="4114800" marR="0" lvl="8"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1pPr>
            <a:lvl2pPr marL="0" marR="0" lvl="1"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2pPr>
            <a:lvl3pPr marL="0" marR="0" lvl="2"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3pPr>
            <a:lvl4pPr marL="0" marR="0" lvl="3"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4pPr>
            <a:lvl5pPr marL="0" marR="0" lvl="4"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5pPr>
            <a:lvl6pPr marL="0" marR="0" lvl="5"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6pPr>
            <a:lvl7pPr marL="0" marR="0" lvl="6"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7pPr>
            <a:lvl8pPr marL="0" marR="0" lvl="7"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8pPr>
            <a:lvl9pPr marL="0" marR="0" lvl="8" indent="0" algn="r" rtl="0">
              <a:spcBef>
                <a:spcPts val="0"/>
              </a:spcBef>
              <a:spcAft>
                <a:spcPts val="0"/>
              </a:spcAft>
              <a:buNone/>
              <a:defRPr sz="700" b="0"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2105878"/>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pos="1032">
          <p15:clr>
            <a:srgbClr val="F26B43"/>
          </p15:clr>
        </p15:guide>
        <p15:guide id="4" pos="1176">
          <p15:clr>
            <a:srgbClr val="F26B43"/>
          </p15:clr>
        </p15:guide>
        <p15:guide id="5" pos="1920">
          <p15:clr>
            <a:srgbClr val="F26B43"/>
          </p15:clr>
        </p15:guide>
        <p15:guide id="6" pos="2064">
          <p15:clr>
            <a:srgbClr val="F26B43"/>
          </p15:clr>
        </p15:guide>
        <p15:guide id="7" pos="2808">
          <p15:clr>
            <a:srgbClr val="F26B43"/>
          </p15:clr>
        </p15:guide>
        <p15:guide id="8" pos="2952">
          <p15:clr>
            <a:srgbClr val="F26B43"/>
          </p15:clr>
        </p15:guide>
        <p15:guide id="9" pos="3696">
          <p15:clr>
            <a:srgbClr val="F26B43"/>
          </p15:clr>
        </p15:guide>
        <p15:guide id="10" pos="3840">
          <p15:clr>
            <a:srgbClr val="F26B43"/>
          </p15:clr>
        </p15:guide>
        <p15:guide id="11" pos="4584">
          <p15:clr>
            <a:srgbClr val="F26B43"/>
          </p15:clr>
        </p15:guide>
        <p15:guide id="12" pos="47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hyperlink" Target="https://www.tweetbinder.com/report/advanced/en/c1d07dcb" TargetMode="External"/><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weetbinder.com/report/advanced/en/c1d07dcb" TargetMode="External"/><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hyperlink" Target="https://standards.ieee.org/featured/802/index.html" TargetMode="External"/><Relationship Id="rId2" Type="http://schemas.openxmlformats.org/officeDocument/2006/relationships/hyperlink" Target="https://transmitter.ieee.org/802-standards/" TargetMode="Externa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4"/>
          <p:cNvSpPr txBox="1">
            <a:spLocks noGrp="1"/>
          </p:cNvSpPr>
          <p:nvPr>
            <p:ph type="title"/>
          </p:nvPr>
        </p:nvSpPr>
        <p:spPr>
          <a:xfrm>
            <a:off x="623888" y="2057964"/>
            <a:ext cx="7886700" cy="62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IEEE 802 LMSC</a:t>
            </a:r>
            <a:br>
              <a:rPr lang="en-US" dirty="0"/>
            </a:br>
            <a:r>
              <a:rPr lang="en-US" dirty="0"/>
              <a:t>Public Visibility Campaign </a:t>
            </a:r>
            <a:br>
              <a:rPr lang="en-US" dirty="0"/>
            </a:br>
            <a:r>
              <a:rPr lang="en-US" dirty="0"/>
              <a:t>Wrap-up</a:t>
            </a:r>
            <a:endParaRPr dirty="0"/>
          </a:p>
        </p:txBody>
      </p:sp>
      <p:sp>
        <p:nvSpPr>
          <p:cNvPr id="520" name="Google Shape;520;p74"/>
          <p:cNvSpPr txBox="1"/>
          <p:nvPr/>
        </p:nvSpPr>
        <p:spPr>
          <a:xfrm>
            <a:off x="701496" y="3392978"/>
            <a:ext cx="5376814" cy="6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i="1" dirty="0">
                <a:solidFill>
                  <a:srgbClr val="999999"/>
                </a:solidFill>
              </a:rPr>
              <a:t>John D’Ambrosia</a:t>
            </a:r>
          </a:p>
          <a:p>
            <a:pPr marL="0" lvl="0" indent="0" algn="l" rtl="0">
              <a:spcBef>
                <a:spcPts val="0"/>
              </a:spcBef>
              <a:spcAft>
                <a:spcPts val="0"/>
              </a:spcAft>
              <a:buNone/>
            </a:pPr>
            <a:r>
              <a:rPr lang="en-US" sz="2000" i="1" dirty="0" err="1">
                <a:solidFill>
                  <a:srgbClr val="999999"/>
                </a:solidFill>
              </a:rPr>
              <a:t>Futurewei</a:t>
            </a:r>
            <a:r>
              <a:rPr lang="en-US" sz="2000" i="1" dirty="0">
                <a:solidFill>
                  <a:srgbClr val="999999"/>
                </a:solidFill>
              </a:rPr>
              <a:t>, U.S. Subsidiary of Huawei</a:t>
            </a:r>
          </a:p>
          <a:p>
            <a:pPr lvl="0"/>
            <a:r>
              <a:rPr lang="en-US" sz="2000" i="1" dirty="0">
                <a:solidFill>
                  <a:srgbClr val="999999"/>
                </a:solidFill>
              </a:rPr>
              <a:t>ec-20-0081-00-00EC</a:t>
            </a:r>
          </a:p>
          <a:p>
            <a:pPr lvl="0"/>
            <a:r>
              <a:rPr lang="en-US" sz="2000" i="1" dirty="0">
                <a:solidFill>
                  <a:srgbClr val="999999"/>
                </a:solidFill>
              </a:rPr>
              <a:t>May 27, 2020</a:t>
            </a:r>
            <a:endParaRPr sz="2000" i="1" dirty="0">
              <a:solidFill>
                <a:srgbClr val="999999"/>
              </a:solidFill>
            </a:endParaRPr>
          </a:p>
        </p:txBody>
      </p:sp>
      <p:sp>
        <p:nvSpPr>
          <p:cNvPr id="521" name="Google Shape;521;p74"/>
          <p:cNvSpPr/>
          <p:nvPr/>
        </p:nvSpPr>
        <p:spPr>
          <a:xfrm>
            <a:off x="-11250" y="23100"/>
            <a:ext cx="9166500" cy="202500"/>
          </a:xfrm>
          <a:prstGeom prst="rect">
            <a:avLst/>
          </a:prstGeom>
          <a:solidFill>
            <a:srgbClr val="0B5394"/>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207526" y="417136"/>
            <a:ext cx="5026419" cy="4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Organic Social Performance</a:t>
            </a:r>
            <a:endParaRPr sz="3200" dirty="0"/>
          </a:p>
        </p:txBody>
      </p:sp>
      <p:sp>
        <p:nvSpPr>
          <p:cNvPr id="484" name="Google Shape;484;p53"/>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graphicFrame>
        <p:nvGraphicFramePr>
          <p:cNvPr id="485" name="Google Shape;485;p53"/>
          <p:cNvGraphicFramePr/>
          <p:nvPr/>
        </p:nvGraphicFramePr>
        <p:xfrm>
          <a:off x="5388500" y="598097"/>
          <a:ext cx="3518550" cy="2453570"/>
        </p:xfrm>
        <a:graphic>
          <a:graphicData uri="http://schemas.openxmlformats.org/drawingml/2006/table">
            <a:tbl>
              <a:tblPr>
                <a:noFill/>
              </a:tblPr>
              <a:tblGrid>
                <a:gridCol w="1894375">
                  <a:extLst>
                    <a:ext uri="{9D8B030D-6E8A-4147-A177-3AD203B41FA5}">
                      <a16:colId xmlns:a16="http://schemas.microsoft.com/office/drawing/2014/main" val="20000"/>
                    </a:ext>
                  </a:extLst>
                </a:gridCol>
                <a:gridCol w="1624175">
                  <a:extLst>
                    <a:ext uri="{9D8B030D-6E8A-4147-A177-3AD203B41FA5}">
                      <a16:colId xmlns:a16="http://schemas.microsoft.com/office/drawing/2014/main" val="20001"/>
                    </a:ext>
                  </a:extLst>
                </a:gridCol>
              </a:tblGrid>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Total number of posts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110</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Impressions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4,397,474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1"/>
                  </a:ext>
                </a:extLst>
              </a:tr>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Likes / Reactions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36,968</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2"/>
                  </a:ext>
                </a:extLst>
              </a:tr>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Comments / Replies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514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Shares </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3,934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4"/>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Link clicks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13,688</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5"/>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Video views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149,134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6"/>
                  </a:ext>
                </a:extLst>
              </a:tr>
            </a:tbl>
          </a:graphicData>
        </a:graphic>
      </p:graphicFrame>
      <p:sp>
        <p:nvSpPr>
          <p:cNvPr id="486" name="Google Shape;486;p53"/>
          <p:cNvSpPr/>
          <p:nvPr/>
        </p:nvSpPr>
        <p:spPr>
          <a:xfrm>
            <a:off x="385325" y="2446950"/>
            <a:ext cx="4619700" cy="22071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Throughout the 802 Standards campaign, organic social media garnered </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4.3 million impressions,</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13,000+ clicks</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nearly </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150,000 video views</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and over </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200,000 engagements</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Engagement was high across all social channels: </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Facebook</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garnered the most impressions at 2,653,799</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Instagram</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garnered the most video views at 53,597</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LinkedIn</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garnered the most clicks at 7,954</a:t>
            </a:r>
          </a:p>
          <a:p>
            <a:pPr marR="0" lvl="0" algn="l" defTabSz="914400" rtl="0" eaLnBrk="1" fontAlgn="auto" latinLnBrk="0" hangingPunct="1">
              <a:lnSpc>
                <a:spcPct val="100000"/>
              </a:lnSpc>
              <a:spcBef>
                <a:spcPts val="1000"/>
              </a:spcBef>
              <a:spcAft>
                <a:spcPts val="0"/>
              </a:spcAft>
              <a:buClr>
                <a:srgbClr val="000000"/>
              </a:buClr>
              <a:buSzPts val="1400"/>
              <a:tabLst/>
              <a:defRPr/>
            </a:pPr>
            <a:r>
              <a:rPr lang="en-US" dirty="0">
                <a:latin typeface="Calibri"/>
                <a:ea typeface="Calibri"/>
                <a:cs typeface="Calibri"/>
                <a:sym typeface="Calibri"/>
              </a:rPr>
              <a:t>Corona Virus drove industry desire for content</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487" name="Google Shape;487;p53"/>
          <p:cNvGraphicFramePr/>
          <p:nvPr/>
        </p:nvGraphicFramePr>
        <p:xfrm>
          <a:off x="390445" y="908222"/>
          <a:ext cx="4843500" cy="1397850"/>
        </p:xfrm>
        <a:graphic>
          <a:graphicData uri="http://schemas.openxmlformats.org/drawingml/2006/table">
            <a:tbl>
              <a:tblPr>
                <a:noFill/>
              </a:tblPr>
              <a:tblGrid>
                <a:gridCol w="1175425">
                  <a:extLst>
                    <a:ext uri="{9D8B030D-6E8A-4147-A177-3AD203B41FA5}">
                      <a16:colId xmlns:a16="http://schemas.microsoft.com/office/drawing/2014/main" val="20000"/>
                    </a:ext>
                  </a:extLst>
                </a:gridCol>
                <a:gridCol w="940800">
                  <a:extLst>
                    <a:ext uri="{9D8B030D-6E8A-4147-A177-3AD203B41FA5}">
                      <a16:colId xmlns:a16="http://schemas.microsoft.com/office/drawing/2014/main" val="20001"/>
                    </a:ext>
                  </a:extLst>
                </a:gridCol>
                <a:gridCol w="1027425">
                  <a:extLst>
                    <a:ext uri="{9D8B030D-6E8A-4147-A177-3AD203B41FA5}">
                      <a16:colId xmlns:a16="http://schemas.microsoft.com/office/drawing/2014/main" val="20002"/>
                    </a:ext>
                  </a:extLst>
                </a:gridCol>
                <a:gridCol w="929300">
                  <a:extLst>
                    <a:ext uri="{9D8B030D-6E8A-4147-A177-3AD203B41FA5}">
                      <a16:colId xmlns:a16="http://schemas.microsoft.com/office/drawing/2014/main" val="20003"/>
                    </a:ext>
                  </a:extLst>
                </a:gridCol>
                <a:gridCol w="770550">
                  <a:extLst>
                    <a:ext uri="{9D8B030D-6E8A-4147-A177-3AD203B41FA5}">
                      <a16:colId xmlns:a16="http://schemas.microsoft.com/office/drawing/2014/main" val="20004"/>
                    </a:ext>
                  </a:extLst>
                </a:gridCol>
              </a:tblGrid>
              <a:tr h="4642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Channel</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Instagram</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4693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Impressions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2,653,799</a:t>
                      </a:r>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856,746</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633,619</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253,310</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1"/>
                  </a:ext>
                </a:extLst>
              </a:tr>
              <a:tr h="4642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Engagements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67,351</a:t>
                      </a:r>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56,231</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66,979</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13,747</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2"/>
                  </a:ext>
                </a:extLst>
              </a:tr>
            </a:tbl>
          </a:graphicData>
        </a:graphic>
      </p:graphicFrame>
      <p:sp>
        <p:nvSpPr>
          <p:cNvPr id="488" name="Google Shape;488;p53"/>
          <p:cNvSpPr/>
          <p:nvPr/>
        </p:nvSpPr>
        <p:spPr>
          <a:xfrm>
            <a:off x="7378225" y="4172775"/>
            <a:ext cx="1590300" cy="570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9" name="Google Shape;489;p53"/>
          <p:cNvSpPr/>
          <p:nvPr/>
        </p:nvSpPr>
        <p:spPr>
          <a:xfrm>
            <a:off x="5243675" y="3156075"/>
            <a:ext cx="3724800" cy="15870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Reaching Students and Young Professionals</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~90% of IEEE’s social media audience are within the 18-44 age range. Many are students and academics.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39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59"/>
          <p:cNvSpPr txBox="1"/>
          <p:nvPr/>
        </p:nvSpPr>
        <p:spPr>
          <a:xfrm>
            <a:off x="63500" y="830909"/>
            <a:ext cx="9023100" cy="3912600"/>
          </a:xfrm>
          <a:prstGeom prst="rect">
            <a:avLst/>
          </a:prstGeom>
          <a:solidFill>
            <a:srgbClr val="FFFFFF"/>
          </a:solidFill>
          <a:ln>
            <a:noFill/>
          </a:ln>
        </p:spPr>
        <p:txBody>
          <a:bodyPr spcFirstLastPara="1" wrap="square" lIns="91425" tIns="91425" rIns="91425" bIns="91425" anchor="t" anchorCtr="0">
            <a:noAutofit/>
          </a:bodyPr>
          <a:lstStyle/>
          <a:p>
            <a:pPr marL="457200" marR="0" lvl="0" indent="-317500" algn="l" defTabSz="914400" rtl="0" eaLnBrk="1" fontAlgn="auto" latinLnBrk="0" hangingPunct="1">
              <a:lnSpc>
                <a:spcPct val="100000"/>
              </a:lnSpc>
              <a:spcBef>
                <a:spcPts val="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Google Display Network paid advertising ( aka GDN)</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 performed extremely well. GDN banners across the web and apps drove 46.29% of all traffic to the Transmitter 802 Standards page at an average Cost Per Click of just $0.14 per click.</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802 video content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garnered high engagement and gathered a following throughout the campaign. We saw an increase of views over time with over 450K views alone in the final two week period of the campaign (4/1-4/15) with a total of 750,294 views overall.</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Our </a:t>
            </a: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audience engaged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the most with content that immediately asked a provoking question, such as what a world without Wi-Fi would look like, or content that established a link from 802 to popular industries and/or everyday life.</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Media coverage</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 resonated most when talking about the future applications of 802 and when discussing the various technologies 802 enables like Wi-Fi and Ethernet rather than the technical nuances of the standards. Examples included Wi-Fi sensing, Ethernet for autonomous vehicles, applications to the IoT, etc.</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COVID-19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was at its peak during the majority of our campaign (April + March) yet we out performed all of our metrics. This was due to the fact that our existing content included topics like remote work and that we quickly made a shift in our campaign to highlight further relevance. This included changing the language of our organic, paid and website copy and our media pitching. </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p:txBody>
      </p:sp>
      <p:sp>
        <p:nvSpPr>
          <p:cNvPr id="541" name="Google Shape;541;p59"/>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543" name="Google Shape;543;p59"/>
          <p:cNvSpPr txBox="1"/>
          <p:nvPr/>
        </p:nvSpPr>
        <p:spPr>
          <a:xfrm>
            <a:off x="258450" y="282378"/>
            <a:ext cx="8359200" cy="611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66A1"/>
                </a:solidFill>
                <a:effectLst/>
                <a:uLnTx/>
                <a:uFillTx/>
                <a:latin typeface="Calibri"/>
                <a:ea typeface="Calibri"/>
                <a:cs typeface="Calibri"/>
                <a:sym typeface="Calibri"/>
              </a:rPr>
              <a:t>Key Learnings + Highlights </a:t>
            </a:r>
            <a:endParaRPr kumimoji="0" sz="4000" b="0" i="0" u="none" strike="noStrike" kern="0" cap="none" spc="0" normalizeH="0" baseline="0" noProof="0" dirty="0">
              <a:ln>
                <a:noFill/>
              </a:ln>
              <a:solidFill>
                <a:srgbClr val="434343"/>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105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dirty="0"/>
              <a:t>IEEE SA 802 MKTG WEBPAGE: BY THE NUMBERS </a:t>
            </a:r>
            <a:endParaRPr dirty="0"/>
          </a:p>
        </p:txBody>
      </p:sp>
      <p:sp>
        <p:nvSpPr>
          <p:cNvPr id="2" name="Text Placeholder 1">
            <a:extLst>
              <a:ext uri="{FF2B5EF4-FFF2-40B4-BE49-F238E27FC236}">
                <a16:creationId xmlns:a16="http://schemas.microsoft.com/office/drawing/2014/main" id="{A6967181-DE43-4759-AFFA-64EEE2C9F66E}"/>
              </a:ext>
            </a:extLst>
          </p:cNvPr>
          <p:cNvSpPr>
            <a:spLocks noGrp="1"/>
          </p:cNvSpPr>
          <p:nvPr>
            <p:ph type="body" idx="1"/>
          </p:nvPr>
        </p:nvSpPr>
        <p:spPr/>
        <p:txBody>
          <a:bodyPr/>
          <a:lstStyle/>
          <a:p>
            <a:endParaRPr lang="en-US"/>
          </a:p>
        </p:txBody>
      </p:sp>
      <p:sp>
        <p:nvSpPr>
          <p:cNvPr id="103" name="Google Shape;103;p13"/>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EFCEB937-2753-4AF5-B423-DC52B2AEB515}"/>
              </a:ext>
            </a:extLst>
          </p:cNvPr>
          <p:cNvSpPr>
            <a:spLocks noGrp="1"/>
          </p:cNvSpPr>
          <p:nvPr>
            <p:ph type="body" idx="2"/>
          </p:nvPr>
        </p:nvSpPr>
        <p:spPr/>
        <p:txBody>
          <a:bodyPr/>
          <a:lstStyle/>
          <a:p>
            <a:endParaRPr lang="en-US"/>
          </a:p>
        </p:txBody>
      </p:sp>
      <p:graphicFrame>
        <p:nvGraphicFramePr>
          <p:cNvPr id="104" name="Google Shape;104;p13"/>
          <p:cNvGraphicFramePr/>
          <p:nvPr/>
        </p:nvGraphicFramePr>
        <p:xfrm>
          <a:off x="457200" y="888975"/>
          <a:ext cx="8229575" cy="3501900"/>
        </p:xfrm>
        <a:graphic>
          <a:graphicData uri="http://schemas.openxmlformats.org/drawingml/2006/table">
            <a:tbl>
              <a:tblPr>
                <a:noFill/>
              </a:tblPr>
              <a:tblGrid>
                <a:gridCol w="1370450">
                  <a:extLst>
                    <a:ext uri="{9D8B030D-6E8A-4147-A177-3AD203B41FA5}">
                      <a16:colId xmlns:a16="http://schemas.microsoft.com/office/drawing/2014/main" val="20000"/>
                    </a:ext>
                  </a:extLst>
                </a:gridCol>
                <a:gridCol w="979875">
                  <a:extLst>
                    <a:ext uri="{9D8B030D-6E8A-4147-A177-3AD203B41FA5}">
                      <a16:colId xmlns:a16="http://schemas.microsoft.com/office/drawing/2014/main" val="20001"/>
                    </a:ext>
                  </a:extLst>
                </a:gridCol>
                <a:gridCol w="979875">
                  <a:extLst>
                    <a:ext uri="{9D8B030D-6E8A-4147-A177-3AD203B41FA5}">
                      <a16:colId xmlns:a16="http://schemas.microsoft.com/office/drawing/2014/main" val="20002"/>
                    </a:ext>
                  </a:extLst>
                </a:gridCol>
                <a:gridCol w="979875">
                  <a:extLst>
                    <a:ext uri="{9D8B030D-6E8A-4147-A177-3AD203B41FA5}">
                      <a16:colId xmlns:a16="http://schemas.microsoft.com/office/drawing/2014/main" val="20003"/>
                    </a:ext>
                  </a:extLst>
                </a:gridCol>
                <a:gridCol w="979875">
                  <a:extLst>
                    <a:ext uri="{9D8B030D-6E8A-4147-A177-3AD203B41FA5}">
                      <a16:colId xmlns:a16="http://schemas.microsoft.com/office/drawing/2014/main" val="20004"/>
                    </a:ext>
                  </a:extLst>
                </a:gridCol>
                <a:gridCol w="979875">
                  <a:extLst>
                    <a:ext uri="{9D8B030D-6E8A-4147-A177-3AD203B41FA5}">
                      <a16:colId xmlns:a16="http://schemas.microsoft.com/office/drawing/2014/main" val="20005"/>
                    </a:ext>
                  </a:extLst>
                </a:gridCol>
                <a:gridCol w="979875">
                  <a:extLst>
                    <a:ext uri="{9D8B030D-6E8A-4147-A177-3AD203B41FA5}">
                      <a16:colId xmlns:a16="http://schemas.microsoft.com/office/drawing/2014/main" val="20006"/>
                    </a:ext>
                  </a:extLst>
                </a:gridCol>
                <a:gridCol w="979875">
                  <a:extLst>
                    <a:ext uri="{9D8B030D-6E8A-4147-A177-3AD203B41FA5}">
                      <a16:colId xmlns:a16="http://schemas.microsoft.com/office/drawing/2014/main" val="20007"/>
                    </a:ext>
                  </a:extLst>
                </a:gridCol>
              </a:tblGrid>
              <a:tr h="583650">
                <a:tc>
                  <a:txBody>
                    <a:bodyPr/>
                    <a:lstStyle/>
                    <a:p>
                      <a:pPr marL="0" lvl="0" indent="0" algn="l" rtl="0">
                        <a:spcBef>
                          <a:spcPts val="0"/>
                        </a:spcBef>
                        <a:spcAft>
                          <a:spcPts val="0"/>
                        </a:spcAft>
                        <a:buNone/>
                      </a:pPr>
                      <a:endParaRPr>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3/4</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3/11</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3/18</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3/25</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4/1</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Clr>
                          <a:schemeClr val="dk1"/>
                        </a:buClr>
                        <a:buSzPts val="1100"/>
                        <a:buFont typeface="Arial"/>
                        <a:buNone/>
                      </a:pPr>
                      <a:r>
                        <a:rPr lang="en-US" b="1">
                          <a:solidFill>
                            <a:schemeClr val="lt1"/>
                          </a:solidFill>
                          <a:latin typeface="Calibri"/>
                          <a:ea typeface="Calibri"/>
                          <a:cs typeface="Calibri"/>
                          <a:sym typeface="Calibri"/>
                        </a:rPr>
                        <a:t>As of 4/8</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chemeClr val="lt1"/>
                          </a:solidFill>
                          <a:latin typeface="Calibri"/>
                          <a:ea typeface="Calibri"/>
                          <a:cs typeface="Calibri"/>
                          <a:sym typeface="Calibri"/>
                        </a:rPr>
                        <a:t>As of 4/15</a:t>
                      </a:r>
                      <a:endParaRPr b="1">
                        <a:solidFill>
                          <a:schemeClr val="lt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Page Views</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906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1,602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2,378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3,073</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3,671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3,809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3,951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1"/>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Avg Time on page</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2:27</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2:23</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02:14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02:15</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02:26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02:31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Form Submissions </a:t>
                      </a:r>
                      <a:endParaRPr sz="1200" b="1">
                        <a:latin typeface="Calibri"/>
                        <a:ea typeface="Calibri"/>
                        <a:cs typeface="Calibri"/>
                        <a:sym typeface="Calibri"/>
                      </a:endParaRPr>
                    </a:p>
                    <a:p>
                      <a:pPr marL="0" lvl="0" indent="0" algn="l" rtl="0">
                        <a:spcBef>
                          <a:spcPts val="0"/>
                        </a:spcBef>
                        <a:spcAft>
                          <a:spcPts val="0"/>
                        </a:spcAft>
                        <a:buNone/>
                      </a:pPr>
                      <a:endParaRPr sz="9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3"/>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Total Clicks</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374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671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1024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1,398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1,582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chemeClr val="dk1"/>
                          </a:solidFill>
                          <a:latin typeface="Calibri"/>
                          <a:ea typeface="Calibri"/>
                          <a:cs typeface="Calibri"/>
                          <a:sym typeface="Calibri"/>
                        </a:rPr>
                        <a:t> 1,654</a:t>
                      </a:r>
                      <a:r>
                        <a:rPr lang="en-US" sz="1100">
                          <a:solidFill>
                            <a:srgbClr val="FFFFFF"/>
                          </a:solidFill>
                        </a:rPr>
                        <a:t>  </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chemeClr val="dk1"/>
                          </a:solidFill>
                          <a:latin typeface="Calibri"/>
                          <a:ea typeface="Calibri"/>
                          <a:cs typeface="Calibri"/>
                          <a:sym typeface="Calibri"/>
                        </a:rPr>
                        <a:t>1,758</a:t>
                      </a:r>
                      <a:endParaRPr>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Click-Through rate</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41.28%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41.89%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 43.06%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45.49%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43.09%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43.42%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44.50%</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909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0"/>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dirty="0"/>
              <a:t>IEEE SA SOCIAL MEDIA</a:t>
            </a:r>
            <a:endParaRPr dirty="0"/>
          </a:p>
        </p:txBody>
      </p:sp>
      <p:sp>
        <p:nvSpPr>
          <p:cNvPr id="2" name="Text Placeholder 1">
            <a:extLst>
              <a:ext uri="{FF2B5EF4-FFF2-40B4-BE49-F238E27FC236}">
                <a16:creationId xmlns:a16="http://schemas.microsoft.com/office/drawing/2014/main" id="{7369907D-9E0A-450F-98AD-DE0B429B93F7}"/>
              </a:ext>
            </a:extLst>
          </p:cNvPr>
          <p:cNvSpPr>
            <a:spLocks noGrp="1"/>
          </p:cNvSpPr>
          <p:nvPr>
            <p:ph type="body" idx="1"/>
          </p:nvPr>
        </p:nvSpPr>
        <p:spPr/>
        <p:txBody>
          <a:bodyPr/>
          <a:lstStyle/>
          <a:p>
            <a:endParaRPr lang="en-US"/>
          </a:p>
        </p:txBody>
      </p:sp>
      <p:sp>
        <p:nvSpPr>
          <p:cNvPr id="159" name="Google Shape;159;p20"/>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FB969E4C-D8C1-4B7E-9DB7-5880DAC99BED}"/>
              </a:ext>
            </a:extLst>
          </p:cNvPr>
          <p:cNvSpPr>
            <a:spLocks noGrp="1"/>
          </p:cNvSpPr>
          <p:nvPr>
            <p:ph type="body" idx="2"/>
          </p:nvPr>
        </p:nvSpPr>
        <p:spPr/>
        <p:txBody>
          <a:bodyPr/>
          <a:lstStyle/>
          <a:p>
            <a:endParaRPr lang="en-US"/>
          </a:p>
        </p:txBody>
      </p:sp>
      <p:graphicFrame>
        <p:nvGraphicFramePr>
          <p:cNvPr id="161" name="Google Shape;161;p20"/>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b="1" u="sng">
                          <a:solidFill>
                            <a:srgbClr val="FFFFFF"/>
                          </a:solidFill>
                          <a:latin typeface="Calibri"/>
                          <a:ea typeface="Calibri"/>
                          <a:cs typeface="Calibri"/>
                          <a:sym typeface="Calibri"/>
                        </a:rPr>
                        <a:t>as of 4/15</a:t>
                      </a:r>
                      <a:endParaRPr b="1" u="sng">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19</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338</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56</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449</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.66%</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2.03%</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6,582</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30,542</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778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37,902</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6189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2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INTEREST FORM SUBMISSIONS AS OF 05/04-2020</a:t>
            </a:r>
            <a:endParaRPr/>
          </a:p>
        </p:txBody>
      </p:sp>
      <p:sp>
        <p:nvSpPr>
          <p:cNvPr id="2" name="Text Placeholder 1">
            <a:extLst>
              <a:ext uri="{FF2B5EF4-FFF2-40B4-BE49-F238E27FC236}">
                <a16:creationId xmlns:a16="http://schemas.microsoft.com/office/drawing/2014/main" id="{CA7F9880-EEDB-4D95-8DDE-884D0F630131}"/>
              </a:ext>
            </a:extLst>
          </p:cNvPr>
          <p:cNvSpPr>
            <a:spLocks noGrp="1"/>
          </p:cNvSpPr>
          <p:nvPr>
            <p:ph type="body" idx="1"/>
          </p:nvPr>
        </p:nvSpPr>
        <p:spPr/>
        <p:txBody>
          <a:bodyPr/>
          <a:lstStyle/>
          <a:p>
            <a:endParaRPr lang="en-US"/>
          </a:p>
        </p:txBody>
      </p:sp>
      <p:sp>
        <p:nvSpPr>
          <p:cNvPr id="183" name="Google Shape;183;p23"/>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00303D18-777D-4F2D-8532-A64FDA52035A}"/>
              </a:ext>
            </a:extLst>
          </p:cNvPr>
          <p:cNvSpPr>
            <a:spLocks noGrp="1"/>
          </p:cNvSpPr>
          <p:nvPr>
            <p:ph type="body" idx="2"/>
          </p:nvPr>
        </p:nvSpPr>
        <p:spPr/>
        <p:txBody>
          <a:bodyPr/>
          <a:lstStyle/>
          <a:p>
            <a:endParaRPr lang="en-US"/>
          </a:p>
        </p:txBody>
      </p:sp>
      <p:graphicFrame>
        <p:nvGraphicFramePr>
          <p:cNvPr id="185" name="Google Shape;185;p23"/>
          <p:cNvGraphicFramePr/>
          <p:nvPr/>
        </p:nvGraphicFramePr>
        <p:xfrm>
          <a:off x="247875" y="1014500"/>
          <a:ext cx="8640600" cy="2560260"/>
        </p:xfrm>
        <a:graphic>
          <a:graphicData uri="http://schemas.openxmlformats.org/drawingml/2006/table">
            <a:tbl>
              <a:tblPr>
                <a:noFill/>
              </a:tblPr>
              <a:tblGrid>
                <a:gridCol w="2538400">
                  <a:extLst>
                    <a:ext uri="{9D8B030D-6E8A-4147-A177-3AD203B41FA5}">
                      <a16:colId xmlns:a16="http://schemas.microsoft.com/office/drawing/2014/main" val="20000"/>
                    </a:ext>
                  </a:extLst>
                </a:gridCol>
                <a:gridCol w="6102200">
                  <a:extLst>
                    <a:ext uri="{9D8B030D-6E8A-4147-A177-3AD203B41FA5}">
                      <a16:colId xmlns:a16="http://schemas.microsoft.com/office/drawing/2014/main" val="20001"/>
                    </a:ext>
                  </a:extLst>
                </a:gridCol>
              </a:tblGrid>
              <a:tr h="623700">
                <a:tc>
                  <a:txBody>
                    <a:bodyPr/>
                    <a:lstStyle/>
                    <a:p>
                      <a:pPr marL="0" lvl="0" indent="0" algn="l" rtl="0">
                        <a:spcBef>
                          <a:spcPts val="0"/>
                        </a:spcBef>
                        <a:spcAft>
                          <a:spcPts val="0"/>
                        </a:spcAft>
                        <a:buNone/>
                      </a:pPr>
                      <a:r>
                        <a:rPr lang="en-US" sz="1200" b="1" dirty="0"/>
                        <a:t>Total Working Group </a:t>
                      </a:r>
                      <a:endParaRPr sz="1200" b="1" dirty="0"/>
                    </a:p>
                    <a:p>
                      <a:pPr marL="0" lvl="0" indent="0" algn="l" rtl="0">
                        <a:spcBef>
                          <a:spcPts val="0"/>
                        </a:spcBef>
                        <a:spcAft>
                          <a:spcPts val="0"/>
                        </a:spcAft>
                        <a:buNone/>
                      </a:pPr>
                      <a:r>
                        <a:rPr lang="en-US" sz="1200" b="1" dirty="0"/>
                        <a:t>Interest Form Submissions as of </a:t>
                      </a:r>
                      <a:r>
                        <a:rPr lang="en-US" sz="1200" b="1" dirty="0">
                          <a:solidFill>
                            <a:srgbClr val="FF0000"/>
                          </a:solidFill>
                        </a:rPr>
                        <a:t>05/04</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US" b="1"/>
                        <a:t> </a:t>
                      </a:r>
                      <a:endParaRPr b="1"/>
                    </a:p>
                    <a:p>
                      <a:pPr marL="0" lvl="0" indent="0" algn="l" rtl="0">
                        <a:spcBef>
                          <a:spcPts val="0"/>
                        </a:spcBef>
                        <a:spcAft>
                          <a:spcPts val="0"/>
                        </a:spcAft>
                        <a:buNone/>
                      </a:pPr>
                      <a:r>
                        <a:rPr lang="en-US" sz="1200" b="1"/>
                        <a:t>  26</a:t>
                      </a:r>
                      <a:endParaRPr sz="1200" b="1"/>
                    </a:p>
                  </a:txBody>
                  <a:tcPr marL="91425" marR="91425" marT="91425" marB="91425"/>
                </a:tc>
                <a:extLst>
                  <a:ext uri="{0D108BD9-81ED-4DB2-BD59-A6C34878D82A}">
                    <a16:rowId xmlns:a16="http://schemas.microsoft.com/office/drawing/2014/main" val="10000"/>
                  </a:ext>
                </a:extLst>
              </a:tr>
              <a:tr h="427450">
                <a:tc>
                  <a:txBody>
                    <a:bodyPr/>
                    <a:lstStyle/>
                    <a:p>
                      <a:pPr marL="0" lvl="0" indent="0" algn="l" rtl="0">
                        <a:spcBef>
                          <a:spcPts val="0"/>
                        </a:spcBef>
                        <a:spcAft>
                          <a:spcPts val="0"/>
                        </a:spcAft>
                        <a:buNone/>
                      </a:pPr>
                      <a:r>
                        <a:rPr lang="en-US" sz="1200" b="1"/>
                        <a:t>Number of Interest Form Submissions by </a:t>
                      </a:r>
                      <a:endParaRPr sz="1200" b="1"/>
                    </a:p>
                    <a:p>
                      <a:pPr marL="0" lvl="0" indent="0" algn="l" rtl="0">
                        <a:spcBef>
                          <a:spcPts val="0"/>
                        </a:spcBef>
                        <a:spcAft>
                          <a:spcPts val="0"/>
                        </a:spcAft>
                        <a:buNone/>
                      </a:pPr>
                      <a:r>
                        <a:rPr lang="en-US" sz="1200" b="1"/>
                        <a:t>Working Group</a:t>
                      </a:r>
                      <a:endParaRPr sz="1200" b="1"/>
                    </a:p>
                  </a:txBody>
                  <a:tcPr marL="91425" marR="91425" marT="91425" marB="91425"/>
                </a:tc>
                <a:tc>
                  <a:txBody>
                    <a:bodyPr/>
                    <a:lstStyle/>
                    <a:p>
                      <a:pPr marL="0" lvl="0" indent="0" algn="l" rtl="0">
                        <a:spcBef>
                          <a:spcPts val="0"/>
                        </a:spcBef>
                        <a:spcAft>
                          <a:spcPts val="0"/>
                        </a:spcAft>
                        <a:buNone/>
                      </a:pPr>
                      <a:r>
                        <a:rPr lang="en-US" sz="1200" dirty="0">
                          <a:solidFill>
                            <a:schemeClr val="dk1"/>
                          </a:solidFill>
                        </a:rPr>
                        <a:t>    </a:t>
                      </a:r>
                      <a:r>
                        <a:rPr lang="en-US" sz="1200" b="1" dirty="0">
                          <a:solidFill>
                            <a:schemeClr val="dk1"/>
                          </a:solidFill>
                        </a:rPr>
                        <a:t>3</a:t>
                      </a:r>
                      <a:r>
                        <a:rPr lang="en-US" sz="1200" dirty="0">
                          <a:solidFill>
                            <a:schemeClr val="dk1"/>
                          </a:solidFill>
                        </a:rPr>
                        <a:t>       802.1      Higher Layer LAN Protocols Working Group</a:t>
                      </a:r>
                      <a:endParaRPr sz="1200" dirty="0">
                        <a:solidFill>
                          <a:schemeClr val="dk1"/>
                        </a:solidFill>
                      </a:endParaRPr>
                    </a:p>
                    <a:p>
                      <a:pPr marL="0" lvl="0" indent="0" algn="l" rtl="0">
                        <a:spcBef>
                          <a:spcPts val="0"/>
                        </a:spcBef>
                        <a:spcAft>
                          <a:spcPts val="0"/>
                        </a:spcAft>
                        <a:buNone/>
                      </a:pPr>
                      <a:r>
                        <a:rPr lang="en-US" sz="1200" dirty="0"/>
                        <a:t>    </a:t>
                      </a:r>
                      <a:r>
                        <a:rPr lang="en-US" sz="1200" b="1" dirty="0"/>
                        <a:t>5 </a:t>
                      </a:r>
                      <a:r>
                        <a:rPr lang="en-US" sz="1200" dirty="0"/>
                        <a:t>      802.3      Ethernet Working Group</a:t>
                      </a:r>
                      <a:endParaRPr sz="1200" dirty="0"/>
                    </a:p>
                    <a:p>
                      <a:pPr marL="0" lvl="0" indent="0" algn="l" rtl="0">
                        <a:spcBef>
                          <a:spcPts val="0"/>
                        </a:spcBef>
                        <a:spcAft>
                          <a:spcPts val="0"/>
                        </a:spcAft>
                        <a:buNone/>
                      </a:pPr>
                      <a:r>
                        <a:rPr lang="en-US" sz="1200" dirty="0"/>
                        <a:t>   </a:t>
                      </a:r>
                      <a:r>
                        <a:rPr lang="en-US" sz="1200" b="1" dirty="0"/>
                        <a:t> 6</a:t>
                      </a:r>
                      <a:r>
                        <a:rPr lang="en-US" sz="1200" dirty="0"/>
                        <a:t>       802.11    Wireless LAN Working Group</a:t>
                      </a:r>
                      <a:endParaRPr sz="1200" dirty="0"/>
                    </a:p>
                    <a:p>
                      <a:pPr marL="0" lvl="0" indent="0" algn="l" rtl="0">
                        <a:spcBef>
                          <a:spcPts val="0"/>
                        </a:spcBef>
                        <a:spcAft>
                          <a:spcPts val="0"/>
                        </a:spcAft>
                        <a:buNone/>
                      </a:pPr>
                      <a:r>
                        <a:rPr lang="en-US" sz="1200" dirty="0"/>
                        <a:t>    </a:t>
                      </a:r>
                      <a:r>
                        <a:rPr lang="en-US" sz="1200" b="1" dirty="0"/>
                        <a:t>7</a:t>
                      </a:r>
                      <a:r>
                        <a:rPr lang="en-US" sz="1200" dirty="0"/>
                        <a:t>       802.15    Wireless Specialty Networks (WSN) Working Group</a:t>
                      </a:r>
                      <a:endParaRPr sz="1200" dirty="0"/>
                    </a:p>
                    <a:p>
                      <a:pPr marL="0" lvl="0" indent="0" algn="l" rtl="0">
                        <a:spcBef>
                          <a:spcPts val="0"/>
                        </a:spcBef>
                        <a:spcAft>
                          <a:spcPts val="0"/>
                        </a:spcAft>
                        <a:buNone/>
                      </a:pPr>
                      <a:r>
                        <a:rPr lang="en-US" sz="1200" dirty="0"/>
                        <a:t>  </a:t>
                      </a:r>
                      <a:r>
                        <a:rPr lang="en-US" sz="1200" b="1" dirty="0"/>
                        <a:t>  1</a:t>
                      </a:r>
                      <a:r>
                        <a:rPr lang="en-US" sz="1200" dirty="0"/>
                        <a:t>       </a:t>
                      </a:r>
                      <a:r>
                        <a:rPr lang="en-US" sz="1200" dirty="0">
                          <a:solidFill>
                            <a:schemeClr val="dk1"/>
                          </a:solidFill>
                        </a:rPr>
                        <a:t>802.18    Radio Regulatory TAG</a:t>
                      </a:r>
                      <a:endParaRPr sz="1200" dirty="0">
                        <a:solidFill>
                          <a:schemeClr val="dk1"/>
                        </a:solidFill>
                      </a:endParaRPr>
                    </a:p>
                    <a:p>
                      <a:pPr marL="0" lvl="0" indent="0" algn="l" rtl="0">
                        <a:spcBef>
                          <a:spcPts val="0"/>
                        </a:spcBef>
                        <a:spcAft>
                          <a:spcPts val="0"/>
                        </a:spcAft>
                        <a:buNone/>
                      </a:pPr>
                      <a:r>
                        <a:rPr lang="en-US" sz="1200" dirty="0"/>
                        <a:t>   </a:t>
                      </a:r>
                      <a:r>
                        <a:rPr lang="en-US" sz="1200" b="1" dirty="0"/>
                        <a:t> 3</a:t>
                      </a:r>
                      <a:r>
                        <a:rPr lang="en-US" sz="1200" dirty="0"/>
                        <a:t>       802.19    Wireless Coexistence Working Group</a:t>
                      </a:r>
                      <a:endParaRPr sz="1200" dirty="0"/>
                    </a:p>
                    <a:p>
                      <a:pPr marL="0" lvl="0" indent="0" algn="l" rtl="0">
                        <a:spcBef>
                          <a:spcPts val="0"/>
                        </a:spcBef>
                        <a:spcAft>
                          <a:spcPts val="0"/>
                        </a:spcAft>
                        <a:buNone/>
                      </a:pPr>
                      <a:r>
                        <a:rPr lang="en-US" sz="1200" dirty="0"/>
                        <a:t>    </a:t>
                      </a:r>
                      <a:r>
                        <a:rPr lang="en-US" sz="1200" b="1" dirty="0"/>
                        <a:t>1</a:t>
                      </a:r>
                      <a:r>
                        <a:rPr lang="en-US" sz="1200" dirty="0"/>
                        <a:t>       802.24    Vertical Applications TAG</a:t>
                      </a:r>
                      <a:endParaRPr sz="1200" dirty="0"/>
                    </a:p>
                    <a:p>
                      <a:pPr marL="0" lvl="0" indent="0" algn="l" rtl="0">
                        <a:spcBef>
                          <a:spcPts val="0"/>
                        </a:spcBef>
                        <a:spcAft>
                          <a:spcPts val="0"/>
                        </a:spcAft>
                        <a:buNone/>
                      </a:pPr>
                      <a:r>
                        <a:rPr lang="en-US" sz="1200" dirty="0"/>
                        <a:t>              </a:t>
                      </a:r>
                      <a:endParaRPr sz="1200" dirty="0"/>
                    </a:p>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30445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E27E6-D24B-4584-8A00-AEC188ACDB9F}"/>
              </a:ext>
            </a:extLst>
          </p:cNvPr>
          <p:cNvSpPr>
            <a:spLocks noGrp="1"/>
          </p:cNvSpPr>
          <p:nvPr>
            <p:ph type="title"/>
          </p:nvPr>
        </p:nvSpPr>
        <p:spPr>
          <a:xfrm>
            <a:off x="416985" y="383271"/>
            <a:ext cx="7886700" cy="415002"/>
          </a:xfrm>
        </p:spPr>
        <p:txBody>
          <a:bodyPr anchor="ctr"/>
          <a:lstStyle/>
          <a:p>
            <a:r>
              <a:rPr lang="en-US" sz="3600" dirty="0"/>
              <a:t>IEEE 802 Social Media Stats</a:t>
            </a:r>
          </a:p>
        </p:txBody>
      </p:sp>
      <p:sp>
        <p:nvSpPr>
          <p:cNvPr id="5" name="Text Placeholder 4">
            <a:extLst>
              <a:ext uri="{FF2B5EF4-FFF2-40B4-BE49-F238E27FC236}">
                <a16:creationId xmlns:a16="http://schemas.microsoft.com/office/drawing/2014/main" id="{1BA32A34-5051-4553-AD5F-942CF9373EDA}"/>
              </a:ext>
            </a:extLst>
          </p:cNvPr>
          <p:cNvSpPr>
            <a:spLocks noGrp="1"/>
          </p:cNvSpPr>
          <p:nvPr>
            <p:ph type="body" idx="1"/>
          </p:nvPr>
        </p:nvSpPr>
        <p:spPr>
          <a:xfrm>
            <a:off x="628650" y="726653"/>
            <a:ext cx="7886700" cy="415002"/>
          </a:xfrm>
        </p:spPr>
        <p:txBody>
          <a:bodyPr/>
          <a:lstStyle/>
          <a:p>
            <a:r>
              <a:rPr lang="en-US" dirty="0"/>
              <a:t>Through April 15</a:t>
            </a:r>
          </a:p>
        </p:txBody>
      </p:sp>
      <p:sp>
        <p:nvSpPr>
          <p:cNvPr id="3" name="Slide Number Placeholder 2">
            <a:extLst>
              <a:ext uri="{FF2B5EF4-FFF2-40B4-BE49-F238E27FC236}">
                <a16:creationId xmlns:a16="http://schemas.microsoft.com/office/drawing/2014/main" id="{6CF3A69C-840E-48D2-B6DA-120B6256CD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8" name="Table 8">
            <a:extLst>
              <a:ext uri="{FF2B5EF4-FFF2-40B4-BE49-F238E27FC236}">
                <a16:creationId xmlns:a16="http://schemas.microsoft.com/office/drawing/2014/main" id="{844A2996-667A-4CC2-9500-C2C1D85017F1}"/>
              </a:ext>
            </a:extLst>
          </p:cNvPr>
          <p:cNvGraphicFramePr>
            <a:graphicFrameLocks noGrp="1"/>
          </p:cNvGraphicFramePr>
          <p:nvPr>
            <p:extLst>
              <p:ext uri="{D42A27DB-BD31-4B8C-83A1-F6EECF244321}">
                <p14:modId xmlns:p14="http://schemas.microsoft.com/office/powerpoint/2010/main" val="1157791151"/>
              </p:ext>
            </p:extLst>
          </p:nvPr>
        </p:nvGraphicFramePr>
        <p:xfrm>
          <a:off x="457200" y="1357482"/>
          <a:ext cx="4712811" cy="3229434"/>
        </p:xfrm>
        <a:graphic>
          <a:graphicData uri="http://schemas.openxmlformats.org/drawingml/2006/table">
            <a:tbl>
              <a:tblPr firstRow="1" bandRow="1">
                <a:tableStyleId>{2F9E8774-3794-4A35-8F5D-1C8CD97B47AB}</a:tableStyleId>
              </a:tblPr>
              <a:tblGrid>
                <a:gridCol w="2091299">
                  <a:extLst>
                    <a:ext uri="{9D8B030D-6E8A-4147-A177-3AD203B41FA5}">
                      <a16:colId xmlns:a16="http://schemas.microsoft.com/office/drawing/2014/main" val="3242940692"/>
                    </a:ext>
                  </a:extLst>
                </a:gridCol>
                <a:gridCol w="1818369">
                  <a:extLst>
                    <a:ext uri="{9D8B030D-6E8A-4147-A177-3AD203B41FA5}">
                      <a16:colId xmlns:a16="http://schemas.microsoft.com/office/drawing/2014/main" val="3711037298"/>
                    </a:ext>
                  </a:extLst>
                </a:gridCol>
                <a:gridCol w="803143">
                  <a:extLst>
                    <a:ext uri="{9D8B030D-6E8A-4147-A177-3AD203B41FA5}">
                      <a16:colId xmlns:a16="http://schemas.microsoft.com/office/drawing/2014/main" val="1015124496"/>
                    </a:ext>
                  </a:extLst>
                </a:gridCol>
              </a:tblGrid>
              <a:tr h="326820">
                <a:tc>
                  <a:txBody>
                    <a:bodyPr/>
                    <a:lstStyle/>
                    <a:p>
                      <a:r>
                        <a:rPr lang="en-US" dirty="0"/>
                        <a:t>Twitter</a:t>
                      </a:r>
                    </a:p>
                  </a:txBody>
                  <a:tcPr/>
                </a:tc>
                <a:tc>
                  <a:txBody>
                    <a:bodyPr/>
                    <a:lstStyle/>
                    <a:p>
                      <a:r>
                        <a:rPr lang="en-US" dirty="0"/>
                        <a:t># Users (as of 5/15)</a:t>
                      </a:r>
                    </a:p>
                  </a:txBody>
                  <a:tcPr/>
                </a:tc>
                <a:tc>
                  <a:txBody>
                    <a:bodyPr/>
                    <a:lstStyle/>
                    <a:p>
                      <a:pPr algn="r"/>
                      <a:r>
                        <a:rPr lang="en-US" dirty="0"/>
                        <a:t>137</a:t>
                      </a:r>
                    </a:p>
                  </a:txBody>
                  <a:tcPr/>
                </a:tc>
                <a:extLst>
                  <a:ext uri="{0D108BD9-81ED-4DB2-BD59-A6C34878D82A}">
                    <a16:rowId xmlns:a16="http://schemas.microsoft.com/office/drawing/2014/main" val="2590262652"/>
                  </a:ext>
                </a:extLst>
              </a:tr>
              <a:tr h="356179">
                <a:tc>
                  <a:txBody>
                    <a:bodyPr/>
                    <a:lstStyle/>
                    <a:p>
                      <a:endParaRPr lang="en-US" dirty="0"/>
                    </a:p>
                  </a:txBody>
                  <a:tcPr/>
                </a:tc>
                <a:tc>
                  <a:txBody>
                    <a:bodyPr/>
                    <a:lstStyle/>
                    <a:p>
                      <a:r>
                        <a:rPr lang="en-US" dirty="0"/>
                        <a:t>Tweets</a:t>
                      </a:r>
                    </a:p>
                  </a:txBody>
                  <a:tcPr/>
                </a:tc>
                <a:tc>
                  <a:txBody>
                    <a:bodyPr/>
                    <a:lstStyle/>
                    <a:p>
                      <a:pPr algn="r"/>
                      <a:r>
                        <a:rPr lang="en-US" dirty="0"/>
                        <a:t>22</a:t>
                      </a:r>
                    </a:p>
                  </a:txBody>
                  <a:tcPr/>
                </a:tc>
                <a:extLst>
                  <a:ext uri="{0D108BD9-81ED-4DB2-BD59-A6C34878D82A}">
                    <a16:rowId xmlns:a16="http://schemas.microsoft.com/office/drawing/2014/main" val="3561544522"/>
                  </a:ext>
                </a:extLst>
              </a:tr>
              <a:tr h="356179">
                <a:tc>
                  <a:txBody>
                    <a:bodyPr/>
                    <a:lstStyle/>
                    <a:p>
                      <a:endParaRPr lang="en-US" dirty="0"/>
                    </a:p>
                  </a:txBody>
                  <a:tcPr/>
                </a:tc>
                <a:tc>
                  <a:txBody>
                    <a:bodyPr/>
                    <a:lstStyle/>
                    <a:p>
                      <a:r>
                        <a:rPr lang="en-US" dirty="0"/>
                        <a:t>Impressions</a:t>
                      </a:r>
                    </a:p>
                  </a:txBody>
                  <a:tcPr/>
                </a:tc>
                <a:tc>
                  <a:txBody>
                    <a:bodyPr/>
                    <a:lstStyle/>
                    <a:p>
                      <a:pPr algn="r"/>
                      <a:r>
                        <a:rPr lang="en-US" dirty="0"/>
                        <a:t>32,115</a:t>
                      </a:r>
                    </a:p>
                  </a:txBody>
                  <a:tcPr/>
                </a:tc>
                <a:extLst>
                  <a:ext uri="{0D108BD9-81ED-4DB2-BD59-A6C34878D82A}">
                    <a16:rowId xmlns:a16="http://schemas.microsoft.com/office/drawing/2014/main" val="974851629"/>
                  </a:ext>
                </a:extLst>
              </a:tr>
              <a:tr h="356179">
                <a:tc>
                  <a:txBody>
                    <a:bodyPr/>
                    <a:lstStyle/>
                    <a:p>
                      <a:endParaRPr lang="en-US" dirty="0"/>
                    </a:p>
                  </a:txBody>
                  <a:tcPr/>
                </a:tc>
                <a:tc>
                  <a:txBody>
                    <a:bodyPr/>
                    <a:lstStyle/>
                    <a:p>
                      <a:r>
                        <a:rPr lang="en-US" dirty="0"/>
                        <a:t>Engagements</a:t>
                      </a:r>
                    </a:p>
                  </a:txBody>
                  <a:tcPr/>
                </a:tc>
                <a:tc>
                  <a:txBody>
                    <a:bodyPr/>
                    <a:lstStyle/>
                    <a:p>
                      <a:pPr algn="r"/>
                      <a:r>
                        <a:rPr lang="en-US" dirty="0"/>
                        <a:t>393</a:t>
                      </a:r>
                    </a:p>
                  </a:txBody>
                  <a:tcPr/>
                </a:tc>
                <a:extLst>
                  <a:ext uri="{0D108BD9-81ED-4DB2-BD59-A6C34878D82A}">
                    <a16:rowId xmlns:a16="http://schemas.microsoft.com/office/drawing/2014/main" val="2568446726"/>
                  </a:ext>
                </a:extLst>
              </a:tr>
              <a:tr h="0">
                <a:tc>
                  <a:txBody>
                    <a:bodyPr/>
                    <a:lstStyle/>
                    <a:p>
                      <a:endParaRPr lang="en-US" sz="600" dirty="0"/>
                    </a:p>
                  </a:txBody>
                  <a:tcPr>
                    <a:solidFill>
                      <a:srgbClr val="0066A1"/>
                    </a:solidFill>
                  </a:tcPr>
                </a:tc>
                <a:tc>
                  <a:txBody>
                    <a:bodyPr/>
                    <a:lstStyle/>
                    <a:p>
                      <a:endParaRPr lang="en-US" sz="600" dirty="0"/>
                    </a:p>
                  </a:txBody>
                  <a:tcPr>
                    <a:solidFill>
                      <a:srgbClr val="0066A1"/>
                    </a:solidFill>
                  </a:tcPr>
                </a:tc>
                <a:tc>
                  <a:txBody>
                    <a:bodyPr/>
                    <a:lstStyle/>
                    <a:p>
                      <a:pPr algn="r"/>
                      <a:endParaRPr lang="en-US" sz="600" dirty="0"/>
                    </a:p>
                  </a:txBody>
                  <a:tcPr>
                    <a:solidFill>
                      <a:srgbClr val="0066A1"/>
                    </a:solidFill>
                  </a:tcPr>
                </a:tc>
                <a:extLst>
                  <a:ext uri="{0D108BD9-81ED-4DB2-BD59-A6C34878D82A}">
                    <a16:rowId xmlns:a16="http://schemas.microsoft.com/office/drawing/2014/main" val="795615401"/>
                  </a:ext>
                </a:extLst>
              </a:tr>
              <a:tr h="582660">
                <a:tc>
                  <a:txBody>
                    <a:bodyPr/>
                    <a:lstStyle/>
                    <a:p>
                      <a:r>
                        <a:rPr lang="en-US" dirty="0" err="1"/>
                        <a:t>Linkedin</a:t>
                      </a:r>
                      <a:r>
                        <a:rPr lang="en-US" dirty="0"/>
                        <a:t> </a:t>
                      </a:r>
                    </a:p>
                    <a:p>
                      <a:r>
                        <a:rPr lang="en-US" dirty="0"/>
                        <a:t>(JD Personal account)</a:t>
                      </a:r>
                    </a:p>
                  </a:txBody>
                  <a:tcPr/>
                </a:tc>
                <a:tc>
                  <a:txBody>
                    <a:bodyPr/>
                    <a:lstStyle/>
                    <a:p>
                      <a:r>
                        <a:rPr lang="en-US" dirty="0"/>
                        <a:t># Followers</a:t>
                      </a:r>
                    </a:p>
                  </a:txBody>
                  <a:tcPr/>
                </a:tc>
                <a:tc>
                  <a:txBody>
                    <a:bodyPr/>
                    <a:lstStyle/>
                    <a:p>
                      <a:pPr algn="r"/>
                      <a:r>
                        <a:rPr lang="en-US" dirty="0"/>
                        <a:t>5,666</a:t>
                      </a:r>
                    </a:p>
                  </a:txBody>
                  <a:tcPr/>
                </a:tc>
                <a:extLst>
                  <a:ext uri="{0D108BD9-81ED-4DB2-BD59-A6C34878D82A}">
                    <a16:rowId xmlns:a16="http://schemas.microsoft.com/office/drawing/2014/main" val="3548045353"/>
                  </a:ext>
                </a:extLst>
              </a:tr>
              <a:tr h="356179">
                <a:tc>
                  <a:txBody>
                    <a:bodyPr/>
                    <a:lstStyle/>
                    <a:p>
                      <a:endParaRPr lang="en-US"/>
                    </a:p>
                  </a:txBody>
                  <a:tcPr/>
                </a:tc>
                <a:tc>
                  <a:txBody>
                    <a:bodyPr/>
                    <a:lstStyle/>
                    <a:p>
                      <a:r>
                        <a:rPr lang="en-US" dirty="0"/>
                        <a:t># Posts</a:t>
                      </a:r>
                    </a:p>
                  </a:txBody>
                  <a:tcPr/>
                </a:tc>
                <a:tc>
                  <a:txBody>
                    <a:bodyPr/>
                    <a:lstStyle/>
                    <a:p>
                      <a:pPr algn="r"/>
                      <a:r>
                        <a:rPr lang="en-US" dirty="0"/>
                        <a:t>32</a:t>
                      </a:r>
                    </a:p>
                  </a:txBody>
                  <a:tcPr/>
                </a:tc>
                <a:extLst>
                  <a:ext uri="{0D108BD9-81ED-4DB2-BD59-A6C34878D82A}">
                    <a16:rowId xmlns:a16="http://schemas.microsoft.com/office/drawing/2014/main" val="1081243708"/>
                  </a:ext>
                </a:extLst>
              </a:tr>
              <a:tr h="356179">
                <a:tc>
                  <a:txBody>
                    <a:bodyPr/>
                    <a:lstStyle/>
                    <a:p>
                      <a:endParaRPr lang="en-US"/>
                    </a:p>
                  </a:txBody>
                  <a:tcPr/>
                </a:tc>
                <a:tc>
                  <a:txBody>
                    <a:bodyPr/>
                    <a:lstStyle/>
                    <a:p>
                      <a:r>
                        <a:rPr lang="en-US" dirty="0"/>
                        <a:t># Views</a:t>
                      </a:r>
                    </a:p>
                  </a:txBody>
                  <a:tcPr/>
                </a:tc>
                <a:tc>
                  <a:txBody>
                    <a:bodyPr/>
                    <a:lstStyle/>
                    <a:p>
                      <a:pPr algn="r"/>
                      <a:r>
                        <a:rPr lang="en-US" dirty="0"/>
                        <a:t>27,590</a:t>
                      </a:r>
                    </a:p>
                  </a:txBody>
                  <a:tcPr/>
                </a:tc>
                <a:extLst>
                  <a:ext uri="{0D108BD9-81ED-4DB2-BD59-A6C34878D82A}">
                    <a16:rowId xmlns:a16="http://schemas.microsoft.com/office/drawing/2014/main" val="1676372384"/>
                  </a:ext>
                </a:extLst>
              </a:tr>
              <a:tr h="356179">
                <a:tc>
                  <a:txBody>
                    <a:bodyPr/>
                    <a:lstStyle/>
                    <a:p>
                      <a:endParaRPr lang="en-US"/>
                    </a:p>
                  </a:txBody>
                  <a:tcPr/>
                </a:tc>
                <a:tc>
                  <a:txBody>
                    <a:bodyPr/>
                    <a:lstStyle/>
                    <a:p>
                      <a:r>
                        <a:rPr lang="en-US" dirty="0"/>
                        <a:t># Likes</a:t>
                      </a:r>
                    </a:p>
                  </a:txBody>
                  <a:tcPr/>
                </a:tc>
                <a:tc>
                  <a:txBody>
                    <a:bodyPr/>
                    <a:lstStyle/>
                    <a:p>
                      <a:pPr algn="r"/>
                      <a:r>
                        <a:rPr lang="en-US" dirty="0"/>
                        <a:t>230</a:t>
                      </a:r>
                    </a:p>
                  </a:txBody>
                  <a:tcPr/>
                </a:tc>
                <a:extLst>
                  <a:ext uri="{0D108BD9-81ED-4DB2-BD59-A6C34878D82A}">
                    <a16:rowId xmlns:a16="http://schemas.microsoft.com/office/drawing/2014/main" val="1662859721"/>
                  </a:ext>
                </a:extLst>
              </a:tr>
            </a:tbl>
          </a:graphicData>
        </a:graphic>
      </p:graphicFrame>
      <p:sp>
        <p:nvSpPr>
          <p:cNvPr id="10" name="TextBox 9">
            <a:extLst>
              <a:ext uri="{FF2B5EF4-FFF2-40B4-BE49-F238E27FC236}">
                <a16:creationId xmlns:a16="http://schemas.microsoft.com/office/drawing/2014/main" id="{968A0852-87EB-479B-805A-CAA09AB924EA}"/>
              </a:ext>
            </a:extLst>
          </p:cNvPr>
          <p:cNvSpPr txBox="1"/>
          <p:nvPr/>
        </p:nvSpPr>
        <p:spPr>
          <a:xfrm>
            <a:off x="5517691" y="1263988"/>
            <a:ext cx="3501795" cy="2954655"/>
          </a:xfrm>
          <a:prstGeom prst="rect">
            <a:avLst/>
          </a:prstGeom>
          <a:noFill/>
        </p:spPr>
        <p:txBody>
          <a:bodyPr wrap="square" rtlCol="0">
            <a:spAutoFit/>
          </a:bodyPr>
          <a:lstStyle/>
          <a:p>
            <a:r>
              <a:rPr lang="en-US" dirty="0"/>
              <a:t>#1 Tweet (14,972) –</a:t>
            </a:r>
            <a:r>
              <a:rPr lang="en-US" sz="1200" dirty="0"/>
              <a:t> </a:t>
            </a:r>
          </a:p>
          <a:p>
            <a:r>
              <a:rPr lang="en-US" sz="1200" dirty="0"/>
              <a:t>Today marks the 40th Anniversary of IEEE 802.  Congratulations to the 802 community &amp; thanks to all our volunteers who helped develop the family of networking standards that shaped today's connected world</a:t>
            </a:r>
          </a:p>
          <a:p>
            <a:endParaRPr lang="en-US" dirty="0"/>
          </a:p>
          <a:p>
            <a:r>
              <a:rPr lang="en-US" dirty="0"/>
              <a:t>#1 Post (7,537) – Excerpt</a:t>
            </a:r>
          </a:p>
          <a:p>
            <a:r>
              <a:rPr lang="en-US" sz="1200" dirty="0"/>
              <a:t>I am a 20 year veteran of IEEE 802. We are seeing the standards developed by this organization used in ways many of us never imagined. My cousin passed from COVID-19 - in writing about this personal moment - it struck me how much networking is impacting our lives: #ieee802 #802standards #ethernet #ieee </a:t>
            </a:r>
          </a:p>
        </p:txBody>
      </p:sp>
    </p:spTree>
    <p:extLst>
      <p:ext uri="{BB962C8B-B14F-4D97-AF65-F5344CB8AC3E}">
        <p14:creationId xmlns:p14="http://schemas.microsoft.com/office/powerpoint/2010/main" val="227340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FBB13-3C91-40F8-9060-DB91B37AD49D}"/>
              </a:ext>
            </a:extLst>
          </p:cNvPr>
          <p:cNvSpPr>
            <a:spLocks noGrp="1"/>
          </p:cNvSpPr>
          <p:nvPr>
            <p:ph type="title"/>
          </p:nvPr>
        </p:nvSpPr>
        <p:spPr/>
        <p:txBody>
          <a:bodyPr anchor="ctr"/>
          <a:lstStyle/>
          <a:p>
            <a:r>
              <a:rPr lang="en-US" sz="3600" dirty="0"/>
              <a:t>Next Steps</a:t>
            </a:r>
          </a:p>
        </p:txBody>
      </p:sp>
      <p:sp>
        <p:nvSpPr>
          <p:cNvPr id="6" name="Text Placeholder 5">
            <a:extLst>
              <a:ext uri="{FF2B5EF4-FFF2-40B4-BE49-F238E27FC236}">
                <a16:creationId xmlns:a16="http://schemas.microsoft.com/office/drawing/2014/main" id="{664A162C-1FC4-4DBA-8080-CE9E160B52B6}"/>
              </a:ext>
            </a:extLst>
          </p:cNvPr>
          <p:cNvSpPr>
            <a:spLocks noGrp="1"/>
          </p:cNvSpPr>
          <p:nvPr>
            <p:ph type="body" idx="1"/>
          </p:nvPr>
        </p:nvSpPr>
        <p:spPr>
          <a:xfrm>
            <a:off x="628650" y="1120627"/>
            <a:ext cx="7886700" cy="3206106"/>
          </a:xfrm>
        </p:spPr>
        <p:txBody>
          <a:bodyPr/>
          <a:lstStyle/>
          <a:p>
            <a:r>
              <a:rPr lang="en-US" dirty="0"/>
              <a:t>Continue IEEE 802 Public Visibility Efforts</a:t>
            </a:r>
          </a:p>
          <a:p>
            <a:pPr lvl="1"/>
            <a:r>
              <a:rPr lang="en-US" dirty="0"/>
              <a:t>Formation – IEEE 802 Public Visibility Standing Committee</a:t>
            </a:r>
          </a:p>
          <a:p>
            <a:pPr lvl="1"/>
            <a:r>
              <a:rPr lang="en-US" dirty="0"/>
              <a:t>Focus on creation non-technical content IEEE 802 (focus on applications / future)</a:t>
            </a:r>
          </a:p>
          <a:p>
            <a:r>
              <a:rPr lang="en-US" dirty="0"/>
              <a:t>Continue relationship building with IEEE organizations and societies</a:t>
            </a:r>
          </a:p>
          <a:p>
            <a:r>
              <a:rPr lang="en-US" dirty="0"/>
              <a:t>Engage in participation in IEEE Public Visibility Efforts</a:t>
            </a:r>
          </a:p>
          <a:p>
            <a:r>
              <a:rPr lang="en-US" dirty="0"/>
              <a:t>Request 802 EC authorize use of remaining PV funds ($12k) for continued PV activities</a:t>
            </a:r>
          </a:p>
          <a:p>
            <a:r>
              <a:rPr lang="en-US" dirty="0"/>
              <a:t>We are actively seeking additional funding &amp; sponsorship to continue public visibility activities on behalf of IEEE 802 </a:t>
            </a:r>
          </a:p>
        </p:txBody>
      </p:sp>
      <p:sp>
        <p:nvSpPr>
          <p:cNvPr id="3" name="Slide Number Placeholder 2">
            <a:extLst>
              <a:ext uri="{FF2B5EF4-FFF2-40B4-BE49-F238E27FC236}">
                <a16:creationId xmlns:a16="http://schemas.microsoft.com/office/drawing/2014/main" id="{C85C5079-24DD-4881-976A-02A880DF65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6509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6" name="Google Shape;536;p76"/>
          <p:cNvSpPr txBox="1">
            <a:spLocks noGrp="1"/>
          </p:cNvSpPr>
          <p:nvPr>
            <p:ph type="sldNum" idx="12"/>
          </p:nvPr>
        </p:nvSpPr>
        <p:spPr>
          <a:xfrm>
            <a:off x="385322"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66A1"/>
              </a:buClr>
              <a:buSzPts val="900"/>
              <a:buFont typeface="Calibri"/>
              <a:buNone/>
            </a:pPr>
            <a:fld id="{00000000-1234-1234-1234-123412341234}" type="slidenum">
              <a:rPr lang="en-US" sz="900">
                <a:solidFill>
                  <a:srgbClr val="0066A1"/>
                </a:solidFill>
                <a:latin typeface="Calibri"/>
                <a:ea typeface="Calibri"/>
                <a:cs typeface="Calibri"/>
                <a:sym typeface="Calibri"/>
              </a:rPr>
              <a:t>17</a:t>
            </a:fld>
            <a:endParaRPr sz="900">
              <a:solidFill>
                <a:srgbClr val="0066A1"/>
              </a:solidFill>
              <a:latin typeface="Calibri"/>
              <a:ea typeface="Calibri"/>
              <a:cs typeface="Calibri"/>
              <a:sym typeface="Calibri"/>
            </a:endParaRPr>
          </a:p>
        </p:txBody>
      </p:sp>
      <p:sp>
        <p:nvSpPr>
          <p:cNvPr id="537" name="Google Shape;537;p76"/>
          <p:cNvSpPr txBox="1"/>
          <p:nvPr/>
        </p:nvSpPr>
        <p:spPr>
          <a:xfrm>
            <a:off x="2857232" y="1357079"/>
            <a:ext cx="3558267" cy="1403164"/>
          </a:xfrm>
          <a:prstGeom prst="rect">
            <a:avLst/>
          </a:prstGeom>
          <a:noFill/>
          <a:ln>
            <a:noFill/>
          </a:ln>
        </p:spPr>
        <p:txBody>
          <a:bodyPr spcFirstLastPara="1" wrap="square" lIns="91425" tIns="91425" rIns="91425" bIns="91425" anchor="t" anchorCtr="0">
            <a:noAutofit/>
          </a:bodyPr>
          <a:lstStyle/>
          <a:p>
            <a:pPr marL="0" lvl="0" indent="0" algn="ctr" rtl="0">
              <a:spcBef>
                <a:spcPts val="1100"/>
              </a:spcBef>
              <a:spcAft>
                <a:spcPts val="1100"/>
              </a:spcAft>
              <a:buNone/>
            </a:pPr>
            <a:r>
              <a:rPr lang="en-US" sz="2800" b="1" dirty="0">
                <a:solidFill>
                  <a:schemeClr val="bg1"/>
                </a:solidFill>
                <a:latin typeface="Calibri"/>
                <a:ea typeface="Calibri"/>
                <a:cs typeface="Calibri"/>
                <a:sym typeface="Calibri"/>
              </a:rPr>
              <a:t>Appendix A – </a:t>
            </a:r>
          </a:p>
          <a:p>
            <a:pPr marL="0" lvl="0" indent="0" algn="ctr" rtl="0">
              <a:spcBef>
                <a:spcPts val="1100"/>
              </a:spcBef>
              <a:spcAft>
                <a:spcPts val="1100"/>
              </a:spcAft>
              <a:buNone/>
            </a:pPr>
            <a:r>
              <a:rPr lang="en-US" sz="2800" b="1" dirty="0">
                <a:solidFill>
                  <a:schemeClr val="bg1"/>
                </a:solidFill>
                <a:latin typeface="Calibri"/>
                <a:ea typeface="Calibri"/>
                <a:cs typeface="Calibri"/>
                <a:sym typeface="Calibri"/>
              </a:rPr>
              <a:t>IEEE / Finn Partners</a:t>
            </a:r>
          </a:p>
          <a:p>
            <a:pPr marL="0" lvl="0" indent="0" algn="ctr" rtl="0">
              <a:spcBef>
                <a:spcPts val="1100"/>
              </a:spcBef>
              <a:spcAft>
                <a:spcPts val="1100"/>
              </a:spcAft>
              <a:buNone/>
            </a:pPr>
            <a:r>
              <a:rPr lang="en-US" sz="2800" b="1" dirty="0">
                <a:solidFill>
                  <a:schemeClr val="bg1"/>
                </a:solidFill>
                <a:latin typeface="Calibri"/>
                <a:ea typeface="Calibri"/>
                <a:cs typeface="Calibri"/>
                <a:sym typeface="Calibri"/>
              </a:rPr>
              <a:t>Summary</a:t>
            </a:r>
            <a:endParaRPr sz="2800" b="1" dirty="0">
              <a:solidFill>
                <a:schemeClr val="bg1"/>
              </a:solidFill>
              <a:latin typeface="Calibri"/>
              <a:ea typeface="Calibri"/>
              <a:cs typeface="Calibri"/>
              <a:sym typeface="Calibri"/>
            </a:endParaRPr>
          </a:p>
        </p:txBody>
      </p:sp>
      <p:sp>
        <p:nvSpPr>
          <p:cNvPr id="538" name="Google Shape;538;p76"/>
          <p:cNvSpPr txBox="1"/>
          <p:nvPr/>
        </p:nvSpPr>
        <p:spPr>
          <a:xfrm>
            <a:off x="12150850" y="1021525"/>
            <a:ext cx="73407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41"/>
          <p:cNvSpPr txBox="1">
            <a:spLocks noGrp="1"/>
          </p:cNvSpPr>
          <p:nvPr>
            <p:ph type="ctrTitle"/>
          </p:nvPr>
        </p:nvSpPr>
        <p:spPr>
          <a:xfrm>
            <a:off x="219150" y="3101150"/>
            <a:ext cx="8705700" cy="944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66A1"/>
              </a:buClr>
              <a:buSzPts val="2970"/>
              <a:buFont typeface="Arial"/>
              <a:buNone/>
            </a:pPr>
            <a:br>
              <a:rPr lang="en-US" sz="2600"/>
            </a:br>
            <a:r>
              <a:rPr lang="en-US" sz="2600"/>
              <a:t>IEEE 802 40th Anniversary Campaign Wrap Up Report</a:t>
            </a:r>
            <a:endParaRPr sz="2600"/>
          </a:p>
        </p:txBody>
      </p:sp>
      <p:sp>
        <p:nvSpPr>
          <p:cNvPr id="324" name="Google Shape;324;p41"/>
          <p:cNvSpPr txBox="1">
            <a:spLocks noGrp="1"/>
          </p:cNvSpPr>
          <p:nvPr>
            <p:ph type="subTitle" idx="1"/>
          </p:nvPr>
        </p:nvSpPr>
        <p:spPr>
          <a:xfrm>
            <a:off x="219150" y="4435813"/>
            <a:ext cx="7772400" cy="51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100"/>
              <a:buNone/>
            </a:pPr>
            <a:r>
              <a:rPr lang="en-US" sz="1600"/>
              <a:t>April 22, 2020</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txBox="1">
            <a:spLocks noGrp="1"/>
          </p:cNvSpPr>
          <p:nvPr>
            <p:ph type="title"/>
          </p:nvPr>
        </p:nvSpPr>
        <p:spPr>
          <a:xfrm>
            <a:off x="628650" y="3409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802 Content</a:t>
            </a:r>
            <a:endParaRPr>
              <a:latin typeface="Calibri"/>
              <a:ea typeface="Calibri"/>
              <a:cs typeface="Calibri"/>
              <a:sym typeface="Calibri"/>
            </a:endParaRPr>
          </a:p>
        </p:txBody>
      </p:sp>
      <p:sp>
        <p:nvSpPr>
          <p:cNvPr id="331" name="Google Shape;331;p42"/>
          <p:cNvSpPr txBox="1">
            <a:spLocks noGrp="1"/>
          </p:cNvSpPr>
          <p:nvPr>
            <p:ph type="body" idx="1"/>
          </p:nvPr>
        </p:nvSpPr>
        <p:spPr>
          <a:xfrm>
            <a:off x="19050" y="1369225"/>
            <a:ext cx="4909200" cy="1613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400" b="1"/>
              <a:t>Transmitter Article Snapshot</a:t>
            </a:r>
            <a:endParaRPr sz="1400" b="1"/>
          </a:p>
          <a:p>
            <a:pPr marL="457200" lvl="0" indent="-317500" algn="l" rtl="0">
              <a:spcBef>
                <a:spcPts val="750"/>
              </a:spcBef>
              <a:spcAft>
                <a:spcPts val="0"/>
              </a:spcAft>
              <a:buSzPts val="1400"/>
              <a:buAutoNum type="arabicPeriod"/>
            </a:pPr>
            <a:r>
              <a:rPr lang="en-US" sz="1400"/>
              <a:t>3 Ways the World Would Be a Different Place Without IEEE’s Family of 802 Standard</a:t>
            </a:r>
            <a:endParaRPr sz="1400"/>
          </a:p>
          <a:p>
            <a:pPr marL="457200" lvl="0" indent="-317500" algn="l" rtl="0">
              <a:spcBef>
                <a:spcPts val="0"/>
              </a:spcBef>
              <a:spcAft>
                <a:spcPts val="0"/>
              </a:spcAft>
              <a:buSzPts val="1400"/>
              <a:buAutoNum type="arabicPeriod"/>
            </a:pPr>
            <a:r>
              <a:rPr lang="en-US" sz="1400"/>
              <a:t>How Ethernet Has Enabled Today’s Hyper-Connected World</a:t>
            </a:r>
            <a:endParaRPr sz="1400"/>
          </a:p>
          <a:p>
            <a:pPr marL="457200" lvl="0" indent="-317500" algn="l" rtl="0">
              <a:spcBef>
                <a:spcPts val="0"/>
              </a:spcBef>
              <a:spcAft>
                <a:spcPts val="0"/>
              </a:spcAft>
              <a:buSzPts val="1400"/>
              <a:buAutoNum type="arabicPeriod"/>
            </a:pPr>
            <a:r>
              <a:rPr lang="en-US" sz="1400"/>
              <a:t>Why the Development of Wireless Networks Is Important for Global IoT Growth</a:t>
            </a:r>
            <a:endParaRPr sz="1400"/>
          </a:p>
          <a:p>
            <a:pPr marL="457200" lvl="0" indent="-317500" algn="l" rtl="0">
              <a:spcBef>
                <a:spcPts val="0"/>
              </a:spcBef>
              <a:spcAft>
                <a:spcPts val="0"/>
              </a:spcAft>
              <a:buSzPts val="1400"/>
              <a:buAutoNum type="arabicPeriod"/>
            </a:pPr>
            <a:r>
              <a:rPr lang="en-US" sz="1400"/>
              <a:t>How the Future of Wi-Fi Will Impact Our Workplaces and Lifestyles Worldwide</a:t>
            </a:r>
            <a:endParaRPr sz="1400"/>
          </a:p>
          <a:p>
            <a:pPr marL="0" lvl="0" indent="0" algn="l" rtl="0">
              <a:spcBef>
                <a:spcPts val="750"/>
              </a:spcBef>
              <a:spcAft>
                <a:spcPts val="0"/>
              </a:spcAft>
              <a:buNone/>
            </a:pPr>
            <a:endParaRPr sz="1400"/>
          </a:p>
        </p:txBody>
      </p:sp>
      <p:sp>
        <p:nvSpPr>
          <p:cNvPr id="332" name="Google Shape;332;p42"/>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333" name="Google Shape;333;p42"/>
          <p:cNvSpPr txBox="1">
            <a:spLocks noGrp="1"/>
          </p:cNvSpPr>
          <p:nvPr>
            <p:ph type="body" idx="2"/>
          </p:nvPr>
        </p:nvSpPr>
        <p:spPr>
          <a:xfrm>
            <a:off x="305925" y="601050"/>
            <a:ext cx="8674500" cy="881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600"/>
              <a:t>The campaign was bolstered with a variety of content including six long form videos, five short form videos for social media, Man on the Street videos, one audio clip and four IEEE Transmitter blogs </a:t>
            </a:r>
            <a:endParaRPr sz="1600"/>
          </a:p>
        </p:txBody>
      </p:sp>
      <p:sp>
        <p:nvSpPr>
          <p:cNvPr id="334" name="Google Shape;334;p42"/>
          <p:cNvSpPr txBox="1">
            <a:spLocks noGrp="1"/>
          </p:cNvSpPr>
          <p:nvPr>
            <p:ph type="body" idx="1"/>
          </p:nvPr>
        </p:nvSpPr>
        <p:spPr>
          <a:xfrm>
            <a:off x="10925" y="3268950"/>
            <a:ext cx="4166400" cy="1613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400" b="1"/>
              <a:t>Video Snapshot</a:t>
            </a:r>
            <a:endParaRPr sz="1400" b="1"/>
          </a:p>
          <a:p>
            <a:pPr marL="457200" lvl="0" indent="-317500" algn="l" rtl="0">
              <a:spcBef>
                <a:spcPts val="750"/>
              </a:spcBef>
              <a:spcAft>
                <a:spcPts val="0"/>
              </a:spcAft>
              <a:buSzPts val="1400"/>
              <a:buAutoNum type="arabicPeriod"/>
            </a:pPr>
            <a:r>
              <a:rPr lang="en-US" sz="1400"/>
              <a:t>The IEEE 802 Standard That Changed The World</a:t>
            </a:r>
            <a:endParaRPr sz="1400"/>
          </a:p>
          <a:p>
            <a:pPr marL="457200" lvl="0" indent="-317500" algn="l" rtl="0">
              <a:spcBef>
                <a:spcPts val="0"/>
              </a:spcBef>
              <a:spcAft>
                <a:spcPts val="0"/>
              </a:spcAft>
              <a:buSzPts val="1400"/>
              <a:buAutoNum type="arabicPeriod"/>
            </a:pPr>
            <a:r>
              <a:rPr lang="en-US" sz="1400"/>
              <a:t>Standards that Connect</a:t>
            </a:r>
            <a:endParaRPr sz="1400"/>
          </a:p>
          <a:p>
            <a:pPr marL="457200" lvl="0" indent="-317500" algn="l" rtl="0">
              <a:spcBef>
                <a:spcPts val="0"/>
              </a:spcBef>
              <a:spcAft>
                <a:spcPts val="0"/>
              </a:spcAft>
              <a:buSzPts val="1400"/>
              <a:buAutoNum type="arabicPeriod"/>
            </a:pPr>
            <a:r>
              <a:rPr lang="en-US" sz="1400"/>
              <a:t>Worldwide Connectivity Enabled by 802</a:t>
            </a:r>
            <a:endParaRPr sz="1400"/>
          </a:p>
          <a:p>
            <a:pPr marL="457200" lvl="0" indent="-317500" algn="l" rtl="0">
              <a:spcBef>
                <a:spcPts val="0"/>
              </a:spcBef>
              <a:spcAft>
                <a:spcPts val="0"/>
              </a:spcAft>
              <a:buSzPts val="1400"/>
              <a:buAutoNum type="arabicPeriod"/>
            </a:pPr>
            <a:r>
              <a:rPr lang="en-US" sz="1400"/>
              <a:t>The Future of IoT, Connected Cars and Wi-Fi</a:t>
            </a:r>
            <a:endParaRPr sz="1400"/>
          </a:p>
          <a:p>
            <a:pPr marL="457200" lvl="0" indent="-317500" algn="l" rtl="0">
              <a:spcBef>
                <a:spcPts val="0"/>
              </a:spcBef>
              <a:spcAft>
                <a:spcPts val="0"/>
              </a:spcAft>
              <a:buSzPts val="1400"/>
              <a:buAutoNum type="arabicPeriod"/>
            </a:pPr>
            <a:r>
              <a:rPr lang="en-US" sz="1400"/>
              <a:t>Global Impact On Our Everyday Lives</a:t>
            </a:r>
            <a:endParaRPr sz="1400"/>
          </a:p>
          <a:p>
            <a:pPr marL="457200" lvl="0" indent="-317500" algn="l" rtl="0">
              <a:spcBef>
                <a:spcPts val="0"/>
              </a:spcBef>
              <a:spcAft>
                <a:spcPts val="0"/>
              </a:spcAft>
              <a:buSzPts val="1400"/>
              <a:buAutoNum type="arabicPeriod"/>
            </a:pPr>
            <a:r>
              <a:rPr lang="en-US" sz="1400"/>
              <a:t>The Future of IEEE’s 802 Standards</a:t>
            </a:r>
            <a:endParaRPr sz="1400"/>
          </a:p>
          <a:p>
            <a:pPr marL="0" lvl="0" indent="0" algn="l" rtl="0">
              <a:spcBef>
                <a:spcPts val="750"/>
              </a:spcBef>
              <a:spcAft>
                <a:spcPts val="0"/>
              </a:spcAft>
              <a:buNone/>
            </a:pPr>
            <a:endParaRPr sz="1400"/>
          </a:p>
        </p:txBody>
      </p:sp>
      <p:sp>
        <p:nvSpPr>
          <p:cNvPr id="335" name="Google Shape;335;p42"/>
          <p:cNvSpPr txBox="1"/>
          <p:nvPr/>
        </p:nvSpPr>
        <p:spPr>
          <a:xfrm>
            <a:off x="7677350" y="2007163"/>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John D’Ambrosia (article, video)</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42"/>
          <p:cNvSpPr txBox="1"/>
          <p:nvPr/>
        </p:nvSpPr>
        <p:spPr>
          <a:xfrm>
            <a:off x="6329775" y="2014925"/>
            <a:ext cx="12780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Paul Nikolich (video, audio, article)</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42"/>
          <p:cNvSpPr txBox="1"/>
          <p:nvPr/>
        </p:nvSpPr>
        <p:spPr>
          <a:xfrm>
            <a:off x="5633625" y="331807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Lei Wang (article)</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42"/>
          <p:cNvSpPr txBox="1"/>
          <p:nvPr/>
        </p:nvSpPr>
        <p:spPr>
          <a:xfrm>
            <a:off x="5048700" y="442232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Dorothy Stanley</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 (video, article)</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42"/>
          <p:cNvSpPr txBox="1"/>
          <p:nvPr/>
        </p:nvSpPr>
        <p:spPr>
          <a:xfrm>
            <a:off x="6867063" y="330302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Tim Godfrey (article)</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42"/>
          <p:cNvSpPr txBox="1"/>
          <p:nvPr/>
        </p:nvSpPr>
        <p:spPr>
          <a:xfrm>
            <a:off x="6323388" y="4488463"/>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Bob Metcalfe (video)</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42"/>
          <p:cNvSpPr txBox="1"/>
          <p:nvPr/>
        </p:nvSpPr>
        <p:spPr>
          <a:xfrm>
            <a:off x="4745963" y="20971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Glenn Parsons (video)</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42" name="Google Shape;342;p42"/>
          <p:cNvPicPr preferRelativeResize="0"/>
          <p:nvPr/>
        </p:nvPicPr>
        <p:blipFill>
          <a:blip r:embed="rId3">
            <a:alphaModFix/>
          </a:blip>
          <a:stretch>
            <a:fillRect/>
          </a:stretch>
        </p:blipFill>
        <p:spPr>
          <a:xfrm>
            <a:off x="5754902" y="2522100"/>
            <a:ext cx="852575" cy="852575"/>
          </a:xfrm>
          <a:prstGeom prst="rect">
            <a:avLst/>
          </a:prstGeom>
          <a:noFill/>
          <a:ln>
            <a:noFill/>
          </a:ln>
        </p:spPr>
      </p:pic>
      <p:pic>
        <p:nvPicPr>
          <p:cNvPr id="343" name="Google Shape;343;p42"/>
          <p:cNvPicPr preferRelativeResize="0"/>
          <p:nvPr/>
        </p:nvPicPr>
        <p:blipFill>
          <a:blip r:embed="rId4">
            <a:alphaModFix/>
          </a:blip>
          <a:stretch>
            <a:fillRect/>
          </a:stretch>
        </p:blipFill>
        <p:spPr>
          <a:xfrm>
            <a:off x="6972375" y="2495725"/>
            <a:ext cx="852575" cy="852575"/>
          </a:xfrm>
          <a:prstGeom prst="rect">
            <a:avLst/>
          </a:prstGeom>
          <a:noFill/>
          <a:ln>
            <a:noFill/>
          </a:ln>
        </p:spPr>
      </p:pic>
      <p:pic>
        <p:nvPicPr>
          <p:cNvPr id="344" name="Google Shape;344;p42"/>
          <p:cNvPicPr preferRelativeResize="0"/>
          <p:nvPr/>
        </p:nvPicPr>
        <p:blipFill>
          <a:blip r:embed="rId5">
            <a:alphaModFix/>
          </a:blip>
          <a:stretch>
            <a:fillRect/>
          </a:stretch>
        </p:blipFill>
        <p:spPr>
          <a:xfrm>
            <a:off x="5176550" y="3632525"/>
            <a:ext cx="852575" cy="852575"/>
          </a:xfrm>
          <a:prstGeom prst="rect">
            <a:avLst/>
          </a:prstGeom>
          <a:noFill/>
          <a:ln>
            <a:noFill/>
          </a:ln>
        </p:spPr>
      </p:pic>
      <p:pic>
        <p:nvPicPr>
          <p:cNvPr id="345" name="Google Shape;345;p42"/>
          <p:cNvPicPr preferRelativeResize="0"/>
          <p:nvPr/>
        </p:nvPicPr>
        <p:blipFill>
          <a:blip r:embed="rId6">
            <a:alphaModFix/>
          </a:blip>
          <a:stretch>
            <a:fillRect/>
          </a:stretch>
        </p:blipFill>
        <p:spPr>
          <a:xfrm>
            <a:off x="7850200" y="1276063"/>
            <a:ext cx="852575" cy="852575"/>
          </a:xfrm>
          <a:prstGeom prst="rect">
            <a:avLst/>
          </a:prstGeom>
          <a:noFill/>
          <a:ln>
            <a:noFill/>
          </a:ln>
        </p:spPr>
      </p:pic>
      <p:pic>
        <p:nvPicPr>
          <p:cNvPr id="346" name="Google Shape;346;p42"/>
          <p:cNvPicPr preferRelativeResize="0"/>
          <p:nvPr/>
        </p:nvPicPr>
        <p:blipFill rotWithShape="1">
          <a:blip r:embed="rId7">
            <a:alphaModFix/>
          </a:blip>
          <a:srcRect l="10640" r="11063"/>
          <a:stretch/>
        </p:blipFill>
        <p:spPr>
          <a:xfrm>
            <a:off x="6494875" y="1245363"/>
            <a:ext cx="881325" cy="844275"/>
          </a:xfrm>
          <a:prstGeom prst="rect">
            <a:avLst/>
          </a:prstGeom>
          <a:noFill/>
          <a:ln>
            <a:noFill/>
          </a:ln>
        </p:spPr>
      </p:pic>
      <p:pic>
        <p:nvPicPr>
          <p:cNvPr id="347" name="Google Shape;347;p42"/>
          <p:cNvPicPr preferRelativeResize="0"/>
          <p:nvPr/>
        </p:nvPicPr>
        <p:blipFill rotWithShape="1">
          <a:blip r:embed="rId8">
            <a:alphaModFix/>
          </a:blip>
          <a:srcRect b="21777"/>
          <a:stretch/>
        </p:blipFill>
        <p:spPr>
          <a:xfrm>
            <a:off x="6541287" y="3632518"/>
            <a:ext cx="881324" cy="861785"/>
          </a:xfrm>
          <a:prstGeom prst="rect">
            <a:avLst/>
          </a:prstGeom>
          <a:noFill/>
          <a:ln>
            <a:noFill/>
          </a:ln>
        </p:spPr>
      </p:pic>
      <p:pic>
        <p:nvPicPr>
          <p:cNvPr id="348" name="Google Shape;348;p42"/>
          <p:cNvPicPr preferRelativeResize="0"/>
          <p:nvPr/>
        </p:nvPicPr>
        <p:blipFill>
          <a:blip r:embed="rId9">
            <a:alphaModFix/>
          </a:blip>
          <a:stretch>
            <a:fillRect/>
          </a:stretch>
        </p:blipFill>
        <p:spPr>
          <a:xfrm>
            <a:off x="4925100" y="1299325"/>
            <a:ext cx="881325" cy="881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BF90D3-35AA-4109-A4EB-00B4CB6BCD77}"/>
              </a:ext>
            </a:extLst>
          </p:cNvPr>
          <p:cNvSpPr>
            <a:spLocks noGrp="1"/>
          </p:cNvSpPr>
          <p:nvPr>
            <p:ph type="title"/>
          </p:nvPr>
        </p:nvSpPr>
        <p:spPr/>
        <p:txBody>
          <a:bodyPr anchor="ctr"/>
          <a:lstStyle/>
          <a:p>
            <a:r>
              <a:rPr lang="en-US" sz="3600" dirty="0"/>
              <a:t>Introduction</a:t>
            </a:r>
          </a:p>
        </p:txBody>
      </p:sp>
      <p:sp>
        <p:nvSpPr>
          <p:cNvPr id="6" name="Text Placeholder 5">
            <a:extLst>
              <a:ext uri="{FF2B5EF4-FFF2-40B4-BE49-F238E27FC236}">
                <a16:creationId xmlns:a16="http://schemas.microsoft.com/office/drawing/2014/main" id="{C4C54FF5-549C-4BBA-ABD6-0571203E8607}"/>
              </a:ext>
            </a:extLst>
          </p:cNvPr>
          <p:cNvSpPr>
            <a:spLocks noGrp="1"/>
          </p:cNvSpPr>
          <p:nvPr>
            <p:ph type="body" idx="1"/>
          </p:nvPr>
        </p:nvSpPr>
        <p:spPr/>
        <p:txBody>
          <a:bodyPr/>
          <a:lstStyle/>
          <a:p>
            <a:r>
              <a:rPr lang="en-US" sz="2000" dirty="0"/>
              <a:t>The following presentation provides an overview of the results of the IEEE 802 Public Visibility Campaign undertaken in conjunction with its 40</a:t>
            </a:r>
            <a:r>
              <a:rPr lang="en-US" sz="2000" baseline="30000" dirty="0"/>
              <a:t>th</a:t>
            </a:r>
            <a:r>
              <a:rPr lang="en-US" sz="2000" dirty="0"/>
              <a:t> Anniversary</a:t>
            </a:r>
          </a:p>
          <a:p>
            <a:r>
              <a:rPr lang="en-US" sz="2000" dirty="0"/>
              <a:t>Also included</a:t>
            </a:r>
          </a:p>
          <a:p>
            <a:pPr lvl="1"/>
            <a:r>
              <a:rPr lang="en-US" sz="2000" dirty="0"/>
              <a:t>Appendix A - IEEE / Finn Partners Summary </a:t>
            </a:r>
          </a:p>
          <a:p>
            <a:pPr lvl="1"/>
            <a:r>
              <a:rPr lang="en-US" sz="2000" dirty="0"/>
              <a:t>Appendix B – IEEE SA Summary</a:t>
            </a:r>
          </a:p>
        </p:txBody>
      </p:sp>
      <p:sp>
        <p:nvSpPr>
          <p:cNvPr id="4" name="Slide Number Placeholder 3">
            <a:extLst>
              <a:ext uri="{FF2B5EF4-FFF2-40B4-BE49-F238E27FC236}">
                <a16:creationId xmlns:a16="http://schemas.microsoft.com/office/drawing/2014/main" id="{BE7E9A0B-1CAC-4A39-945C-35CF0FFCBD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a:p>
        </p:txBody>
      </p:sp>
      <p:sp>
        <p:nvSpPr>
          <p:cNvPr id="7" name="Text Placeholder 6">
            <a:extLst>
              <a:ext uri="{FF2B5EF4-FFF2-40B4-BE49-F238E27FC236}">
                <a16:creationId xmlns:a16="http://schemas.microsoft.com/office/drawing/2014/main" id="{F32C0300-1B71-4511-A92F-D2F7C2C50009}"/>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5110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628650" y="4171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802 Thought Leaders</a:t>
            </a:r>
            <a:endParaRPr>
              <a:latin typeface="Calibri"/>
              <a:ea typeface="Calibri"/>
              <a:cs typeface="Calibri"/>
              <a:sym typeface="Calibri"/>
            </a:endParaRPr>
          </a:p>
        </p:txBody>
      </p:sp>
      <p:sp>
        <p:nvSpPr>
          <p:cNvPr id="355" name="Google Shape;355;p43"/>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356" name="Google Shape;356;p43"/>
          <p:cNvSpPr txBox="1">
            <a:spLocks noGrp="1"/>
          </p:cNvSpPr>
          <p:nvPr>
            <p:ph type="body" idx="2"/>
          </p:nvPr>
        </p:nvSpPr>
        <p:spPr>
          <a:xfrm>
            <a:off x="211050" y="829650"/>
            <a:ext cx="8642700" cy="7101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a:t>Through video, social and traditional media, we utilized a wide range of IEEE members to demonstrate thought leadership around the family of 802 standards</a:t>
            </a:r>
            <a:endParaRPr/>
          </a:p>
        </p:txBody>
      </p:sp>
      <p:sp>
        <p:nvSpPr>
          <p:cNvPr id="357" name="Google Shape;357;p43"/>
          <p:cNvSpPr txBox="1"/>
          <p:nvPr/>
        </p:nvSpPr>
        <p:spPr>
          <a:xfrm>
            <a:off x="137275" y="2335188"/>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George Zimmerman</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58;p43"/>
          <p:cNvSpPr txBox="1"/>
          <p:nvPr/>
        </p:nvSpPr>
        <p:spPr>
          <a:xfrm>
            <a:off x="3251425" y="235427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John D’Ambrosia</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59;p43"/>
          <p:cNvSpPr txBox="1"/>
          <p:nvPr/>
        </p:nvSpPr>
        <p:spPr>
          <a:xfrm>
            <a:off x="3395075" y="3455413"/>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Paul Nikolich</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60;p43"/>
          <p:cNvSpPr txBox="1"/>
          <p:nvPr/>
        </p:nvSpPr>
        <p:spPr>
          <a:xfrm>
            <a:off x="1790475" y="345542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Steve Carlson</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61;p43"/>
          <p:cNvSpPr txBox="1"/>
          <p:nvPr/>
        </p:nvSpPr>
        <p:spPr>
          <a:xfrm>
            <a:off x="228600" y="447162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Shoichi Kitazawa</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43"/>
          <p:cNvSpPr txBox="1"/>
          <p:nvPr/>
        </p:nvSpPr>
        <p:spPr>
          <a:xfrm>
            <a:off x="363450" y="34129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Lei Wang</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63;p43"/>
          <p:cNvSpPr txBox="1"/>
          <p:nvPr/>
        </p:nvSpPr>
        <p:spPr>
          <a:xfrm>
            <a:off x="1750450" y="455657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Dorothy Stanley</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43"/>
          <p:cNvSpPr txBox="1"/>
          <p:nvPr/>
        </p:nvSpPr>
        <p:spPr>
          <a:xfrm>
            <a:off x="1849188" y="2354275"/>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Tim Godfrey</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43"/>
          <p:cNvSpPr txBox="1"/>
          <p:nvPr/>
        </p:nvSpPr>
        <p:spPr>
          <a:xfrm>
            <a:off x="3323325" y="46117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Bob Metcalfe</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66;p43"/>
          <p:cNvSpPr txBox="1"/>
          <p:nvPr/>
        </p:nvSpPr>
        <p:spPr>
          <a:xfrm>
            <a:off x="4822163" y="46117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Glenn Parsons</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7" name="Google Shape;367;p43"/>
          <p:cNvSpPr txBox="1"/>
          <p:nvPr/>
        </p:nvSpPr>
        <p:spPr>
          <a:xfrm>
            <a:off x="4877500" y="34675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Andrew Myles</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368;p43"/>
          <p:cNvSpPr txBox="1"/>
          <p:nvPr/>
        </p:nvSpPr>
        <p:spPr>
          <a:xfrm>
            <a:off x="4948225" y="2399550"/>
            <a:ext cx="1696800" cy="35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Jim Lansford</a:t>
            </a: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69" name="Google Shape;369;p43"/>
          <p:cNvPicPr preferRelativeResize="0"/>
          <p:nvPr/>
        </p:nvPicPr>
        <p:blipFill>
          <a:blip r:embed="rId3">
            <a:alphaModFix/>
          </a:blip>
          <a:stretch>
            <a:fillRect/>
          </a:stretch>
        </p:blipFill>
        <p:spPr>
          <a:xfrm>
            <a:off x="332325" y="1591265"/>
            <a:ext cx="852575" cy="844274"/>
          </a:xfrm>
          <a:prstGeom prst="rect">
            <a:avLst/>
          </a:prstGeom>
          <a:noFill/>
          <a:ln>
            <a:noFill/>
          </a:ln>
        </p:spPr>
      </p:pic>
      <p:pic>
        <p:nvPicPr>
          <p:cNvPr id="370" name="Google Shape;370;p43"/>
          <p:cNvPicPr preferRelativeResize="0"/>
          <p:nvPr/>
        </p:nvPicPr>
        <p:blipFill>
          <a:blip r:embed="rId4">
            <a:alphaModFix/>
          </a:blip>
          <a:stretch>
            <a:fillRect/>
          </a:stretch>
        </p:blipFill>
        <p:spPr>
          <a:xfrm>
            <a:off x="332327" y="2616975"/>
            <a:ext cx="852575" cy="852575"/>
          </a:xfrm>
          <a:prstGeom prst="rect">
            <a:avLst/>
          </a:prstGeom>
          <a:noFill/>
          <a:ln>
            <a:noFill/>
          </a:ln>
        </p:spPr>
      </p:pic>
      <p:pic>
        <p:nvPicPr>
          <p:cNvPr id="371" name="Google Shape;371;p43"/>
          <p:cNvPicPr preferRelativeResize="0"/>
          <p:nvPr/>
        </p:nvPicPr>
        <p:blipFill>
          <a:blip r:embed="rId5">
            <a:alphaModFix/>
          </a:blip>
          <a:stretch>
            <a:fillRect/>
          </a:stretch>
        </p:blipFill>
        <p:spPr>
          <a:xfrm>
            <a:off x="332327" y="3695250"/>
            <a:ext cx="852575" cy="852575"/>
          </a:xfrm>
          <a:prstGeom prst="rect">
            <a:avLst/>
          </a:prstGeom>
          <a:noFill/>
          <a:ln>
            <a:noFill/>
          </a:ln>
        </p:spPr>
      </p:pic>
      <p:pic>
        <p:nvPicPr>
          <p:cNvPr id="372" name="Google Shape;372;p43"/>
          <p:cNvPicPr preferRelativeResize="0"/>
          <p:nvPr/>
        </p:nvPicPr>
        <p:blipFill>
          <a:blip r:embed="rId6">
            <a:alphaModFix/>
          </a:blip>
          <a:stretch>
            <a:fillRect/>
          </a:stretch>
        </p:blipFill>
        <p:spPr>
          <a:xfrm>
            <a:off x="1878300" y="1623175"/>
            <a:ext cx="852575" cy="852575"/>
          </a:xfrm>
          <a:prstGeom prst="rect">
            <a:avLst/>
          </a:prstGeom>
          <a:noFill/>
          <a:ln>
            <a:noFill/>
          </a:ln>
        </p:spPr>
      </p:pic>
      <p:pic>
        <p:nvPicPr>
          <p:cNvPr id="373" name="Google Shape;373;p43"/>
          <p:cNvPicPr preferRelativeResize="0"/>
          <p:nvPr/>
        </p:nvPicPr>
        <p:blipFill>
          <a:blip r:embed="rId7">
            <a:alphaModFix/>
          </a:blip>
          <a:stretch>
            <a:fillRect/>
          </a:stretch>
        </p:blipFill>
        <p:spPr>
          <a:xfrm>
            <a:off x="1878300" y="2694963"/>
            <a:ext cx="852575" cy="852575"/>
          </a:xfrm>
          <a:prstGeom prst="rect">
            <a:avLst/>
          </a:prstGeom>
          <a:noFill/>
          <a:ln>
            <a:noFill/>
          </a:ln>
        </p:spPr>
      </p:pic>
      <p:pic>
        <p:nvPicPr>
          <p:cNvPr id="374" name="Google Shape;374;p43"/>
          <p:cNvPicPr preferRelativeResize="0"/>
          <p:nvPr/>
        </p:nvPicPr>
        <p:blipFill>
          <a:blip r:embed="rId8">
            <a:alphaModFix/>
          </a:blip>
          <a:stretch>
            <a:fillRect/>
          </a:stretch>
        </p:blipFill>
        <p:spPr>
          <a:xfrm>
            <a:off x="1878300" y="3766775"/>
            <a:ext cx="852575" cy="852575"/>
          </a:xfrm>
          <a:prstGeom prst="rect">
            <a:avLst/>
          </a:prstGeom>
          <a:noFill/>
          <a:ln>
            <a:noFill/>
          </a:ln>
        </p:spPr>
      </p:pic>
      <p:pic>
        <p:nvPicPr>
          <p:cNvPr id="375" name="Google Shape;375;p43"/>
          <p:cNvPicPr preferRelativeResize="0"/>
          <p:nvPr/>
        </p:nvPicPr>
        <p:blipFill>
          <a:blip r:embed="rId9">
            <a:alphaModFix/>
          </a:blip>
          <a:stretch>
            <a:fillRect/>
          </a:stretch>
        </p:blipFill>
        <p:spPr>
          <a:xfrm>
            <a:off x="3424275" y="1623175"/>
            <a:ext cx="852575" cy="852575"/>
          </a:xfrm>
          <a:prstGeom prst="rect">
            <a:avLst/>
          </a:prstGeom>
          <a:noFill/>
          <a:ln>
            <a:noFill/>
          </a:ln>
        </p:spPr>
      </p:pic>
      <p:pic>
        <p:nvPicPr>
          <p:cNvPr id="376" name="Google Shape;376;p43"/>
          <p:cNvPicPr preferRelativeResize="0"/>
          <p:nvPr/>
        </p:nvPicPr>
        <p:blipFill rotWithShape="1">
          <a:blip r:embed="rId10">
            <a:alphaModFix/>
          </a:blip>
          <a:srcRect l="10640" r="11063"/>
          <a:stretch/>
        </p:blipFill>
        <p:spPr>
          <a:xfrm>
            <a:off x="3424275" y="2699113"/>
            <a:ext cx="881325" cy="844275"/>
          </a:xfrm>
          <a:prstGeom prst="rect">
            <a:avLst/>
          </a:prstGeom>
          <a:noFill/>
          <a:ln>
            <a:noFill/>
          </a:ln>
        </p:spPr>
      </p:pic>
      <p:pic>
        <p:nvPicPr>
          <p:cNvPr id="377" name="Google Shape;377;p43"/>
          <p:cNvPicPr preferRelativeResize="0"/>
          <p:nvPr/>
        </p:nvPicPr>
        <p:blipFill rotWithShape="1">
          <a:blip r:embed="rId11">
            <a:alphaModFix/>
          </a:blip>
          <a:srcRect b="21777"/>
          <a:stretch/>
        </p:blipFill>
        <p:spPr>
          <a:xfrm>
            <a:off x="3409900" y="3813918"/>
            <a:ext cx="881324" cy="861785"/>
          </a:xfrm>
          <a:prstGeom prst="rect">
            <a:avLst/>
          </a:prstGeom>
          <a:noFill/>
          <a:ln>
            <a:noFill/>
          </a:ln>
        </p:spPr>
      </p:pic>
      <p:pic>
        <p:nvPicPr>
          <p:cNvPr id="378" name="Google Shape;378;p43"/>
          <p:cNvPicPr preferRelativeResize="0"/>
          <p:nvPr/>
        </p:nvPicPr>
        <p:blipFill>
          <a:blip r:embed="rId12">
            <a:alphaModFix/>
          </a:blip>
          <a:stretch>
            <a:fillRect/>
          </a:stretch>
        </p:blipFill>
        <p:spPr>
          <a:xfrm>
            <a:off x="4970238" y="1623175"/>
            <a:ext cx="852575" cy="852575"/>
          </a:xfrm>
          <a:prstGeom prst="rect">
            <a:avLst/>
          </a:prstGeom>
          <a:noFill/>
          <a:ln>
            <a:noFill/>
          </a:ln>
        </p:spPr>
      </p:pic>
      <p:pic>
        <p:nvPicPr>
          <p:cNvPr id="379" name="Google Shape;379;p43"/>
          <p:cNvPicPr preferRelativeResize="0"/>
          <p:nvPr/>
        </p:nvPicPr>
        <p:blipFill rotWithShape="1">
          <a:blip r:embed="rId13">
            <a:alphaModFix/>
          </a:blip>
          <a:srcRect/>
          <a:stretch/>
        </p:blipFill>
        <p:spPr>
          <a:xfrm>
            <a:off x="4948225" y="2718550"/>
            <a:ext cx="852575" cy="852574"/>
          </a:xfrm>
          <a:prstGeom prst="rect">
            <a:avLst/>
          </a:prstGeom>
          <a:noFill/>
          <a:ln>
            <a:noFill/>
          </a:ln>
        </p:spPr>
      </p:pic>
      <p:pic>
        <p:nvPicPr>
          <p:cNvPr id="380" name="Google Shape;380;p43"/>
          <p:cNvPicPr preferRelativeResize="0"/>
          <p:nvPr/>
        </p:nvPicPr>
        <p:blipFill>
          <a:blip r:embed="rId14">
            <a:alphaModFix/>
          </a:blip>
          <a:stretch>
            <a:fillRect/>
          </a:stretch>
        </p:blipFill>
        <p:spPr>
          <a:xfrm>
            <a:off x="4925100" y="3813925"/>
            <a:ext cx="881325" cy="881325"/>
          </a:xfrm>
          <a:prstGeom prst="rect">
            <a:avLst/>
          </a:prstGeom>
          <a:noFill/>
          <a:ln>
            <a:noFill/>
          </a:ln>
        </p:spPr>
      </p:pic>
      <p:sp>
        <p:nvSpPr>
          <p:cNvPr id="381" name="Google Shape;381;p43"/>
          <p:cNvSpPr txBox="1"/>
          <p:nvPr/>
        </p:nvSpPr>
        <p:spPr>
          <a:xfrm>
            <a:off x="5976425" y="1539750"/>
            <a:ext cx="3067200" cy="2808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IEEE 802 Standards Referenced</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802.11 Wireless LAN</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802.1 Higher LAN</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802.3 Ethernet</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802.15 Wireless Specialty Networks</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628650" y="3409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Program Goals Versus Actuals</a:t>
            </a:r>
            <a:endParaRPr>
              <a:latin typeface="Calibri"/>
              <a:ea typeface="Calibri"/>
              <a:cs typeface="Calibri"/>
              <a:sym typeface="Calibri"/>
            </a:endParaRPr>
          </a:p>
        </p:txBody>
      </p:sp>
      <p:sp>
        <p:nvSpPr>
          <p:cNvPr id="388" name="Google Shape;388;p44"/>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graphicFrame>
        <p:nvGraphicFramePr>
          <p:cNvPr id="389" name="Google Shape;389;p44"/>
          <p:cNvGraphicFramePr/>
          <p:nvPr/>
        </p:nvGraphicFramePr>
        <p:xfrm>
          <a:off x="714600" y="755825"/>
          <a:ext cx="8189000" cy="4215475"/>
        </p:xfrm>
        <a:graphic>
          <a:graphicData uri="http://schemas.openxmlformats.org/drawingml/2006/table">
            <a:tbl>
              <a:tblPr>
                <a:noFill/>
              </a:tblPr>
              <a:tblGrid>
                <a:gridCol w="2825550">
                  <a:extLst>
                    <a:ext uri="{9D8B030D-6E8A-4147-A177-3AD203B41FA5}">
                      <a16:colId xmlns:a16="http://schemas.microsoft.com/office/drawing/2014/main" val="20000"/>
                    </a:ext>
                  </a:extLst>
                </a:gridCol>
                <a:gridCol w="1268950">
                  <a:extLst>
                    <a:ext uri="{9D8B030D-6E8A-4147-A177-3AD203B41FA5}">
                      <a16:colId xmlns:a16="http://schemas.microsoft.com/office/drawing/2014/main" val="20001"/>
                    </a:ext>
                  </a:extLst>
                </a:gridCol>
                <a:gridCol w="2047250">
                  <a:extLst>
                    <a:ext uri="{9D8B030D-6E8A-4147-A177-3AD203B41FA5}">
                      <a16:colId xmlns:a16="http://schemas.microsoft.com/office/drawing/2014/main" val="20002"/>
                    </a:ext>
                  </a:extLst>
                </a:gridCol>
                <a:gridCol w="2047250">
                  <a:extLst>
                    <a:ext uri="{9D8B030D-6E8A-4147-A177-3AD203B41FA5}">
                      <a16:colId xmlns:a16="http://schemas.microsoft.com/office/drawing/2014/main" val="20003"/>
                    </a:ext>
                  </a:extLst>
                </a:gridCol>
              </a:tblGrid>
              <a:tr h="348025">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METRIC</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GOAL</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ACTUAL</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PERCENTAGE TO GOAL</a:t>
                      </a:r>
                      <a:endParaRPr sz="1200" b="1">
                        <a:solidFill>
                          <a:srgbClr val="FFFFFF"/>
                        </a:solidFill>
                        <a:latin typeface="Calibri"/>
                        <a:ea typeface="Calibri"/>
                        <a:cs typeface="Calibri"/>
                        <a:sym typeface="Calibri"/>
                      </a:endParaRPr>
                    </a:p>
                  </a:txBody>
                  <a:tcPr marL="91425" marR="91425" marT="91425" marB="91425">
                    <a:solidFill>
                      <a:schemeClr val="accent1"/>
                    </a:solidFill>
                  </a:tcPr>
                </a:tc>
                <a:extLst>
                  <a:ext uri="{0D108BD9-81ED-4DB2-BD59-A6C34878D82A}">
                    <a16:rowId xmlns:a16="http://schemas.microsoft.com/office/drawing/2014/main" val="10000"/>
                  </a:ext>
                </a:extLst>
              </a:tr>
              <a:tr h="521125">
                <a:tc>
                  <a:txBody>
                    <a:bodyPr/>
                    <a:lstStyle/>
                    <a:p>
                      <a:pPr marL="0" lvl="0" indent="0" algn="l" rtl="0">
                        <a:spcBef>
                          <a:spcPts val="0"/>
                        </a:spcBef>
                        <a:spcAft>
                          <a:spcPts val="0"/>
                        </a:spcAft>
                        <a:buNone/>
                      </a:pPr>
                      <a:r>
                        <a:rPr lang="en-US" sz="1200" b="1">
                          <a:latin typeface="Calibri"/>
                          <a:ea typeface="Calibri"/>
                          <a:cs typeface="Calibri"/>
                          <a:sym typeface="Calibri"/>
                        </a:rPr>
                        <a:t>Social Engagement (likes, comments, shares, clicks, video views)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75,000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1,434,884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1913%</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r h="521125">
                <a:tc>
                  <a:txBody>
                    <a:bodyPr/>
                    <a:lstStyle/>
                    <a:p>
                      <a:pPr marL="0" lvl="0" indent="0" algn="l" rtl="0">
                        <a:spcBef>
                          <a:spcPts val="0"/>
                        </a:spcBef>
                        <a:spcAft>
                          <a:spcPts val="0"/>
                        </a:spcAft>
                        <a:buNone/>
                      </a:pPr>
                      <a:r>
                        <a:rPr lang="en-US" sz="1200" b="1">
                          <a:latin typeface="Calibri"/>
                          <a:ea typeface="Calibri"/>
                          <a:cs typeface="Calibri"/>
                          <a:sym typeface="Calibri"/>
                        </a:rPr>
                        <a:t>Video Views (Man on the Street, Landing page Videos, Social media videos)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100,000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785,413</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785%</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2"/>
                  </a:ext>
                </a:extLst>
              </a:tr>
              <a:tr h="348025">
                <a:tc>
                  <a:txBody>
                    <a:bodyPr/>
                    <a:lstStyle/>
                    <a:p>
                      <a:pPr marL="0" lvl="0" indent="0" algn="l" rtl="0">
                        <a:spcBef>
                          <a:spcPts val="0"/>
                        </a:spcBef>
                        <a:spcAft>
                          <a:spcPts val="0"/>
                        </a:spcAft>
                        <a:buNone/>
                      </a:pPr>
                      <a:r>
                        <a:rPr lang="en-US" sz="1200" b="1">
                          <a:latin typeface="Calibri"/>
                          <a:ea typeface="Calibri"/>
                          <a:cs typeface="Calibri"/>
                          <a:sym typeface="Calibri"/>
                        </a:rPr>
                        <a:t>Transmitter Articles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100%</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3"/>
                  </a:ext>
                </a:extLst>
              </a:tr>
              <a:tr h="375175">
                <a:tc>
                  <a:txBody>
                    <a:bodyPr/>
                    <a:lstStyle/>
                    <a:p>
                      <a:pPr marL="0" lvl="0" indent="0" algn="l" rtl="0">
                        <a:spcBef>
                          <a:spcPts val="0"/>
                        </a:spcBef>
                        <a:spcAft>
                          <a:spcPts val="0"/>
                        </a:spcAft>
                        <a:buNone/>
                      </a:pPr>
                      <a:r>
                        <a:rPr lang="en-US" sz="1200" b="1">
                          <a:latin typeface="Calibri"/>
                          <a:ea typeface="Calibri"/>
                          <a:cs typeface="Calibri"/>
                          <a:sym typeface="Calibri"/>
                        </a:rPr>
                        <a:t>IEEE 802 Transmitter Landing Page Views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35,000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45,543</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130%</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4"/>
                  </a:ext>
                </a:extLst>
              </a:tr>
              <a:tr h="348025">
                <a:tc>
                  <a:txBody>
                    <a:bodyPr/>
                    <a:lstStyle/>
                    <a:p>
                      <a:pPr marL="0" lvl="0" indent="0" algn="l" rtl="0">
                        <a:spcBef>
                          <a:spcPts val="0"/>
                        </a:spcBef>
                        <a:spcAft>
                          <a:spcPts val="0"/>
                        </a:spcAft>
                        <a:buNone/>
                      </a:pPr>
                      <a:r>
                        <a:rPr lang="en-US" sz="1200" b="1">
                          <a:latin typeface="Calibri"/>
                          <a:ea typeface="Calibri"/>
                          <a:cs typeface="Calibri"/>
                          <a:sym typeface="Calibri"/>
                        </a:rPr>
                        <a:t>Global Secured Coverage</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40-50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161 (6 pending)</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322%</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5"/>
                  </a:ext>
                </a:extLst>
              </a:tr>
              <a:tr h="1578000">
                <a:tc>
                  <a:txBody>
                    <a:bodyPr/>
                    <a:lstStyle/>
                    <a:p>
                      <a:pPr marL="0" lvl="0" indent="0" algn="l" rtl="0">
                        <a:spcBef>
                          <a:spcPts val="0"/>
                        </a:spcBef>
                        <a:spcAft>
                          <a:spcPts val="0"/>
                        </a:spcAft>
                        <a:buNone/>
                      </a:pPr>
                      <a:r>
                        <a:rPr lang="en-US" sz="1200" b="1">
                          <a:latin typeface="Calibri"/>
                          <a:ea typeface="Calibri"/>
                          <a:cs typeface="Calibri"/>
                          <a:sym typeface="Calibri"/>
                        </a:rPr>
                        <a:t>802 Marketing Page traffic (how many people clicked to see the 802 marketing page from our ads)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500-2500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13,234 clicks, resulted in 3,274 views of page</a:t>
                      </a:r>
                      <a:endParaRPr sz="1200">
                        <a:latin typeface="Calibri"/>
                        <a:ea typeface="Calibri"/>
                        <a:cs typeface="Calibri"/>
                        <a:sym typeface="Calibri"/>
                      </a:endParaRPr>
                    </a:p>
                    <a:p>
                      <a:pPr marL="0" lvl="0" indent="0" algn="ctr" rtl="0">
                        <a:spcBef>
                          <a:spcPts val="0"/>
                        </a:spcBef>
                        <a:spcAft>
                          <a:spcPts val="0"/>
                        </a:spcAft>
                        <a:buNone/>
                      </a:pPr>
                      <a:endParaRPr sz="1200">
                        <a:latin typeface="Calibri"/>
                        <a:ea typeface="Calibri"/>
                        <a:cs typeface="Calibri"/>
                        <a:sym typeface="Calibri"/>
                      </a:endParaRPr>
                    </a:p>
                    <a:p>
                      <a:pPr marL="0" lvl="0" indent="0" algn="ctr" rtl="0">
                        <a:spcBef>
                          <a:spcPts val="0"/>
                        </a:spcBef>
                        <a:spcAft>
                          <a:spcPts val="0"/>
                        </a:spcAft>
                        <a:buNone/>
                      </a:pPr>
                      <a:r>
                        <a:rPr lang="en-US" sz="800">
                          <a:latin typeface="Calibri"/>
                          <a:ea typeface="Calibri"/>
                          <a:cs typeface="Calibri"/>
                          <a:sym typeface="Calibri"/>
                        </a:rPr>
                        <a:t>**Click through rate is typically 11.45%, this was a 24.7% click through rate</a:t>
                      </a:r>
                      <a:endParaRPr sz="800">
                        <a:latin typeface="Calibri"/>
                        <a:ea typeface="Calibri"/>
                        <a:cs typeface="Calibri"/>
                        <a:sym typeface="Calibri"/>
                      </a:endParaRPr>
                    </a:p>
                    <a:p>
                      <a:pPr marL="0" lvl="0" indent="0" algn="ctr" rtl="0">
                        <a:spcBef>
                          <a:spcPts val="0"/>
                        </a:spcBef>
                        <a:spcAft>
                          <a:spcPts val="0"/>
                        </a:spcAft>
                        <a:buNone/>
                      </a:pPr>
                      <a:r>
                        <a:rPr lang="en-US" sz="800">
                          <a:latin typeface="Calibri"/>
                          <a:ea typeface="Calibri"/>
                          <a:cs typeface="Calibri"/>
                          <a:sym typeface="Calibri"/>
                        </a:rPr>
                        <a:t>**Total ad spend was $200 - that is a $.06 cost per click where industry average is $.90</a:t>
                      </a:r>
                      <a:endParaRPr sz="800">
                        <a:latin typeface="Calibri"/>
                        <a:ea typeface="Calibri"/>
                        <a:cs typeface="Calibri"/>
                        <a:sym typeface="Calibri"/>
                      </a:endParaRPr>
                    </a:p>
                    <a:p>
                      <a:pPr marL="0" lvl="0" indent="0" algn="ctr" rtl="0">
                        <a:spcBef>
                          <a:spcPts val="0"/>
                        </a:spcBef>
                        <a:spcAft>
                          <a:spcPts val="0"/>
                        </a:spcAft>
                        <a:buNone/>
                      </a:pPr>
                      <a:r>
                        <a:rPr lang="en-US" sz="800">
                          <a:latin typeface="Calibri"/>
                          <a:ea typeface="Calibri"/>
                          <a:cs typeface="Calibri"/>
                          <a:sym typeface="Calibri"/>
                        </a:rPr>
                        <a:t>**UX factors such as page load speeds and content can impact click through rate</a:t>
                      </a:r>
                      <a:endParaRPr sz="8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529%</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5"/>
          <p:cNvSpPr txBox="1"/>
          <p:nvPr/>
        </p:nvSpPr>
        <p:spPr>
          <a:xfrm>
            <a:off x="0" y="1294175"/>
            <a:ext cx="2961900" cy="1988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33,575,461 views</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6" name="Google Shape;396;p45"/>
          <p:cNvSpPr txBox="1"/>
          <p:nvPr/>
        </p:nvSpPr>
        <p:spPr>
          <a:xfrm>
            <a:off x="3071525" y="1294175"/>
            <a:ext cx="2961900" cy="19380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1,434,884 Engagements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7" name="Google Shape;397;p45"/>
          <p:cNvSpPr txBox="1"/>
          <p:nvPr/>
        </p:nvSpPr>
        <p:spPr>
          <a:xfrm>
            <a:off x="6109000" y="1294175"/>
            <a:ext cx="2961900" cy="19881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8" name="Google Shape;398;p45"/>
          <p:cNvSpPr txBox="1"/>
          <p:nvPr/>
        </p:nvSpPr>
        <p:spPr>
          <a:xfrm>
            <a:off x="6109025" y="2392225"/>
            <a:ext cx="2961900" cy="2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1"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45"/>
          <p:cNvSpPr txBox="1"/>
          <p:nvPr/>
        </p:nvSpPr>
        <p:spPr>
          <a:xfrm>
            <a:off x="124075" y="1360650"/>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Awareness - How many people saw our campaign</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45"/>
          <p:cNvSpPr txBox="1"/>
          <p:nvPr/>
        </p:nvSpPr>
        <p:spPr>
          <a:xfrm>
            <a:off x="3116538" y="1360650"/>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Engagement - How many people interacted with our campaign on social</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45"/>
          <p:cNvSpPr txBox="1"/>
          <p:nvPr/>
        </p:nvSpPr>
        <p:spPr>
          <a:xfrm>
            <a:off x="6212938" y="1403025"/>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Website Traffic</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45"/>
          <p:cNvSpPr txBox="1"/>
          <p:nvPr/>
        </p:nvSpPr>
        <p:spPr>
          <a:xfrm>
            <a:off x="6206100" y="2311050"/>
            <a:ext cx="2556600" cy="58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47,397 Views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45"/>
          <p:cNvSpPr txBox="1"/>
          <p:nvPr/>
        </p:nvSpPr>
        <p:spPr>
          <a:xfrm>
            <a:off x="6212950" y="1721550"/>
            <a:ext cx="24312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Transmitter landing page views, Transmitter articles, 802 YouTube page:</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4" name="Google Shape;404;p45"/>
          <p:cNvSpPr txBox="1"/>
          <p:nvPr/>
        </p:nvSpPr>
        <p:spPr>
          <a:xfrm>
            <a:off x="3158925" y="1797750"/>
            <a:ext cx="2874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Comments, reactions, shares, clicks, video views:</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5" name="Google Shape;405;p45"/>
          <p:cNvSpPr txBox="1"/>
          <p:nvPr/>
        </p:nvSpPr>
        <p:spPr>
          <a:xfrm>
            <a:off x="104909" y="1763925"/>
            <a:ext cx="24312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Organic social + ALL paid ads impressions</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6" name="Google Shape;406;p45"/>
          <p:cNvSpPr txBox="1"/>
          <p:nvPr/>
        </p:nvSpPr>
        <p:spPr>
          <a:xfrm>
            <a:off x="2774775" y="3359400"/>
            <a:ext cx="3756000" cy="148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7" name="Google Shape;407;p45"/>
          <p:cNvSpPr txBox="1"/>
          <p:nvPr/>
        </p:nvSpPr>
        <p:spPr>
          <a:xfrm>
            <a:off x="3099663" y="3451125"/>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Audience</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8" name="Google Shape;408;p45"/>
          <p:cNvSpPr txBox="1"/>
          <p:nvPr/>
        </p:nvSpPr>
        <p:spPr>
          <a:xfrm>
            <a:off x="3162375" y="3794600"/>
            <a:ext cx="29619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Unique visitors per month for all secured global media coverage/readership</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9" name="Google Shape;409;p45"/>
          <p:cNvSpPr txBox="1"/>
          <p:nvPr/>
        </p:nvSpPr>
        <p:spPr>
          <a:xfrm>
            <a:off x="2837325" y="4156625"/>
            <a:ext cx="3603300" cy="58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5,731,239,313 visitors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45"/>
          <p:cNvSpPr txBox="1">
            <a:spLocks noGrp="1"/>
          </p:cNvSpPr>
          <p:nvPr>
            <p:ph type="title" idx="4294967295"/>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Campaign Metrics At A Glance</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6"/>
          <p:cNvSpPr txBox="1">
            <a:spLocks noGrp="1"/>
          </p:cNvSpPr>
          <p:nvPr>
            <p:ph type="title"/>
          </p:nvPr>
        </p:nvSpPr>
        <p:spPr>
          <a:xfrm>
            <a:off x="623888" y="2447123"/>
            <a:ext cx="7886700" cy="620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MEDIA RELATIONS PERFORMANCE</a:t>
            </a:r>
            <a:endParaRPr>
              <a:latin typeface="Calibri"/>
              <a:ea typeface="Calibri"/>
              <a:cs typeface="Calibri"/>
              <a:sym typeface="Calibri"/>
            </a:endParaRPr>
          </a:p>
        </p:txBody>
      </p:sp>
      <p:sp>
        <p:nvSpPr>
          <p:cNvPr id="417" name="Google Shape;417;p46"/>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628650" y="4171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Campaign Coverage Overview</a:t>
            </a:r>
            <a:endParaRPr>
              <a:latin typeface="Calibri"/>
              <a:ea typeface="Calibri"/>
              <a:cs typeface="Calibri"/>
              <a:sym typeface="Calibri"/>
            </a:endParaRPr>
          </a:p>
        </p:txBody>
      </p:sp>
      <p:sp>
        <p:nvSpPr>
          <p:cNvPr id="424" name="Google Shape;424;p47"/>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425" name="Google Shape;425;p47"/>
          <p:cNvSpPr txBox="1">
            <a:spLocks noGrp="1"/>
          </p:cNvSpPr>
          <p:nvPr>
            <p:ph type="body" idx="1"/>
          </p:nvPr>
        </p:nvSpPr>
        <p:spPr>
          <a:xfrm>
            <a:off x="42950" y="874825"/>
            <a:ext cx="4168500" cy="33096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500" b="1"/>
              <a:t>Total Secured Coverage (amount of media coverage mentioning IEEE 802): </a:t>
            </a:r>
            <a:r>
              <a:rPr lang="en-US" sz="1500"/>
              <a:t>161 (6 pending)</a:t>
            </a:r>
            <a:endParaRPr sz="1500"/>
          </a:p>
          <a:p>
            <a:pPr marL="0" lvl="0" indent="0" algn="l" rtl="0">
              <a:spcBef>
                <a:spcPts val="750"/>
              </a:spcBef>
              <a:spcAft>
                <a:spcPts val="0"/>
              </a:spcAft>
              <a:buNone/>
            </a:pPr>
            <a:r>
              <a:rPr lang="en-US" sz="1500" b="1"/>
              <a:t>Total Global Unique Visitors Per Month (the total audience reached via coverage): </a:t>
            </a:r>
            <a:r>
              <a:rPr lang="en-US" sz="1500"/>
              <a:t>5,731,239,313</a:t>
            </a:r>
            <a:endParaRPr sz="1500"/>
          </a:p>
          <a:p>
            <a:pPr marL="0" lvl="0" indent="0" algn="l" rtl="0">
              <a:spcBef>
                <a:spcPts val="750"/>
              </a:spcBef>
              <a:spcAft>
                <a:spcPts val="0"/>
              </a:spcAft>
              <a:buNone/>
            </a:pPr>
            <a:r>
              <a:rPr lang="en-US" sz="1200" b="1"/>
              <a:t>Secured Coverage by Region:</a:t>
            </a:r>
            <a:endParaRPr sz="1200" b="1"/>
          </a:p>
          <a:p>
            <a:pPr marL="457200" lvl="0" indent="-304800" algn="l" rtl="0">
              <a:spcBef>
                <a:spcPts val="750"/>
              </a:spcBef>
              <a:spcAft>
                <a:spcPts val="0"/>
              </a:spcAft>
              <a:buSzPts val="1200"/>
              <a:buChar char="▸"/>
            </a:pPr>
            <a:r>
              <a:rPr lang="en-US" sz="1200"/>
              <a:t>US: 19 (1 pending)</a:t>
            </a:r>
            <a:endParaRPr sz="1200"/>
          </a:p>
          <a:p>
            <a:pPr marL="457200" lvl="0" indent="-304800" algn="l" rtl="0">
              <a:spcBef>
                <a:spcPts val="0"/>
              </a:spcBef>
              <a:spcAft>
                <a:spcPts val="0"/>
              </a:spcAft>
              <a:buSzPts val="1200"/>
              <a:buChar char="▸"/>
            </a:pPr>
            <a:r>
              <a:rPr lang="en-US" sz="1200"/>
              <a:t>UK: 2 (1 pending)</a:t>
            </a:r>
            <a:endParaRPr sz="1200"/>
          </a:p>
          <a:p>
            <a:pPr marL="457200" lvl="0" indent="-304800" algn="l" rtl="0">
              <a:spcBef>
                <a:spcPts val="0"/>
              </a:spcBef>
              <a:spcAft>
                <a:spcPts val="0"/>
              </a:spcAft>
              <a:buSzPts val="1200"/>
              <a:buChar char="▸"/>
            </a:pPr>
            <a:r>
              <a:rPr lang="en-US" sz="1200"/>
              <a:t>Brazil: 11</a:t>
            </a:r>
            <a:endParaRPr sz="1200"/>
          </a:p>
          <a:p>
            <a:pPr marL="457200" lvl="0" indent="-304800" algn="l" rtl="0">
              <a:spcBef>
                <a:spcPts val="0"/>
              </a:spcBef>
              <a:spcAft>
                <a:spcPts val="0"/>
              </a:spcAft>
              <a:buSzPts val="1200"/>
              <a:buChar char="▸"/>
            </a:pPr>
            <a:r>
              <a:rPr lang="en-US" sz="1200"/>
              <a:t>India: 8</a:t>
            </a:r>
            <a:endParaRPr sz="1200"/>
          </a:p>
          <a:p>
            <a:pPr marL="457200" lvl="0" indent="-304800" algn="l" rtl="0">
              <a:spcBef>
                <a:spcPts val="0"/>
              </a:spcBef>
              <a:spcAft>
                <a:spcPts val="0"/>
              </a:spcAft>
              <a:buSzPts val="1200"/>
              <a:buChar char="▸"/>
            </a:pPr>
            <a:r>
              <a:rPr lang="en-US" sz="1200"/>
              <a:t>China: 30</a:t>
            </a:r>
            <a:endParaRPr sz="1200"/>
          </a:p>
          <a:p>
            <a:pPr marL="457200" lvl="0" indent="-304800" algn="l" rtl="0">
              <a:spcBef>
                <a:spcPts val="0"/>
              </a:spcBef>
              <a:spcAft>
                <a:spcPts val="0"/>
              </a:spcAft>
              <a:buSzPts val="1200"/>
              <a:buChar char="▸"/>
            </a:pPr>
            <a:r>
              <a:rPr lang="en-US" sz="1200"/>
              <a:t>Japan: 54</a:t>
            </a:r>
            <a:endParaRPr sz="1200"/>
          </a:p>
          <a:p>
            <a:pPr marL="457200" lvl="0" indent="-304800" algn="l" rtl="0">
              <a:spcBef>
                <a:spcPts val="0"/>
              </a:spcBef>
              <a:spcAft>
                <a:spcPts val="0"/>
              </a:spcAft>
              <a:buSzPts val="1200"/>
              <a:buChar char="▸"/>
            </a:pPr>
            <a:r>
              <a:rPr lang="en-US" sz="1200"/>
              <a:t>Korea: 25</a:t>
            </a:r>
            <a:endParaRPr sz="1200"/>
          </a:p>
          <a:p>
            <a:pPr marL="457200" lvl="0" indent="-304800" algn="l" rtl="0">
              <a:spcBef>
                <a:spcPts val="0"/>
              </a:spcBef>
              <a:spcAft>
                <a:spcPts val="0"/>
              </a:spcAft>
              <a:buSzPts val="1200"/>
              <a:buChar char="▸"/>
            </a:pPr>
            <a:r>
              <a:rPr lang="en-US" sz="1200"/>
              <a:t>Germany: 4 (pending)</a:t>
            </a:r>
            <a:endParaRPr sz="1200"/>
          </a:p>
          <a:p>
            <a:pPr marL="457200" lvl="0" indent="-304800" algn="l" rtl="0">
              <a:spcBef>
                <a:spcPts val="0"/>
              </a:spcBef>
              <a:spcAft>
                <a:spcPts val="0"/>
              </a:spcAft>
              <a:buSzPts val="1200"/>
              <a:buChar char="▸"/>
            </a:pPr>
            <a:r>
              <a:rPr lang="en-US" sz="1200"/>
              <a:t>Netherlands: 1 (syndication from US coverage)</a:t>
            </a:r>
            <a:endParaRPr sz="1200"/>
          </a:p>
          <a:p>
            <a:pPr marL="457200" lvl="0" indent="-304800" algn="l" rtl="0">
              <a:spcBef>
                <a:spcPts val="0"/>
              </a:spcBef>
              <a:spcAft>
                <a:spcPts val="0"/>
              </a:spcAft>
              <a:buSzPts val="1200"/>
              <a:buChar char="▸"/>
            </a:pPr>
            <a:r>
              <a:rPr lang="en-US" sz="1200"/>
              <a:t>Spain: 2 (syndication from US coverage)</a:t>
            </a:r>
            <a:endParaRPr sz="1200"/>
          </a:p>
          <a:p>
            <a:pPr marL="457200" lvl="0" indent="-304800" algn="l" rtl="0">
              <a:spcBef>
                <a:spcPts val="0"/>
              </a:spcBef>
              <a:spcAft>
                <a:spcPts val="0"/>
              </a:spcAft>
              <a:buSzPts val="1200"/>
              <a:buChar char="▸"/>
            </a:pPr>
            <a:r>
              <a:rPr lang="en-US" sz="1200"/>
              <a:t>France: 3 (syndication from US coverage)</a:t>
            </a:r>
            <a:endParaRPr sz="1200"/>
          </a:p>
          <a:p>
            <a:pPr marL="457200" lvl="0" indent="-304800" algn="l" rtl="0">
              <a:spcBef>
                <a:spcPts val="0"/>
              </a:spcBef>
              <a:spcAft>
                <a:spcPts val="0"/>
              </a:spcAft>
              <a:buSzPts val="1200"/>
              <a:buChar char="▸"/>
            </a:pPr>
            <a:r>
              <a:rPr lang="en-US" sz="1200"/>
              <a:t>Indonesia: 1 (syndication from US coverage)</a:t>
            </a:r>
            <a:endParaRPr sz="1200"/>
          </a:p>
          <a:p>
            <a:pPr marL="457200" lvl="0" indent="-304800" algn="l" rtl="0">
              <a:spcBef>
                <a:spcPts val="0"/>
              </a:spcBef>
              <a:spcAft>
                <a:spcPts val="0"/>
              </a:spcAft>
              <a:buSzPts val="1200"/>
              <a:buChar char="▸"/>
            </a:pPr>
            <a:r>
              <a:rPr lang="en-US" sz="1200"/>
              <a:t>Italy: 3 (syndication from US coverage)</a:t>
            </a:r>
            <a:endParaRPr sz="1200"/>
          </a:p>
          <a:p>
            <a:pPr marL="457200" lvl="0" indent="-304800" algn="l" rtl="0">
              <a:spcBef>
                <a:spcPts val="0"/>
              </a:spcBef>
              <a:spcAft>
                <a:spcPts val="0"/>
              </a:spcAft>
              <a:buSzPts val="1200"/>
              <a:buChar char="▸"/>
            </a:pPr>
            <a:r>
              <a:rPr lang="en-US" sz="1200"/>
              <a:t>Vietnam: 1 (syndication from US coverage)</a:t>
            </a:r>
            <a:endParaRPr sz="1200"/>
          </a:p>
        </p:txBody>
      </p:sp>
      <p:sp>
        <p:nvSpPr>
          <p:cNvPr id="426" name="Google Shape;426;p47"/>
          <p:cNvSpPr txBox="1"/>
          <p:nvPr/>
        </p:nvSpPr>
        <p:spPr>
          <a:xfrm>
            <a:off x="4010275" y="763075"/>
            <a:ext cx="5227800" cy="357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For the 40</a:t>
            </a:r>
            <a:r>
              <a:rPr kumimoji="0" lang="en-US" sz="1200" b="0" i="0" u="none" strike="noStrike" kern="0" cap="none" spc="0" normalizeH="0" baseline="30000" noProof="0">
                <a:ln>
                  <a:noFill/>
                </a:ln>
                <a:solidFill>
                  <a:srgbClr val="000000"/>
                </a:solidFill>
                <a:effectLst/>
                <a:uLnTx/>
                <a:uFillTx/>
                <a:latin typeface="Calibri"/>
                <a:ea typeface="Calibri"/>
                <a:cs typeface="Calibri"/>
                <a:sym typeface="Calibri"/>
              </a:rPr>
              <a:t>th</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anniversary of the creation of IEEE’s 802 standards, Finn Partners conducted targeted outreach to effectively engage media contacts at technology, business, network-focused and trade outlets. We showcased experts that work on a variety of standards within the 802 family. </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Outreach over the course of the campaign focused on a variety of topics including the 40th Anniversary of 802 and its effects on the world, the technological and societal challenges of a world without 802, pushing the limits of future technology through 802 standards, vertical applications of 802 (education, manufacturing, automotive, etc.), 802’s effect on the Internet of Things, among others.</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Our global efforts effectively drove significant and widespread media coverage in 14 countries in outlets such as The Next Web, BGR, SearchNetworking, IndustryWeek, Networks Europe, TechTudo, Baidu, Express Computers, ZDNet Korea, Elektronikpraxis and many more.</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8"/>
          <p:cNvSpPr txBox="1">
            <a:spLocks noGrp="1"/>
          </p:cNvSpPr>
          <p:nvPr>
            <p:ph type="title"/>
          </p:nvPr>
        </p:nvSpPr>
        <p:spPr>
          <a:xfrm>
            <a:off x="628650" y="4171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Campaign Coverage Highlights</a:t>
            </a:r>
            <a:endParaRPr>
              <a:latin typeface="Calibri"/>
              <a:ea typeface="Calibri"/>
              <a:cs typeface="Calibri"/>
              <a:sym typeface="Calibri"/>
            </a:endParaRPr>
          </a:p>
        </p:txBody>
      </p:sp>
      <p:sp>
        <p:nvSpPr>
          <p:cNvPr id="433" name="Google Shape;433;p48"/>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pic>
        <p:nvPicPr>
          <p:cNvPr id="434" name="Google Shape;434;p48"/>
          <p:cNvPicPr preferRelativeResize="0"/>
          <p:nvPr/>
        </p:nvPicPr>
        <p:blipFill>
          <a:blip r:embed="rId3">
            <a:alphaModFix/>
          </a:blip>
          <a:stretch>
            <a:fillRect/>
          </a:stretch>
        </p:blipFill>
        <p:spPr>
          <a:xfrm>
            <a:off x="1891586" y="932925"/>
            <a:ext cx="1702764" cy="1792050"/>
          </a:xfrm>
          <a:prstGeom prst="rect">
            <a:avLst/>
          </a:prstGeom>
          <a:noFill/>
          <a:ln w="19050" cap="flat" cmpd="sng">
            <a:solidFill>
              <a:schemeClr val="dk2"/>
            </a:solidFill>
            <a:prstDash val="solid"/>
            <a:round/>
            <a:headEnd type="none" w="sm" len="sm"/>
            <a:tailEnd type="none" w="sm" len="sm"/>
          </a:ln>
        </p:spPr>
      </p:pic>
      <p:pic>
        <p:nvPicPr>
          <p:cNvPr id="435" name="Google Shape;435;p48"/>
          <p:cNvPicPr preferRelativeResize="0"/>
          <p:nvPr/>
        </p:nvPicPr>
        <p:blipFill>
          <a:blip r:embed="rId4">
            <a:alphaModFix/>
          </a:blip>
          <a:stretch>
            <a:fillRect/>
          </a:stretch>
        </p:blipFill>
        <p:spPr>
          <a:xfrm>
            <a:off x="105075" y="927173"/>
            <a:ext cx="1702775" cy="2448626"/>
          </a:xfrm>
          <a:prstGeom prst="rect">
            <a:avLst/>
          </a:prstGeom>
          <a:noFill/>
          <a:ln w="19050" cap="flat" cmpd="sng">
            <a:solidFill>
              <a:schemeClr val="dk2"/>
            </a:solidFill>
            <a:prstDash val="solid"/>
            <a:round/>
            <a:headEnd type="none" w="sm" len="sm"/>
            <a:tailEnd type="none" w="sm" len="sm"/>
          </a:ln>
        </p:spPr>
      </p:pic>
      <p:pic>
        <p:nvPicPr>
          <p:cNvPr id="436" name="Google Shape;436;p48"/>
          <p:cNvPicPr preferRelativeResize="0"/>
          <p:nvPr/>
        </p:nvPicPr>
        <p:blipFill>
          <a:blip r:embed="rId5">
            <a:alphaModFix/>
          </a:blip>
          <a:stretch>
            <a:fillRect/>
          </a:stretch>
        </p:blipFill>
        <p:spPr>
          <a:xfrm>
            <a:off x="3674175" y="964489"/>
            <a:ext cx="1702775" cy="2373998"/>
          </a:xfrm>
          <a:prstGeom prst="rect">
            <a:avLst/>
          </a:prstGeom>
          <a:noFill/>
          <a:ln w="19050" cap="flat" cmpd="sng">
            <a:solidFill>
              <a:schemeClr val="dk2"/>
            </a:solidFill>
            <a:prstDash val="solid"/>
            <a:round/>
            <a:headEnd type="none" w="sm" len="sm"/>
            <a:tailEnd type="none" w="sm" len="sm"/>
          </a:ln>
        </p:spPr>
      </p:pic>
      <p:pic>
        <p:nvPicPr>
          <p:cNvPr id="437" name="Google Shape;437;p48"/>
          <p:cNvPicPr preferRelativeResize="0"/>
          <p:nvPr/>
        </p:nvPicPr>
        <p:blipFill>
          <a:blip r:embed="rId6">
            <a:alphaModFix/>
          </a:blip>
          <a:stretch>
            <a:fillRect/>
          </a:stretch>
        </p:blipFill>
        <p:spPr>
          <a:xfrm>
            <a:off x="279900" y="2242588"/>
            <a:ext cx="1925164" cy="2478076"/>
          </a:xfrm>
          <a:prstGeom prst="rect">
            <a:avLst/>
          </a:prstGeom>
          <a:noFill/>
          <a:ln w="19050" cap="flat" cmpd="sng">
            <a:solidFill>
              <a:schemeClr val="dk2"/>
            </a:solidFill>
            <a:prstDash val="solid"/>
            <a:round/>
            <a:headEnd type="none" w="sm" len="sm"/>
            <a:tailEnd type="none" w="sm" len="sm"/>
          </a:ln>
        </p:spPr>
      </p:pic>
      <p:pic>
        <p:nvPicPr>
          <p:cNvPr id="438" name="Google Shape;438;p48"/>
          <p:cNvPicPr preferRelativeResize="0"/>
          <p:nvPr/>
        </p:nvPicPr>
        <p:blipFill>
          <a:blip r:embed="rId7">
            <a:alphaModFix/>
          </a:blip>
          <a:stretch>
            <a:fillRect/>
          </a:stretch>
        </p:blipFill>
        <p:spPr>
          <a:xfrm>
            <a:off x="2390538" y="2217944"/>
            <a:ext cx="1925175" cy="2527444"/>
          </a:xfrm>
          <a:prstGeom prst="rect">
            <a:avLst/>
          </a:prstGeom>
          <a:noFill/>
          <a:ln w="19050" cap="flat" cmpd="sng">
            <a:solidFill>
              <a:schemeClr val="dk2"/>
            </a:solidFill>
            <a:prstDash val="solid"/>
            <a:round/>
            <a:headEnd type="none" w="sm" len="sm"/>
            <a:tailEnd type="none" w="sm" len="sm"/>
          </a:ln>
        </p:spPr>
      </p:pic>
      <p:pic>
        <p:nvPicPr>
          <p:cNvPr id="439" name="Google Shape;439;p48"/>
          <p:cNvPicPr preferRelativeResize="0"/>
          <p:nvPr/>
        </p:nvPicPr>
        <p:blipFill>
          <a:blip r:embed="rId8">
            <a:alphaModFix/>
          </a:blip>
          <a:stretch>
            <a:fillRect/>
          </a:stretch>
        </p:blipFill>
        <p:spPr>
          <a:xfrm>
            <a:off x="5456800" y="932915"/>
            <a:ext cx="1833825" cy="2437123"/>
          </a:xfrm>
          <a:prstGeom prst="rect">
            <a:avLst/>
          </a:prstGeom>
          <a:noFill/>
          <a:ln w="19050" cap="flat" cmpd="sng">
            <a:solidFill>
              <a:schemeClr val="dk2"/>
            </a:solidFill>
            <a:prstDash val="solid"/>
            <a:round/>
            <a:headEnd type="none" w="sm" len="sm"/>
            <a:tailEnd type="none" w="sm" len="sm"/>
          </a:ln>
        </p:spPr>
      </p:pic>
      <p:pic>
        <p:nvPicPr>
          <p:cNvPr id="440" name="Google Shape;440;p48"/>
          <p:cNvPicPr preferRelativeResize="0"/>
          <p:nvPr/>
        </p:nvPicPr>
        <p:blipFill>
          <a:blip r:embed="rId9">
            <a:alphaModFix/>
          </a:blip>
          <a:stretch>
            <a:fillRect/>
          </a:stretch>
        </p:blipFill>
        <p:spPr>
          <a:xfrm>
            <a:off x="7366600" y="932925"/>
            <a:ext cx="1702775" cy="2292775"/>
          </a:xfrm>
          <a:prstGeom prst="rect">
            <a:avLst/>
          </a:prstGeom>
          <a:noFill/>
          <a:ln w="19050" cap="flat" cmpd="sng">
            <a:solidFill>
              <a:schemeClr val="dk2"/>
            </a:solidFill>
            <a:prstDash val="solid"/>
            <a:round/>
            <a:headEnd type="none" w="sm" len="sm"/>
            <a:tailEnd type="none" w="sm" len="sm"/>
          </a:ln>
        </p:spPr>
      </p:pic>
      <p:pic>
        <p:nvPicPr>
          <p:cNvPr id="441" name="Google Shape;441;p48"/>
          <p:cNvPicPr preferRelativeResize="0"/>
          <p:nvPr/>
        </p:nvPicPr>
        <p:blipFill>
          <a:blip r:embed="rId10">
            <a:alphaModFix/>
          </a:blip>
          <a:stretch>
            <a:fillRect/>
          </a:stretch>
        </p:blipFill>
        <p:spPr>
          <a:xfrm>
            <a:off x="4523487" y="2277637"/>
            <a:ext cx="2122600" cy="2408000"/>
          </a:xfrm>
          <a:prstGeom prst="rect">
            <a:avLst/>
          </a:prstGeom>
          <a:noFill/>
          <a:ln w="19050" cap="flat" cmpd="sng">
            <a:solidFill>
              <a:schemeClr val="dk2"/>
            </a:solidFill>
            <a:prstDash val="solid"/>
            <a:round/>
            <a:headEnd type="none" w="sm" len="sm"/>
            <a:tailEnd type="none" w="sm" len="sm"/>
          </a:ln>
        </p:spPr>
      </p:pic>
      <p:pic>
        <p:nvPicPr>
          <p:cNvPr id="442" name="Google Shape;442;p48"/>
          <p:cNvPicPr preferRelativeResize="0"/>
          <p:nvPr/>
        </p:nvPicPr>
        <p:blipFill>
          <a:blip r:embed="rId11">
            <a:alphaModFix/>
          </a:blip>
          <a:stretch>
            <a:fillRect/>
          </a:stretch>
        </p:blipFill>
        <p:spPr>
          <a:xfrm>
            <a:off x="6853850" y="2227737"/>
            <a:ext cx="1925175" cy="250782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9"/>
          <p:cNvSpPr txBox="1">
            <a:spLocks noGrp="1"/>
          </p:cNvSpPr>
          <p:nvPr>
            <p:ph type="title"/>
          </p:nvPr>
        </p:nvSpPr>
        <p:spPr>
          <a:xfrm>
            <a:off x="623888" y="2447123"/>
            <a:ext cx="7886700" cy="620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PAID CHANNEL PERFORMANCE</a:t>
            </a:r>
            <a:endParaRPr>
              <a:latin typeface="Calibri"/>
              <a:ea typeface="Calibri"/>
              <a:cs typeface="Calibri"/>
              <a:sym typeface="Calibri"/>
            </a:endParaRPr>
          </a:p>
        </p:txBody>
      </p:sp>
      <p:sp>
        <p:nvSpPr>
          <p:cNvPr id="449" name="Google Shape;449;p49"/>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0"/>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graphicFrame>
        <p:nvGraphicFramePr>
          <p:cNvPr id="456" name="Google Shape;456;p50"/>
          <p:cNvGraphicFramePr/>
          <p:nvPr/>
        </p:nvGraphicFramePr>
        <p:xfrm>
          <a:off x="205300" y="832025"/>
          <a:ext cx="5219800" cy="2339700"/>
        </p:xfrm>
        <a:graphic>
          <a:graphicData uri="http://schemas.openxmlformats.org/drawingml/2006/table">
            <a:tbl>
              <a:tblPr>
                <a:noFill/>
              </a:tblPr>
              <a:tblGrid>
                <a:gridCol w="1304950">
                  <a:extLst>
                    <a:ext uri="{9D8B030D-6E8A-4147-A177-3AD203B41FA5}">
                      <a16:colId xmlns:a16="http://schemas.microsoft.com/office/drawing/2014/main" val="20000"/>
                    </a:ext>
                  </a:extLst>
                </a:gridCol>
                <a:gridCol w="1304950">
                  <a:extLst>
                    <a:ext uri="{9D8B030D-6E8A-4147-A177-3AD203B41FA5}">
                      <a16:colId xmlns:a16="http://schemas.microsoft.com/office/drawing/2014/main" val="20001"/>
                    </a:ext>
                  </a:extLst>
                </a:gridCol>
                <a:gridCol w="1304950">
                  <a:extLst>
                    <a:ext uri="{9D8B030D-6E8A-4147-A177-3AD203B41FA5}">
                      <a16:colId xmlns:a16="http://schemas.microsoft.com/office/drawing/2014/main" val="20002"/>
                    </a:ext>
                  </a:extLst>
                </a:gridCol>
                <a:gridCol w="1304950">
                  <a:extLst>
                    <a:ext uri="{9D8B030D-6E8A-4147-A177-3AD203B41FA5}">
                      <a16:colId xmlns:a16="http://schemas.microsoft.com/office/drawing/2014/main" val="20003"/>
                    </a:ext>
                  </a:extLst>
                </a:gridCol>
              </a:tblGrid>
              <a:tr h="584925">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Channel</a:t>
                      </a:r>
                      <a:endParaRPr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Budget Spend</a:t>
                      </a:r>
                      <a:endParaRPr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Impressions</a:t>
                      </a:r>
                      <a:endParaRPr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 Clicks</a:t>
                      </a:r>
                      <a:endParaRPr b="1">
                        <a:solidFill>
                          <a:srgbClr val="FFFFFF"/>
                        </a:solidFill>
                        <a:latin typeface="Calibri"/>
                        <a:ea typeface="Calibri"/>
                        <a:cs typeface="Calibri"/>
                        <a:sym typeface="Calibri"/>
                      </a:endParaRPr>
                    </a:p>
                  </a:txBody>
                  <a:tcPr marL="91425" marR="91425" marT="91425" marB="91425">
                    <a:solidFill>
                      <a:schemeClr val="accent1"/>
                    </a:solidFill>
                  </a:tcPr>
                </a:tc>
                <a:extLst>
                  <a:ext uri="{0D108BD9-81ED-4DB2-BD59-A6C34878D82A}">
                    <a16:rowId xmlns:a16="http://schemas.microsoft.com/office/drawing/2014/main" val="10000"/>
                  </a:ext>
                </a:extLst>
              </a:tr>
              <a:tr h="584925">
                <a:tc>
                  <a:txBody>
                    <a:bodyPr/>
                    <a:lstStyle/>
                    <a:p>
                      <a:pPr marL="0" lvl="0" indent="0" algn="ctr" rtl="0">
                        <a:spcBef>
                          <a:spcPts val="0"/>
                        </a:spcBef>
                        <a:spcAft>
                          <a:spcPts val="0"/>
                        </a:spcAft>
                        <a:buNone/>
                      </a:pPr>
                      <a:r>
                        <a:rPr lang="en-US">
                          <a:latin typeface="Calibri"/>
                          <a:ea typeface="Calibri"/>
                          <a:cs typeface="Calibri"/>
                          <a:sym typeface="Calibri"/>
                        </a:rPr>
                        <a:t>Facebook</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$1,949.97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24,580,610</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136,005</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584925">
                <a:tc>
                  <a:txBody>
                    <a:bodyPr/>
                    <a:lstStyle/>
                    <a:p>
                      <a:pPr marL="0" lvl="0" indent="0" algn="ctr" rtl="0">
                        <a:spcBef>
                          <a:spcPts val="0"/>
                        </a:spcBef>
                        <a:spcAft>
                          <a:spcPts val="0"/>
                        </a:spcAft>
                        <a:buNone/>
                      </a:pPr>
                      <a:r>
                        <a:rPr lang="en-US">
                          <a:latin typeface="Calibri"/>
                          <a:ea typeface="Calibri"/>
                          <a:cs typeface="Calibri"/>
                          <a:sym typeface="Calibri"/>
                        </a:rPr>
                        <a:t>Twitter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$1,500.00</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676,943</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24,474</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584925">
                <a:tc>
                  <a:txBody>
                    <a:bodyPr/>
                    <a:lstStyle/>
                    <a:p>
                      <a:pPr marL="0" lvl="0" indent="0" algn="ctr" rtl="0">
                        <a:spcBef>
                          <a:spcPts val="0"/>
                        </a:spcBef>
                        <a:spcAft>
                          <a:spcPts val="0"/>
                        </a:spcAft>
                        <a:buNone/>
                      </a:pPr>
                      <a:r>
                        <a:rPr lang="en-US">
                          <a:latin typeface="Calibri"/>
                          <a:ea typeface="Calibri"/>
                          <a:cs typeface="Calibri"/>
                          <a:sym typeface="Calibri"/>
                        </a:rPr>
                        <a:t>Google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$3,550.03</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3,920,434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23,893</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457" name="Google Shape;457;p50"/>
          <p:cNvSpPr txBox="1">
            <a:spLocks noGrp="1"/>
          </p:cNvSpPr>
          <p:nvPr>
            <p:ph type="title" idx="4294967295"/>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Paid Advertising Performance</a:t>
            </a:r>
            <a:endParaRPr/>
          </a:p>
        </p:txBody>
      </p:sp>
      <p:graphicFrame>
        <p:nvGraphicFramePr>
          <p:cNvPr id="458" name="Google Shape;458;p50"/>
          <p:cNvGraphicFramePr/>
          <p:nvPr/>
        </p:nvGraphicFramePr>
        <p:xfrm>
          <a:off x="1452125" y="3061600"/>
          <a:ext cx="6083275" cy="1732890"/>
        </p:xfrm>
        <a:graphic>
          <a:graphicData uri="http://schemas.openxmlformats.org/drawingml/2006/table">
            <a:tbl>
              <a:tblPr>
                <a:noFill/>
              </a:tblPr>
              <a:tblGrid>
                <a:gridCol w="2537325">
                  <a:extLst>
                    <a:ext uri="{9D8B030D-6E8A-4147-A177-3AD203B41FA5}">
                      <a16:colId xmlns:a16="http://schemas.microsoft.com/office/drawing/2014/main" val="20000"/>
                    </a:ext>
                  </a:extLst>
                </a:gridCol>
                <a:gridCol w="1069075">
                  <a:extLst>
                    <a:ext uri="{9D8B030D-6E8A-4147-A177-3AD203B41FA5}">
                      <a16:colId xmlns:a16="http://schemas.microsoft.com/office/drawing/2014/main" val="20001"/>
                    </a:ext>
                  </a:extLst>
                </a:gridCol>
                <a:gridCol w="2476875">
                  <a:extLst>
                    <a:ext uri="{9D8B030D-6E8A-4147-A177-3AD203B41FA5}">
                      <a16:colId xmlns:a16="http://schemas.microsoft.com/office/drawing/2014/main" val="20002"/>
                    </a:ext>
                  </a:extLst>
                </a:gridCol>
              </a:tblGrid>
              <a:tr h="463225">
                <a:tc>
                  <a:txBody>
                    <a:bodyPr/>
                    <a:lstStyle/>
                    <a:p>
                      <a:pPr marL="0" lvl="0" indent="0" algn="l" rtl="0">
                        <a:spcBef>
                          <a:spcPts val="0"/>
                        </a:spcBef>
                        <a:spcAft>
                          <a:spcPts val="0"/>
                        </a:spcAft>
                        <a:buNone/>
                      </a:pPr>
                      <a:r>
                        <a:rPr lang="en-US" sz="1200" b="1">
                          <a:solidFill>
                            <a:srgbClr val="FFFFFF"/>
                          </a:solidFill>
                          <a:latin typeface="Calibri"/>
                          <a:ea typeface="Calibri"/>
                          <a:cs typeface="Calibri"/>
                          <a:sym typeface="Calibri"/>
                        </a:rPr>
                        <a:t>KPI</a:t>
                      </a:r>
                      <a:endParaRPr sz="1200" b="1">
                        <a:solidFill>
                          <a:srgbClr val="FFFFFF"/>
                        </a:solidFill>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802 Performance</a:t>
                      </a:r>
                      <a:endParaRPr sz="1200" b="1">
                        <a:solidFill>
                          <a:srgbClr val="FFFFFF"/>
                        </a:solidFill>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**Industry Benchmark</a:t>
                      </a:r>
                      <a:endParaRPr sz="1200" b="1">
                        <a:solidFill>
                          <a:srgbClr val="FFFFFF"/>
                        </a:solidFill>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09350">
                <a:tc>
                  <a:txBody>
                    <a:bodyPr/>
                    <a:lstStyle/>
                    <a:p>
                      <a:pPr marL="0" lvl="0" indent="0" algn="l" rtl="0">
                        <a:spcBef>
                          <a:spcPts val="0"/>
                        </a:spcBef>
                        <a:spcAft>
                          <a:spcPts val="0"/>
                        </a:spcAft>
                        <a:buClr>
                          <a:schemeClr val="dk1"/>
                        </a:buClr>
                        <a:buSzPts val="1100"/>
                        <a:buFont typeface="Arial"/>
                        <a:buNone/>
                      </a:pPr>
                      <a:r>
                        <a:rPr lang="en-US" sz="1200" b="1">
                          <a:solidFill>
                            <a:srgbClr val="666666"/>
                          </a:solidFill>
                          <a:latin typeface="Calibri"/>
                          <a:ea typeface="Calibri"/>
                          <a:cs typeface="Calibri"/>
                          <a:sym typeface="Calibri"/>
                        </a:rPr>
                        <a:t>Total Spend to Date</a:t>
                      </a:r>
                      <a:endParaRPr sz="1200" b="1">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200">
                          <a:latin typeface="Calibri"/>
                          <a:ea typeface="Calibri"/>
                          <a:cs typeface="Calibri"/>
                          <a:sym typeface="Calibri"/>
                        </a:rPr>
                        <a:t>$7,000.00</a:t>
                      </a:r>
                      <a:endParaRPr sz="1200">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None/>
                      </a:pPr>
                      <a:r>
                        <a:rPr lang="en-US" sz="1200">
                          <a:latin typeface="Calibri"/>
                          <a:ea typeface="Calibri"/>
                          <a:cs typeface="Calibri"/>
                          <a:sym typeface="Calibri"/>
                        </a:rPr>
                        <a:t>N/A</a:t>
                      </a:r>
                      <a:endParaRPr sz="1200">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extLst>
                  <a:ext uri="{0D108BD9-81ED-4DB2-BD59-A6C34878D82A}">
                    <a16:rowId xmlns:a16="http://schemas.microsoft.com/office/drawing/2014/main" val="10001"/>
                  </a:ext>
                </a:extLst>
              </a:tr>
              <a:tr h="409275">
                <a:tc>
                  <a:txBody>
                    <a:bodyPr/>
                    <a:lstStyle/>
                    <a:p>
                      <a:pPr marL="0" lvl="0" indent="0" algn="l" rtl="0">
                        <a:spcBef>
                          <a:spcPts val="0"/>
                        </a:spcBef>
                        <a:spcAft>
                          <a:spcPts val="0"/>
                        </a:spcAft>
                        <a:buClr>
                          <a:schemeClr val="dk1"/>
                        </a:buClr>
                        <a:buSzPts val="1100"/>
                        <a:buFont typeface="Arial"/>
                        <a:buNone/>
                      </a:pPr>
                      <a:r>
                        <a:rPr lang="en-US" sz="1200" b="1">
                          <a:solidFill>
                            <a:srgbClr val="666666"/>
                          </a:solidFill>
                          <a:latin typeface="Calibri"/>
                          <a:ea typeface="Calibri"/>
                          <a:cs typeface="Calibri"/>
                          <a:sym typeface="Calibri"/>
                        </a:rPr>
                        <a:t>Average Cost per Click</a:t>
                      </a:r>
                      <a:endParaRPr sz="1200" b="1">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200">
                          <a:latin typeface="Calibri"/>
                          <a:ea typeface="Calibri"/>
                          <a:cs typeface="Calibri"/>
                          <a:sym typeface="Calibri"/>
                        </a:rPr>
                        <a:t>$0.04</a:t>
                      </a:r>
                      <a:endParaRPr sz="1200">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None/>
                      </a:pPr>
                      <a:r>
                        <a:rPr lang="en-US" sz="1200">
                          <a:latin typeface="Calibri"/>
                          <a:ea typeface="Calibri"/>
                          <a:cs typeface="Calibri"/>
                          <a:sym typeface="Calibri"/>
                        </a:rPr>
                        <a:t>$.09-$2.04</a:t>
                      </a:r>
                      <a:endParaRPr sz="1200">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extLst>
                  <a:ext uri="{0D108BD9-81ED-4DB2-BD59-A6C34878D82A}">
                    <a16:rowId xmlns:a16="http://schemas.microsoft.com/office/drawing/2014/main" val="10002"/>
                  </a:ext>
                </a:extLst>
              </a:tr>
              <a:tr h="409275">
                <a:tc>
                  <a:txBody>
                    <a:bodyPr/>
                    <a:lstStyle/>
                    <a:p>
                      <a:pPr marL="0" lvl="0" indent="0" algn="l" rtl="0">
                        <a:spcBef>
                          <a:spcPts val="0"/>
                        </a:spcBef>
                        <a:spcAft>
                          <a:spcPts val="0"/>
                        </a:spcAft>
                        <a:buClr>
                          <a:schemeClr val="dk1"/>
                        </a:buClr>
                        <a:buSzPts val="1100"/>
                        <a:buFont typeface="Arial"/>
                        <a:buNone/>
                      </a:pPr>
                      <a:r>
                        <a:rPr lang="en-US" sz="1200" b="1">
                          <a:solidFill>
                            <a:srgbClr val="666666"/>
                          </a:solidFill>
                          <a:latin typeface="Calibri"/>
                          <a:ea typeface="Calibri"/>
                          <a:cs typeface="Calibri"/>
                          <a:sym typeface="Calibri"/>
                        </a:rPr>
                        <a:t>Average Click-through Rate</a:t>
                      </a:r>
                      <a:endParaRPr sz="1200" b="1">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0.63%</a:t>
                      </a:r>
                      <a:endParaRPr>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tc>
                  <a:txBody>
                    <a:bodyPr/>
                    <a:lstStyle/>
                    <a:p>
                      <a:pPr marL="0" lvl="0" indent="0" algn="ctr" rtl="0">
                        <a:spcBef>
                          <a:spcPts val="0"/>
                        </a:spcBef>
                        <a:spcAft>
                          <a:spcPts val="0"/>
                        </a:spcAft>
                        <a:buNone/>
                      </a:pPr>
                      <a:r>
                        <a:rPr lang="en-US" sz="1200">
                          <a:latin typeface="Calibri"/>
                          <a:ea typeface="Calibri"/>
                          <a:cs typeface="Calibri"/>
                          <a:sym typeface="Calibri"/>
                        </a:rPr>
                        <a:t>.1-.5%</a:t>
                      </a:r>
                      <a:endParaRPr sz="1200">
                        <a:latin typeface="Calibri"/>
                        <a:ea typeface="Calibri"/>
                        <a:cs typeface="Calibri"/>
                        <a:sym typeface="Calibri"/>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59" name="Google Shape;459;p50"/>
          <p:cNvSpPr txBox="1"/>
          <p:nvPr/>
        </p:nvSpPr>
        <p:spPr>
          <a:xfrm>
            <a:off x="5489400" y="2333050"/>
            <a:ext cx="3654600" cy="630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 Benchmarks from STATISTA</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**Variability based on channe</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**Includes 802 marketing page ads</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1"/>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sp>
        <p:nvSpPr>
          <p:cNvPr id="466" name="Google Shape;466;p51"/>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Highest Performing Ads</a:t>
            </a:r>
            <a:endParaRPr/>
          </a:p>
        </p:txBody>
      </p:sp>
      <p:sp>
        <p:nvSpPr>
          <p:cNvPr id="467" name="Google Shape;467;p51"/>
          <p:cNvSpPr/>
          <p:nvPr/>
        </p:nvSpPr>
        <p:spPr>
          <a:xfrm>
            <a:off x="3454900" y="1439202"/>
            <a:ext cx="2718300" cy="28269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51"/>
          <p:cNvSpPr txBox="1"/>
          <p:nvPr/>
        </p:nvSpPr>
        <p:spPr>
          <a:xfrm>
            <a:off x="3590250" y="1605613"/>
            <a:ext cx="2379900" cy="144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Why this worked</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The ad was connecting a personal use case for technology to a much larger application of WiFi and Ethernet and crafted a strong connection between the two technology applications. Our audience is attracted to that narrative technique.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469" name="Google Shape;469;p51"/>
          <p:cNvGraphicFramePr/>
          <p:nvPr/>
        </p:nvGraphicFramePr>
        <p:xfrm>
          <a:off x="182250" y="1626847"/>
          <a:ext cx="3141200" cy="2529780"/>
        </p:xfrm>
        <a:graphic>
          <a:graphicData uri="http://schemas.openxmlformats.org/drawingml/2006/table">
            <a:tbl>
              <a:tblPr>
                <a:noFill/>
              </a:tblPr>
              <a:tblGrid>
                <a:gridCol w="1570600">
                  <a:extLst>
                    <a:ext uri="{9D8B030D-6E8A-4147-A177-3AD203B41FA5}">
                      <a16:colId xmlns:a16="http://schemas.microsoft.com/office/drawing/2014/main" val="20000"/>
                    </a:ext>
                  </a:extLst>
                </a:gridCol>
                <a:gridCol w="1570600">
                  <a:extLst>
                    <a:ext uri="{9D8B030D-6E8A-4147-A177-3AD203B41FA5}">
                      <a16:colId xmlns:a16="http://schemas.microsoft.com/office/drawing/2014/main" val="20001"/>
                    </a:ext>
                  </a:extLst>
                </a:gridCol>
              </a:tblGrid>
              <a:tr h="335150">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Number of total Ads</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11</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3882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Impressions</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10,910,006</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1"/>
                  </a:ext>
                </a:extLst>
              </a:tr>
              <a:tr h="33882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Likes / Reactions</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4,873</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2"/>
                  </a:ext>
                </a:extLst>
              </a:tr>
              <a:tr h="33882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Comments / Replies</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63</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3"/>
                  </a:ext>
                </a:extLst>
              </a:tr>
              <a:tr h="33882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Shares </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88</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4"/>
                  </a:ext>
                </a:extLst>
              </a:tr>
              <a:tr h="33882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Link clicks</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80,230</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5"/>
                  </a:ext>
                </a:extLst>
              </a:tr>
            </a:tbl>
          </a:graphicData>
        </a:graphic>
      </p:graphicFrame>
      <p:pic>
        <p:nvPicPr>
          <p:cNvPr id="470" name="Google Shape;470;p51"/>
          <p:cNvPicPr preferRelativeResize="0"/>
          <p:nvPr/>
        </p:nvPicPr>
        <p:blipFill rotWithShape="1">
          <a:blip r:embed="rId3">
            <a:alphaModFix/>
          </a:blip>
          <a:srcRect b="16408"/>
          <a:stretch/>
        </p:blipFill>
        <p:spPr>
          <a:xfrm>
            <a:off x="6295025" y="712525"/>
            <a:ext cx="2782900" cy="3941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2"/>
          <p:cNvSpPr txBox="1">
            <a:spLocks noGrp="1"/>
          </p:cNvSpPr>
          <p:nvPr>
            <p:ph type="title"/>
          </p:nvPr>
        </p:nvSpPr>
        <p:spPr>
          <a:xfrm>
            <a:off x="623888" y="2447123"/>
            <a:ext cx="7886700" cy="620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ORGANIC SOCIAL PERFORMANCE</a:t>
            </a:r>
            <a:endParaRPr>
              <a:latin typeface="Calibri"/>
              <a:ea typeface="Calibri"/>
              <a:cs typeface="Calibri"/>
              <a:sym typeface="Calibri"/>
            </a:endParaRPr>
          </a:p>
        </p:txBody>
      </p:sp>
      <p:sp>
        <p:nvSpPr>
          <p:cNvPr id="477" name="Google Shape;477;p52"/>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5"/>
          <p:cNvSpPr txBox="1">
            <a:spLocks noGrp="1"/>
          </p:cNvSpPr>
          <p:nvPr>
            <p:ph type="title"/>
          </p:nvPr>
        </p:nvSpPr>
        <p:spPr>
          <a:xfrm>
            <a:off x="628650" y="417136"/>
            <a:ext cx="7886700" cy="4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Strategy Overview</a:t>
            </a:r>
            <a:endParaRPr sz="3600" dirty="0"/>
          </a:p>
        </p:txBody>
      </p:sp>
      <p:sp>
        <p:nvSpPr>
          <p:cNvPr id="528" name="Google Shape;528;p75"/>
          <p:cNvSpPr txBox="1">
            <a:spLocks noGrp="1"/>
          </p:cNvSpPr>
          <p:nvPr>
            <p:ph type="body" idx="1"/>
          </p:nvPr>
        </p:nvSpPr>
        <p:spPr>
          <a:xfrm>
            <a:off x="567975" y="832025"/>
            <a:ext cx="7947300" cy="3494700"/>
          </a:xfrm>
          <a:prstGeom prst="rect">
            <a:avLst/>
          </a:prstGeom>
        </p:spPr>
        <p:txBody>
          <a:bodyPr spcFirstLastPara="1" wrap="square" lIns="91425" tIns="91425" rIns="91425" bIns="91425" anchor="t" anchorCtr="0">
            <a:noAutofit/>
          </a:bodyPr>
          <a:lstStyle/>
          <a:p>
            <a:pPr marL="457200" lvl="0" indent="-333375" algn="l" rtl="0">
              <a:spcBef>
                <a:spcPts val="600"/>
              </a:spcBef>
              <a:spcAft>
                <a:spcPts val="0"/>
              </a:spcAft>
              <a:buSzPts val="1650"/>
              <a:buChar char="★"/>
            </a:pPr>
            <a:r>
              <a:rPr lang="en-US" dirty="0"/>
              <a:t>Create a broad and global awareness campaign of IEEE 802 LAN/MAN Standards Committee and how the Standards developed by thousands of IEEE 802 technical experts over the past 40 years has enabled the industry to connect the world, which continuously evolves for the future.</a:t>
            </a:r>
            <a:endParaRPr dirty="0"/>
          </a:p>
          <a:p>
            <a:pPr marL="457200" lvl="0" indent="-333375" algn="l" rtl="0">
              <a:spcBef>
                <a:spcPts val="600"/>
              </a:spcBef>
              <a:spcAft>
                <a:spcPts val="0"/>
              </a:spcAft>
              <a:buSzPts val="1650"/>
              <a:buChar char="★"/>
            </a:pPr>
            <a:r>
              <a:rPr lang="en-US" dirty="0"/>
              <a:t>Focus on the general technology audience  (Tech standards, developers, and industry implementers) with the goal of reaching a broader global audience.</a:t>
            </a:r>
            <a:endParaRPr dirty="0"/>
          </a:p>
          <a:p>
            <a:pPr marL="457200" lvl="0" indent="-333375" algn="l" rtl="0">
              <a:spcBef>
                <a:spcPts val="600"/>
              </a:spcBef>
              <a:spcAft>
                <a:spcPts val="0"/>
              </a:spcAft>
              <a:buSzPts val="1650"/>
              <a:buChar char="★"/>
            </a:pPr>
            <a:r>
              <a:rPr lang="en-US" dirty="0"/>
              <a:t>Emphasize key applications enabled by the IEEE 802 standards / technologies portfolio.</a:t>
            </a:r>
            <a:endParaRPr dirty="0"/>
          </a:p>
          <a:p>
            <a:pPr marL="457200" lvl="0" indent="-333375" algn="l" rtl="0">
              <a:spcBef>
                <a:spcPts val="600"/>
              </a:spcBef>
              <a:spcAft>
                <a:spcPts val="0"/>
              </a:spcAft>
              <a:buSzPts val="1650"/>
              <a:buChar char="★"/>
            </a:pPr>
            <a:r>
              <a:rPr lang="en-US" dirty="0"/>
              <a:t>Leverage a combination of 802 technical experts and broader technology industry experts who have media training and can focus on specific topics that resonate with the media based on current trends</a:t>
            </a:r>
            <a:endParaRPr dirty="0"/>
          </a:p>
          <a:p>
            <a:pPr marL="457200" lvl="0" indent="-333375" algn="l" rtl="0">
              <a:spcBef>
                <a:spcPts val="600"/>
              </a:spcBef>
              <a:spcAft>
                <a:spcPts val="0"/>
              </a:spcAft>
              <a:buSzPts val="1650"/>
              <a:buChar char="★"/>
            </a:pPr>
            <a:r>
              <a:rPr lang="en-US" dirty="0" err="1"/>
              <a:t>Mult</a:t>
            </a:r>
            <a:r>
              <a:rPr lang="en-US" dirty="0"/>
              <a:t>-pronged effort with co-ordination between messaging plans </a:t>
            </a:r>
            <a:endParaRPr dirty="0"/>
          </a:p>
          <a:p>
            <a:pPr marL="914400" lvl="1" indent="-314325" algn="l" rtl="0">
              <a:spcBef>
                <a:spcPts val="600"/>
              </a:spcBef>
              <a:spcAft>
                <a:spcPts val="0"/>
              </a:spcAft>
              <a:buSzPts val="1350"/>
              <a:buChar char="○"/>
            </a:pPr>
            <a:r>
              <a:rPr lang="en-US" dirty="0"/>
              <a:t>IEEE PR / Finn Marketing - IEEE 802 40th Anniversary Campaign</a:t>
            </a:r>
            <a:endParaRPr dirty="0"/>
          </a:p>
          <a:p>
            <a:pPr marL="914400" lvl="1" indent="-314325" algn="l" rtl="0">
              <a:spcBef>
                <a:spcPts val="600"/>
              </a:spcBef>
              <a:spcAft>
                <a:spcPts val="0"/>
              </a:spcAft>
              <a:buSzPts val="1350"/>
              <a:buChar char="○"/>
            </a:pPr>
            <a:r>
              <a:rPr lang="en-US" dirty="0"/>
              <a:t>IEEE-SA New Identity Roll-out</a:t>
            </a:r>
            <a:endParaRPr dirty="0"/>
          </a:p>
          <a:p>
            <a:pPr marL="0" lvl="0" indent="0" algn="l" rtl="0">
              <a:spcBef>
                <a:spcPts val="1000"/>
              </a:spcBef>
              <a:spcAft>
                <a:spcPts val="0"/>
              </a:spcAft>
              <a:buNone/>
            </a:pPr>
            <a:endParaRPr dirty="0"/>
          </a:p>
          <a:p>
            <a:pPr marL="0" lvl="0" indent="0" algn="l" rtl="0">
              <a:spcBef>
                <a:spcPts val="750"/>
              </a:spcBef>
              <a:spcAft>
                <a:spcPts val="0"/>
              </a:spcAft>
              <a:buNone/>
            </a:pPr>
            <a:endParaRPr dirty="0"/>
          </a:p>
        </p:txBody>
      </p:sp>
      <p:sp>
        <p:nvSpPr>
          <p:cNvPr id="529" name="Google Shape;529;p75"/>
          <p:cNvSpPr txBox="1">
            <a:spLocks noGrp="1"/>
          </p:cNvSpPr>
          <p:nvPr>
            <p:ph type="sldNum" idx="12"/>
          </p:nvPr>
        </p:nvSpPr>
        <p:spPr>
          <a:xfrm>
            <a:off x="385322"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66A1"/>
              </a:buClr>
              <a:buSzPts val="900"/>
              <a:buFont typeface="Calibri"/>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Organic Social Performance</a:t>
            </a:r>
            <a:endParaRPr/>
          </a:p>
        </p:txBody>
      </p:sp>
      <p:sp>
        <p:nvSpPr>
          <p:cNvPr id="484" name="Google Shape;484;p53"/>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graphicFrame>
        <p:nvGraphicFramePr>
          <p:cNvPr id="485" name="Google Shape;485;p53"/>
          <p:cNvGraphicFramePr/>
          <p:nvPr/>
        </p:nvGraphicFramePr>
        <p:xfrm>
          <a:off x="5388500" y="598097"/>
          <a:ext cx="3518550" cy="2453570"/>
        </p:xfrm>
        <a:graphic>
          <a:graphicData uri="http://schemas.openxmlformats.org/drawingml/2006/table">
            <a:tbl>
              <a:tblPr>
                <a:noFill/>
              </a:tblPr>
              <a:tblGrid>
                <a:gridCol w="1894375">
                  <a:extLst>
                    <a:ext uri="{9D8B030D-6E8A-4147-A177-3AD203B41FA5}">
                      <a16:colId xmlns:a16="http://schemas.microsoft.com/office/drawing/2014/main" val="20000"/>
                    </a:ext>
                  </a:extLst>
                </a:gridCol>
                <a:gridCol w="1624175">
                  <a:extLst>
                    <a:ext uri="{9D8B030D-6E8A-4147-A177-3AD203B41FA5}">
                      <a16:colId xmlns:a16="http://schemas.microsoft.com/office/drawing/2014/main" val="20001"/>
                    </a:ext>
                  </a:extLst>
                </a:gridCol>
              </a:tblGrid>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Total number of posts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110</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Impressions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4,397,474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1"/>
                  </a:ext>
                </a:extLst>
              </a:tr>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Likes / Reactions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36,968</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2"/>
                  </a:ext>
                </a:extLst>
              </a:tr>
              <a:tr h="341325">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Comments / Replies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514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Shares </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3,934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4"/>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Link clicks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13,688</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5"/>
                  </a:ext>
                </a:extLst>
              </a:tr>
              <a:tr h="35050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Video views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149,134</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6"/>
                  </a:ext>
                </a:extLst>
              </a:tr>
            </a:tbl>
          </a:graphicData>
        </a:graphic>
      </p:graphicFrame>
      <p:sp>
        <p:nvSpPr>
          <p:cNvPr id="486" name="Google Shape;486;p53"/>
          <p:cNvSpPr/>
          <p:nvPr/>
        </p:nvSpPr>
        <p:spPr>
          <a:xfrm>
            <a:off x="385325" y="2446950"/>
            <a:ext cx="4619700" cy="22071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Throughout the 802 Standards campaign, organic social media garnered </a:t>
            </a: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4.3 million impressions,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13,000+ clicks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nearly </a:t>
            </a: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150,000 video views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and over </a:t>
            </a: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200,000 engagements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Engagement was high across all social channels: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Facebook</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garnered the most impressions at 2,653,799</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Instagram</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garnered the most video views at 53,597</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LinkedIn</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garnered the most clicks at 7,954</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487" name="Google Shape;487;p53"/>
          <p:cNvGraphicFramePr/>
          <p:nvPr/>
        </p:nvGraphicFramePr>
        <p:xfrm>
          <a:off x="390445" y="908222"/>
          <a:ext cx="4843500" cy="1397850"/>
        </p:xfrm>
        <a:graphic>
          <a:graphicData uri="http://schemas.openxmlformats.org/drawingml/2006/table">
            <a:tbl>
              <a:tblPr>
                <a:noFill/>
              </a:tblPr>
              <a:tblGrid>
                <a:gridCol w="1175425">
                  <a:extLst>
                    <a:ext uri="{9D8B030D-6E8A-4147-A177-3AD203B41FA5}">
                      <a16:colId xmlns:a16="http://schemas.microsoft.com/office/drawing/2014/main" val="20000"/>
                    </a:ext>
                  </a:extLst>
                </a:gridCol>
                <a:gridCol w="940800">
                  <a:extLst>
                    <a:ext uri="{9D8B030D-6E8A-4147-A177-3AD203B41FA5}">
                      <a16:colId xmlns:a16="http://schemas.microsoft.com/office/drawing/2014/main" val="20001"/>
                    </a:ext>
                  </a:extLst>
                </a:gridCol>
                <a:gridCol w="1027425">
                  <a:extLst>
                    <a:ext uri="{9D8B030D-6E8A-4147-A177-3AD203B41FA5}">
                      <a16:colId xmlns:a16="http://schemas.microsoft.com/office/drawing/2014/main" val="20002"/>
                    </a:ext>
                  </a:extLst>
                </a:gridCol>
                <a:gridCol w="929300">
                  <a:extLst>
                    <a:ext uri="{9D8B030D-6E8A-4147-A177-3AD203B41FA5}">
                      <a16:colId xmlns:a16="http://schemas.microsoft.com/office/drawing/2014/main" val="20003"/>
                    </a:ext>
                  </a:extLst>
                </a:gridCol>
                <a:gridCol w="770550">
                  <a:extLst>
                    <a:ext uri="{9D8B030D-6E8A-4147-A177-3AD203B41FA5}">
                      <a16:colId xmlns:a16="http://schemas.microsoft.com/office/drawing/2014/main" val="20004"/>
                    </a:ext>
                  </a:extLst>
                </a:gridCol>
              </a:tblGrid>
              <a:tr h="4642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Channel</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Instagram</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4693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Impressions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2,653,799</a:t>
                      </a:r>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856,746</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633,619</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253,310</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1"/>
                  </a:ext>
                </a:extLst>
              </a:tr>
              <a:tr h="464250">
                <a:tc>
                  <a:txBody>
                    <a:bodyPr/>
                    <a:lstStyle/>
                    <a:p>
                      <a:pPr marL="0" lvl="0" indent="0" algn="l" rtl="0">
                        <a:spcBef>
                          <a:spcPts val="0"/>
                        </a:spcBef>
                        <a:spcAft>
                          <a:spcPts val="0"/>
                        </a:spcAft>
                        <a:buNone/>
                      </a:pPr>
                      <a:r>
                        <a:rPr lang="en-US" b="1">
                          <a:solidFill>
                            <a:srgbClr val="FFFFFF"/>
                          </a:solidFill>
                          <a:latin typeface="Calibri"/>
                          <a:ea typeface="Calibri"/>
                          <a:cs typeface="Calibri"/>
                          <a:sym typeface="Calibri"/>
                        </a:rPr>
                        <a:t>Engagements</a:t>
                      </a:r>
                      <a:endParaRPr b="1">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67,351</a:t>
                      </a:r>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56,231</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66,979</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13,747</a:t>
                      </a:r>
                      <a:endParaRPr>
                        <a:solidFill>
                          <a:srgbClr val="FFFFFF"/>
                        </a:solidFill>
                        <a:latin typeface="Calibri"/>
                        <a:ea typeface="Calibri"/>
                        <a:cs typeface="Calibri"/>
                        <a:sym typeface="Calibri"/>
                      </a:endParaRPr>
                    </a:p>
                  </a:txBody>
                  <a:tcPr marL="91425" marR="91425" marT="68575" marB="6857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solidFill>
                      <a:srgbClr val="2E75B5"/>
                    </a:solidFill>
                  </a:tcPr>
                </a:tc>
                <a:extLst>
                  <a:ext uri="{0D108BD9-81ED-4DB2-BD59-A6C34878D82A}">
                    <a16:rowId xmlns:a16="http://schemas.microsoft.com/office/drawing/2014/main" val="10002"/>
                  </a:ext>
                </a:extLst>
              </a:tr>
            </a:tbl>
          </a:graphicData>
        </a:graphic>
      </p:graphicFrame>
      <p:sp>
        <p:nvSpPr>
          <p:cNvPr id="488" name="Google Shape;488;p53"/>
          <p:cNvSpPr/>
          <p:nvPr/>
        </p:nvSpPr>
        <p:spPr>
          <a:xfrm>
            <a:off x="7378225" y="4172775"/>
            <a:ext cx="1590300" cy="570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9" name="Google Shape;489;p53"/>
          <p:cNvSpPr/>
          <p:nvPr/>
        </p:nvSpPr>
        <p:spPr>
          <a:xfrm>
            <a:off x="5243675" y="3156075"/>
            <a:ext cx="3724800" cy="15870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Reaching Students and Young Professionals</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~90% of IEEE’s social media audience are within the 18-44 age range. Many are students and academics.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4"/>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Highest Performing Social Posts</a:t>
            </a:r>
            <a:endParaRPr/>
          </a:p>
        </p:txBody>
      </p:sp>
      <p:sp>
        <p:nvSpPr>
          <p:cNvPr id="496" name="Google Shape;496;p54"/>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sp>
        <p:nvSpPr>
          <p:cNvPr id="497" name="Google Shape;497;p54"/>
          <p:cNvSpPr/>
          <p:nvPr/>
        </p:nvSpPr>
        <p:spPr>
          <a:xfrm>
            <a:off x="5191100" y="755825"/>
            <a:ext cx="3810900" cy="3441900"/>
          </a:xfrm>
          <a:prstGeom prst="rect">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t>On LinkedIn and Facebook, video posts performed the highest. On Instagram and Twitter, graphic images were the highest performing. Posts containing videos still received high engagement on all channels.</a:t>
            </a:r>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Calibri"/>
              <a:buChar char="●"/>
              <a:tabLst/>
              <a:defRPr/>
            </a:pPr>
            <a:r>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t>Across channels, provoking messages about Wi-Fi and 802 received high engagement, for example, asking “What if we lost 802” and “A world without Wi-Fi?” </a:t>
            </a:r>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Char char="●"/>
              <a:tabLst/>
              <a:defRPr/>
            </a:pPr>
            <a:r>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t>Simple and relatable posts performed well, for example, “Engineers are creative people.”</a:t>
            </a:r>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Char char="●"/>
              <a:tabLst/>
              <a:defRPr/>
            </a:pPr>
            <a:r>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t>Posts that connected 802 to popular topics, such as IoT or smart cities performed well, allowing users to think about how 802 interacts with their daily lives.</a:t>
            </a:r>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98" name="Google Shape;498;p54"/>
          <p:cNvPicPr preferRelativeResize="0"/>
          <p:nvPr/>
        </p:nvPicPr>
        <p:blipFill rotWithShape="1">
          <a:blip r:embed="rId3">
            <a:alphaModFix/>
          </a:blip>
          <a:srcRect l="2078" r="1256" b="2714"/>
          <a:stretch/>
        </p:blipFill>
        <p:spPr>
          <a:xfrm>
            <a:off x="195677" y="857150"/>
            <a:ext cx="2594250" cy="2132175"/>
          </a:xfrm>
          <a:prstGeom prst="rect">
            <a:avLst/>
          </a:prstGeom>
          <a:noFill/>
          <a:ln w="9525" cap="flat" cmpd="sng">
            <a:solidFill>
              <a:schemeClr val="dk2"/>
            </a:solidFill>
            <a:prstDash val="solid"/>
            <a:round/>
            <a:headEnd type="none" w="sm" len="sm"/>
            <a:tailEnd type="none" w="sm" len="sm"/>
          </a:ln>
        </p:spPr>
      </p:pic>
      <p:pic>
        <p:nvPicPr>
          <p:cNvPr id="499" name="Google Shape;499;p54"/>
          <p:cNvPicPr preferRelativeResize="0"/>
          <p:nvPr/>
        </p:nvPicPr>
        <p:blipFill rotWithShape="1">
          <a:blip r:embed="rId4">
            <a:alphaModFix/>
          </a:blip>
          <a:srcRect l="28709" r="-1521" b="11197"/>
          <a:stretch/>
        </p:blipFill>
        <p:spPr>
          <a:xfrm>
            <a:off x="190500" y="3055825"/>
            <a:ext cx="2594251" cy="1463775"/>
          </a:xfrm>
          <a:prstGeom prst="rect">
            <a:avLst/>
          </a:prstGeom>
          <a:noFill/>
          <a:ln w="9525" cap="flat" cmpd="sng">
            <a:solidFill>
              <a:schemeClr val="dk2"/>
            </a:solidFill>
            <a:prstDash val="solid"/>
            <a:round/>
            <a:headEnd type="none" w="sm" len="sm"/>
            <a:tailEnd type="none" w="sm" len="sm"/>
          </a:ln>
        </p:spPr>
      </p:pic>
      <p:pic>
        <p:nvPicPr>
          <p:cNvPr id="500" name="Google Shape;500;p54"/>
          <p:cNvPicPr preferRelativeResize="0"/>
          <p:nvPr/>
        </p:nvPicPr>
        <p:blipFill rotWithShape="1">
          <a:blip r:embed="rId5">
            <a:alphaModFix/>
          </a:blip>
          <a:srcRect b="3790"/>
          <a:stretch/>
        </p:blipFill>
        <p:spPr>
          <a:xfrm>
            <a:off x="2873159" y="3055825"/>
            <a:ext cx="2100300" cy="1692828"/>
          </a:xfrm>
          <a:prstGeom prst="rect">
            <a:avLst/>
          </a:prstGeom>
          <a:noFill/>
          <a:ln w="9525" cap="flat" cmpd="sng">
            <a:solidFill>
              <a:schemeClr val="dk2"/>
            </a:solidFill>
            <a:prstDash val="solid"/>
            <a:round/>
            <a:headEnd type="none" w="sm" len="sm"/>
            <a:tailEnd type="none" w="sm" len="sm"/>
          </a:ln>
        </p:spPr>
      </p:pic>
      <p:pic>
        <p:nvPicPr>
          <p:cNvPr id="501" name="Google Shape;501;p54"/>
          <p:cNvPicPr preferRelativeResize="0"/>
          <p:nvPr/>
        </p:nvPicPr>
        <p:blipFill>
          <a:blip r:embed="rId6">
            <a:alphaModFix/>
          </a:blip>
          <a:stretch>
            <a:fillRect/>
          </a:stretch>
        </p:blipFill>
        <p:spPr>
          <a:xfrm>
            <a:off x="2866325" y="861475"/>
            <a:ext cx="2100301" cy="213218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5"/>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China Social Performance</a:t>
            </a:r>
            <a:endParaRPr/>
          </a:p>
        </p:txBody>
      </p:sp>
      <p:sp>
        <p:nvSpPr>
          <p:cNvPr id="508" name="Google Shape;508;p55"/>
          <p:cNvSpPr txBox="1">
            <a:spLocks noGrp="1"/>
          </p:cNvSpPr>
          <p:nvPr>
            <p:ph type="body" idx="1"/>
          </p:nvPr>
        </p:nvSpPr>
        <p:spPr>
          <a:xfrm>
            <a:off x="568700" y="1140625"/>
            <a:ext cx="7688400" cy="33723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sz="1500" b="1"/>
              <a:t>Reach/Engagement</a:t>
            </a:r>
            <a:r>
              <a:rPr lang="en-US" sz="1500"/>
              <a:t>: 1,211 *the average for articles in China is ~1,050*</a:t>
            </a:r>
            <a:endParaRPr sz="1500"/>
          </a:p>
          <a:p>
            <a:pPr marL="0" lvl="0" indent="0" algn="l" rtl="0">
              <a:spcBef>
                <a:spcPts val="750"/>
              </a:spcBef>
              <a:spcAft>
                <a:spcPts val="0"/>
              </a:spcAft>
              <a:buNone/>
            </a:pPr>
            <a:r>
              <a:rPr lang="en-US" sz="1500" b="1"/>
              <a:t>How does this compare?</a:t>
            </a:r>
            <a:endParaRPr sz="1500" b="1"/>
          </a:p>
          <a:p>
            <a:pPr marL="457200" lvl="0" indent="-323850" algn="l" rtl="0">
              <a:spcBef>
                <a:spcPts val="750"/>
              </a:spcBef>
              <a:spcAft>
                <a:spcPts val="0"/>
              </a:spcAft>
              <a:buSzPts val="1500"/>
              <a:buChar char="▸"/>
            </a:pPr>
            <a:r>
              <a:rPr lang="en-US" sz="1500"/>
              <a:t>Out of the 13 articles/videos sent to the IEEE China team for translation from 2018-2020, this article ranks #5</a:t>
            </a:r>
            <a:endParaRPr sz="1500"/>
          </a:p>
          <a:p>
            <a:pPr marL="457200" lvl="0" indent="-323850" algn="l" rtl="0">
              <a:spcBef>
                <a:spcPts val="0"/>
              </a:spcBef>
              <a:spcAft>
                <a:spcPts val="0"/>
              </a:spcAft>
              <a:buSzPts val="1500"/>
              <a:buChar char="▸"/>
            </a:pPr>
            <a:r>
              <a:rPr lang="en-US" sz="1500"/>
              <a:t>Out of just articles (no videos), this ranks #3</a:t>
            </a:r>
            <a:endParaRPr sz="1500"/>
          </a:p>
          <a:p>
            <a:pPr marL="0" lvl="0" indent="0" algn="l" rtl="0">
              <a:spcBef>
                <a:spcPts val="750"/>
              </a:spcBef>
              <a:spcAft>
                <a:spcPts val="0"/>
              </a:spcAft>
              <a:buNone/>
            </a:pPr>
            <a:r>
              <a:rPr lang="en-US" sz="1500" b="1"/>
              <a:t>Why is this important?</a:t>
            </a:r>
            <a:endParaRPr sz="1500" b="1"/>
          </a:p>
          <a:p>
            <a:pPr marL="457200" lvl="0" indent="-323850" algn="l" rtl="0">
              <a:spcBef>
                <a:spcPts val="750"/>
              </a:spcBef>
              <a:spcAft>
                <a:spcPts val="0"/>
              </a:spcAft>
              <a:buSzPts val="1500"/>
              <a:buChar char="▸"/>
            </a:pPr>
            <a:r>
              <a:rPr lang="en-US" sz="1500"/>
              <a:t>This article was posted the first week of March. Given the massive impact that coronavirus had in China, this is a huge success.</a:t>
            </a:r>
            <a:endParaRPr sz="1500"/>
          </a:p>
          <a:p>
            <a:pPr marL="0" lvl="0" indent="0" algn="l" rtl="0">
              <a:spcBef>
                <a:spcPts val="750"/>
              </a:spcBef>
              <a:spcAft>
                <a:spcPts val="0"/>
              </a:spcAft>
              <a:buNone/>
            </a:pPr>
            <a:r>
              <a:rPr lang="en-US" sz="1500" b="1"/>
              <a:t>How does this align with previous insights?</a:t>
            </a:r>
            <a:endParaRPr sz="1500" b="1"/>
          </a:p>
          <a:p>
            <a:pPr marL="457200" lvl="0" indent="-323850" algn="l" rtl="0">
              <a:spcBef>
                <a:spcPts val="750"/>
              </a:spcBef>
              <a:spcAft>
                <a:spcPts val="0"/>
              </a:spcAft>
              <a:buSzPts val="1500"/>
              <a:buChar char="▸"/>
            </a:pPr>
            <a:r>
              <a:rPr lang="en-US" sz="1500"/>
              <a:t>Prior to this article, 5G and IEEE-related content (members, etc.) performed best</a:t>
            </a:r>
            <a:endParaRPr sz="1500"/>
          </a:p>
          <a:p>
            <a:pPr marL="457200" lvl="0" indent="-323850" algn="l" rtl="0">
              <a:spcBef>
                <a:spcPts val="0"/>
              </a:spcBef>
              <a:spcAft>
                <a:spcPts val="0"/>
              </a:spcAft>
              <a:buSzPts val="1500"/>
              <a:buChar char="▸"/>
            </a:pPr>
            <a:r>
              <a:rPr lang="en-US" sz="1500"/>
              <a:t>The data continues to tell us that the IEEE China audience has a heavy interest in IEEE-centric content and the future of networking. </a:t>
            </a:r>
            <a:endParaRPr sz="1500"/>
          </a:p>
          <a:p>
            <a:pPr marL="0" lvl="0" indent="0" algn="l" rtl="0">
              <a:spcBef>
                <a:spcPts val="750"/>
              </a:spcBef>
              <a:spcAft>
                <a:spcPts val="0"/>
              </a:spcAft>
              <a:buNone/>
            </a:pPr>
            <a:endParaRPr/>
          </a:p>
        </p:txBody>
      </p:sp>
      <p:sp>
        <p:nvSpPr>
          <p:cNvPr id="509" name="Google Shape;509;p55"/>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sp>
        <p:nvSpPr>
          <p:cNvPr id="510" name="Google Shape;510;p55"/>
          <p:cNvSpPr txBox="1">
            <a:spLocks noGrp="1"/>
          </p:cNvSpPr>
          <p:nvPr>
            <p:ph type="body" idx="4"/>
          </p:nvPr>
        </p:nvSpPr>
        <p:spPr>
          <a:xfrm>
            <a:off x="770900" y="677250"/>
            <a:ext cx="8093400" cy="6624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sz="1400"/>
              <a:t>The IEEE China team translated an 802 Transmitter article, “The Global Impact of IEEE’s 802 Standards” and posted it on China social channels (Weibo and WeChat) resulting in a top performer for the region</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6"/>
          <p:cNvSpPr txBox="1">
            <a:spLocks noGrp="1"/>
          </p:cNvSpPr>
          <p:nvPr>
            <p:ph type="title"/>
          </p:nvPr>
        </p:nvSpPr>
        <p:spPr>
          <a:xfrm>
            <a:off x="623888" y="2447123"/>
            <a:ext cx="7886700" cy="620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TRANSMITTER PERFORMANCE</a:t>
            </a:r>
            <a:endParaRPr>
              <a:latin typeface="Calibri"/>
              <a:ea typeface="Calibri"/>
              <a:cs typeface="Calibri"/>
              <a:sym typeface="Calibri"/>
            </a:endParaRPr>
          </a:p>
        </p:txBody>
      </p:sp>
      <p:sp>
        <p:nvSpPr>
          <p:cNvPr id="517" name="Google Shape;517;p56"/>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7"/>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Transmitter Article Performance Snapshot</a:t>
            </a:r>
            <a:endParaRPr/>
          </a:p>
        </p:txBody>
      </p:sp>
      <p:sp>
        <p:nvSpPr>
          <p:cNvPr id="524" name="Google Shape;524;p57"/>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graphicFrame>
        <p:nvGraphicFramePr>
          <p:cNvPr id="525" name="Google Shape;525;p57"/>
          <p:cNvGraphicFramePr/>
          <p:nvPr/>
        </p:nvGraphicFramePr>
        <p:xfrm>
          <a:off x="822600" y="821685"/>
          <a:ext cx="6361750" cy="2977935"/>
        </p:xfrm>
        <a:graphic>
          <a:graphicData uri="http://schemas.openxmlformats.org/drawingml/2006/table">
            <a:tbl>
              <a:tblPr>
                <a:noFill/>
              </a:tblPr>
              <a:tblGrid>
                <a:gridCol w="4725300">
                  <a:extLst>
                    <a:ext uri="{9D8B030D-6E8A-4147-A177-3AD203B41FA5}">
                      <a16:colId xmlns:a16="http://schemas.microsoft.com/office/drawing/2014/main" val="20000"/>
                    </a:ext>
                  </a:extLst>
                </a:gridCol>
                <a:gridCol w="1636450">
                  <a:extLst>
                    <a:ext uri="{9D8B030D-6E8A-4147-A177-3AD203B41FA5}">
                      <a16:colId xmlns:a16="http://schemas.microsoft.com/office/drawing/2014/main" val="20001"/>
                    </a:ext>
                  </a:extLst>
                </a:gridCol>
              </a:tblGrid>
              <a:tr h="945300">
                <a:tc>
                  <a:txBody>
                    <a:bodyPr/>
                    <a:lstStyle/>
                    <a:p>
                      <a:pPr marL="0" lvl="0" indent="0" algn="l" rtl="0">
                        <a:spcBef>
                          <a:spcPts val="0"/>
                        </a:spcBef>
                        <a:spcAft>
                          <a:spcPts val="0"/>
                        </a:spcAft>
                        <a:buNone/>
                      </a:pPr>
                      <a:r>
                        <a:rPr lang="en-US" b="1">
                          <a:solidFill>
                            <a:srgbClr val="FFFFFF"/>
                          </a:solidFill>
                        </a:rPr>
                        <a:t>ARTICLE</a:t>
                      </a:r>
                      <a:endParaRPr b="1">
                        <a:solidFill>
                          <a:srgbClr val="FFFFFF"/>
                        </a:solidFill>
                      </a:endParaRPr>
                    </a:p>
                  </a:txBody>
                  <a:tcPr marL="91425" marR="91425" marT="91425" marB="91425">
                    <a:lnB w="9525" cap="flat" cmpd="sng">
                      <a:solidFill>
                        <a:srgbClr val="CCCCCC"/>
                      </a:solidFill>
                      <a:prstDash val="solid"/>
                      <a:round/>
                      <a:headEnd type="none" w="sm" len="sm"/>
                      <a:tailEnd type="none" w="sm" len="sm"/>
                    </a:lnB>
                    <a:solidFill>
                      <a:srgbClr val="005582"/>
                    </a:solidFill>
                  </a:tcPr>
                </a:tc>
                <a:tc>
                  <a:txBody>
                    <a:bodyPr/>
                    <a:lstStyle/>
                    <a:p>
                      <a:pPr marL="0" lvl="0" indent="0" algn="l" rtl="0">
                        <a:spcBef>
                          <a:spcPts val="0"/>
                        </a:spcBef>
                        <a:spcAft>
                          <a:spcPts val="0"/>
                        </a:spcAft>
                        <a:buNone/>
                      </a:pPr>
                      <a:r>
                        <a:rPr lang="en-US" b="1">
                          <a:solidFill>
                            <a:srgbClr val="FFFFFF"/>
                          </a:solidFill>
                        </a:rPr>
                        <a:t>VIEWS</a:t>
                      </a:r>
                      <a:endParaRPr b="1">
                        <a:solidFill>
                          <a:srgbClr val="FFFFFF"/>
                        </a:solidFill>
                      </a:endParaRPr>
                    </a:p>
                  </a:txBody>
                  <a:tcPr marL="91425" marR="91425" marT="91425" marB="91425">
                    <a:lnB w="9525" cap="flat" cmpd="sng">
                      <a:solidFill>
                        <a:srgbClr val="CCCCCC"/>
                      </a:solidFill>
                      <a:prstDash val="solid"/>
                      <a:round/>
                      <a:headEnd type="none" w="sm" len="sm"/>
                      <a:tailEnd type="none" w="sm" len="sm"/>
                    </a:lnB>
                    <a:solidFill>
                      <a:srgbClr val="005582"/>
                    </a:solidFill>
                  </a:tcPr>
                </a:tc>
                <a:extLst>
                  <a:ext uri="{0D108BD9-81ED-4DB2-BD59-A6C34878D82A}">
                    <a16:rowId xmlns:a16="http://schemas.microsoft.com/office/drawing/2014/main" val="10000"/>
                  </a:ext>
                </a:extLst>
              </a:tr>
              <a:tr h="390300">
                <a:tc>
                  <a:txBody>
                    <a:bodyPr/>
                    <a:lstStyle/>
                    <a:p>
                      <a:pPr marL="0" lvl="0" indent="0" algn="l" rtl="0">
                        <a:spcBef>
                          <a:spcPts val="0"/>
                        </a:spcBef>
                        <a:spcAft>
                          <a:spcPts val="2300"/>
                        </a:spcAft>
                        <a:buNone/>
                      </a:pPr>
                      <a:r>
                        <a:rPr lang="en-US" sz="1200">
                          <a:solidFill>
                            <a:schemeClr val="dk1"/>
                          </a:solidFill>
                          <a:highlight>
                            <a:srgbClr val="FFFFFF"/>
                          </a:highlight>
                          <a:latin typeface="Calibri"/>
                          <a:ea typeface="Calibri"/>
                          <a:cs typeface="Calibri"/>
                          <a:sym typeface="Calibri"/>
                        </a:rPr>
                        <a:t>3 Ways the World Would Be a Different Place Without IEEE’s Family of 802 Standard</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693</a:t>
                      </a:r>
                      <a:endParaRPr sz="1200">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32075">
                <a:tc>
                  <a:txBody>
                    <a:bodyPr/>
                    <a:lstStyle/>
                    <a:p>
                      <a:pPr marL="0" lvl="0" indent="0" algn="l" rtl="0">
                        <a:spcBef>
                          <a:spcPts val="0"/>
                        </a:spcBef>
                        <a:spcAft>
                          <a:spcPts val="2300"/>
                        </a:spcAft>
                        <a:buNone/>
                      </a:pPr>
                      <a:r>
                        <a:rPr lang="en-US" sz="1200">
                          <a:solidFill>
                            <a:schemeClr val="dk1"/>
                          </a:solidFill>
                          <a:highlight>
                            <a:srgbClr val="FFFFFF"/>
                          </a:highlight>
                          <a:latin typeface="Calibri"/>
                          <a:ea typeface="Calibri"/>
                          <a:cs typeface="Calibri"/>
                          <a:sym typeface="Calibri"/>
                        </a:rPr>
                        <a:t>How Ethernet Has Enabled Today’s Hyper-Connected World</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517</a:t>
                      </a:r>
                      <a:endParaRPr sz="1200">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98350">
                <a:tc>
                  <a:txBody>
                    <a:bodyPr/>
                    <a:lstStyle/>
                    <a:p>
                      <a:pPr marL="0" lvl="0" indent="0" algn="l" rtl="0">
                        <a:spcBef>
                          <a:spcPts val="0"/>
                        </a:spcBef>
                        <a:spcAft>
                          <a:spcPts val="2300"/>
                        </a:spcAft>
                        <a:buNone/>
                      </a:pPr>
                      <a:r>
                        <a:rPr lang="en-US" sz="1200">
                          <a:solidFill>
                            <a:schemeClr val="dk1"/>
                          </a:solidFill>
                          <a:highlight>
                            <a:srgbClr val="FFFFFF"/>
                          </a:highlight>
                          <a:latin typeface="Calibri"/>
                          <a:ea typeface="Calibri"/>
                          <a:cs typeface="Calibri"/>
                          <a:sym typeface="Calibri"/>
                        </a:rPr>
                        <a:t>Why the Development of Wireless Networks Is Important for Global IoT Growth</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496</a:t>
                      </a:r>
                      <a:endParaRPr sz="1200">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98350">
                <a:tc>
                  <a:txBody>
                    <a:bodyPr/>
                    <a:lstStyle/>
                    <a:p>
                      <a:pPr marL="0" lvl="0" indent="0" algn="l" rtl="0">
                        <a:spcBef>
                          <a:spcPts val="0"/>
                        </a:spcBef>
                        <a:spcAft>
                          <a:spcPts val="2300"/>
                        </a:spcAft>
                        <a:buNone/>
                      </a:pPr>
                      <a:r>
                        <a:rPr lang="en-US" sz="1200">
                          <a:solidFill>
                            <a:schemeClr val="dk1"/>
                          </a:solidFill>
                          <a:highlight>
                            <a:srgbClr val="FFFFFF"/>
                          </a:highlight>
                          <a:latin typeface="Calibri"/>
                          <a:ea typeface="Calibri"/>
                          <a:cs typeface="Calibri"/>
                          <a:sym typeface="Calibri"/>
                        </a:rPr>
                        <a:t>How the Future of Wi-Fi Will Impact Our Workplaces and Lifestyles Worldwide</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307</a:t>
                      </a:r>
                      <a:endParaRPr sz="1200">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526" name="Google Shape;526;p57"/>
          <p:cNvSpPr txBox="1"/>
          <p:nvPr/>
        </p:nvSpPr>
        <p:spPr>
          <a:xfrm>
            <a:off x="947475" y="4463725"/>
            <a:ext cx="6733800" cy="414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0000"/>
                </a:solidFill>
                <a:effectLst/>
                <a:uLnTx/>
                <a:uFillTx/>
                <a:latin typeface="Calibri"/>
                <a:ea typeface="Calibri"/>
                <a:cs typeface="Calibri"/>
                <a:sym typeface="Calibri"/>
              </a:rPr>
              <a:t>** avg benchmark for Transmitter is 300-400 views for articles only. We know that videos perform best on social media vs on a landing page based on best practices. We shared our videos on both platforms and had the best performance on social.</a:t>
            </a:r>
            <a:endParaRPr kumimoji="0" sz="1000" b="1" i="0" u="none" strike="noStrike" kern="0" cap="none" spc="0" normalizeH="0" baseline="0" noProof="0">
              <a:ln>
                <a:noFill/>
              </a:ln>
              <a:solidFill>
                <a:srgbClr val="FF0000"/>
              </a:solidFill>
              <a:effectLst/>
              <a:uLnTx/>
              <a:uFillTx/>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8"/>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900" b="0" i="0" u="none" strike="noStrike" kern="0" cap="none" spc="0" normalizeH="0" baseline="0" noProof="0">
              <a:ln>
                <a:noFill/>
              </a:ln>
              <a:solidFill>
                <a:srgbClr val="0066A1"/>
              </a:solidFill>
              <a:effectLst/>
              <a:uLnTx/>
              <a:uFillTx/>
              <a:latin typeface="Calibri"/>
              <a:cs typeface="Calibri"/>
              <a:sym typeface="Calibri"/>
            </a:endParaRPr>
          </a:p>
        </p:txBody>
      </p:sp>
      <p:sp>
        <p:nvSpPr>
          <p:cNvPr id="533" name="Google Shape;533;p58"/>
          <p:cNvSpPr txBox="1">
            <a:spLocks noGrp="1"/>
          </p:cNvSpPr>
          <p:nvPr>
            <p:ph type="title"/>
          </p:nvPr>
        </p:nvSpPr>
        <p:spPr>
          <a:xfrm>
            <a:off x="628650" y="417136"/>
            <a:ext cx="7886700" cy="41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Highest Performing Transmitter Content</a:t>
            </a:r>
            <a:endParaRPr/>
          </a:p>
        </p:txBody>
      </p:sp>
      <p:sp>
        <p:nvSpPr>
          <p:cNvPr id="534" name="Google Shape;534;p58"/>
          <p:cNvSpPr txBox="1"/>
          <p:nvPr/>
        </p:nvSpPr>
        <p:spPr>
          <a:xfrm>
            <a:off x="253225" y="1128325"/>
            <a:ext cx="4563900" cy="336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The highest performing article on Transmitter was </a:t>
            </a:r>
            <a:r>
              <a:rPr kumimoji="0" lang="en-US" sz="1400" b="0" i="1" u="none" strike="noStrike" kern="0" cap="none" spc="0" normalizeH="0" baseline="0" noProof="0">
                <a:ln>
                  <a:noFill/>
                </a:ln>
                <a:solidFill>
                  <a:srgbClr val="000000"/>
                </a:solidFill>
                <a:effectLst/>
                <a:highlight>
                  <a:srgbClr val="FFFFFF"/>
                </a:highlight>
                <a:uLnTx/>
                <a:uFillTx/>
                <a:latin typeface="Calibri"/>
                <a:ea typeface="Calibri"/>
                <a:cs typeface="Calibri"/>
                <a:sym typeface="Calibri"/>
              </a:rPr>
              <a:t>3 Ways the World Would Be a Different Place Without IEEE’s Family of 802 Standards</a:t>
            </a:r>
            <a:r>
              <a:rPr kumimoji="0" lang="en-US" sz="1200" b="0" i="0" u="none" strike="noStrike" kern="0" cap="none" spc="0" normalizeH="0" baseline="0" noProof="0">
                <a:ln>
                  <a:noFill/>
                </a:ln>
                <a:solidFill>
                  <a:srgbClr val="000000"/>
                </a:solidFill>
                <a:effectLst/>
                <a:highlight>
                  <a:srgbClr val="FFFFFF"/>
                </a:highligh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One of the three ways was about remote work and how difficult it would be without 802. The data shows there was a large increase in traffic in April, a time when almost the entire world was working remotely. This proves our content was timely and relevant for our audience.</a:t>
            </a:r>
            <a:b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br>
            <a:b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The highest source of traffic was direct, meaning readers most likely came directly from the homepage or clicked on this article after reading another one.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35" name="Google Shape;535;p58"/>
          <p:cNvPicPr preferRelativeResize="0"/>
          <p:nvPr/>
        </p:nvPicPr>
        <p:blipFill rotWithShape="1">
          <a:blip r:embed="rId3">
            <a:alphaModFix/>
          </a:blip>
          <a:srcRect b="-4766"/>
          <a:stretch/>
        </p:blipFill>
        <p:spPr>
          <a:xfrm>
            <a:off x="4966325" y="1161813"/>
            <a:ext cx="3892175" cy="2819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59"/>
          <p:cNvSpPr txBox="1"/>
          <p:nvPr/>
        </p:nvSpPr>
        <p:spPr>
          <a:xfrm>
            <a:off x="63500" y="830909"/>
            <a:ext cx="9023100" cy="3912600"/>
          </a:xfrm>
          <a:prstGeom prst="rect">
            <a:avLst/>
          </a:prstGeom>
          <a:solidFill>
            <a:srgbClr val="FFFFFF"/>
          </a:solidFill>
          <a:ln>
            <a:noFill/>
          </a:ln>
        </p:spPr>
        <p:txBody>
          <a:bodyPr spcFirstLastPara="1" wrap="square" lIns="91425" tIns="91425" rIns="91425" bIns="91425" anchor="t" anchorCtr="0">
            <a:noAutofit/>
          </a:bodyPr>
          <a:lstStyle/>
          <a:p>
            <a:pPr marL="457200" marR="0" lvl="0" indent="-317500" algn="l" defTabSz="914400" rtl="0" eaLnBrk="1" fontAlgn="auto" latinLnBrk="0" hangingPunct="1">
              <a:lnSpc>
                <a:spcPct val="100000"/>
              </a:lnSpc>
              <a:spcBef>
                <a:spcPts val="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Google Display Network paid advertising ( aka GDN)</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 performed extremely well. GDN banners across the web and apps drove 46.29% of all traffic to the Transmitter 802 Standards page at an average Cost Per Click of just $0.14 per click.</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802 video content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garnered high engagement and gathered a following throughout the campaign. We saw an increase of views over time with over 450K views alone in the final two week period of the campaign (4/1-4/15) with a total of 750,294 views overall.</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Our </a:t>
            </a: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audience engaged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the most with content that immediately asked a provoking question, such as what a world without Wi-Fi would look like, or content that established a link from 802 to popular industries and/or everyday life.</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Media coverage</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 resonated most when talking about the future applications of 802 and when discussing the various technologies 802 enables like Wi-Fi and Ethernet rather than the technical nuances of the standards. Examples included Wi-Fi sensing, Ethernet for autonomous vehicles, applications to the IoT, etc.</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900"/>
              </a:spcBef>
              <a:spcAft>
                <a:spcPts val="0"/>
              </a:spcAft>
              <a:buClr>
                <a:srgbClr val="434343"/>
              </a:buClr>
              <a:buSzPts val="1400"/>
              <a:buFont typeface="Calibri"/>
              <a:buChar char="●"/>
              <a:tabLst/>
              <a:defRPr/>
            </a:pPr>
            <a:r>
              <a:rPr kumimoji="0" lang="en-US" sz="1400" b="1" i="0" u="none" strike="noStrike" kern="0" cap="none" spc="0" normalizeH="0" baseline="0" noProof="0" dirty="0">
                <a:ln>
                  <a:noFill/>
                </a:ln>
                <a:solidFill>
                  <a:srgbClr val="434343"/>
                </a:solidFill>
                <a:effectLst/>
                <a:uLnTx/>
                <a:uFillTx/>
                <a:latin typeface="Calibri"/>
                <a:ea typeface="Calibri"/>
                <a:cs typeface="Calibri"/>
                <a:sym typeface="Calibri"/>
              </a:rPr>
              <a:t>COVID-19 </a:t>
            </a:r>
            <a:r>
              <a:rPr kumimoji="0" lang="en-US" sz="1400" b="0" i="0" u="none" strike="noStrike" kern="0" cap="none" spc="0" normalizeH="0" baseline="0" noProof="0" dirty="0">
                <a:ln>
                  <a:noFill/>
                </a:ln>
                <a:solidFill>
                  <a:srgbClr val="434343"/>
                </a:solidFill>
                <a:effectLst/>
                <a:uLnTx/>
                <a:uFillTx/>
                <a:latin typeface="Calibri"/>
                <a:ea typeface="Calibri"/>
                <a:cs typeface="Calibri"/>
                <a:sym typeface="Calibri"/>
              </a:rPr>
              <a:t>was at its peak during the majority of our campaign (April + March) yet we out performed all of our metrics. This was due to the fact that our existing content included topics like remote work and that we quickly made a shift in our campaign to highlight further relevance. This included changing the language of our organic, paid and website copy and our media pitching. </a:t>
            </a:r>
            <a:endParaRPr kumimoji="0" sz="1400" b="0" i="0" u="none" strike="noStrike" kern="0" cap="none" spc="0" normalizeH="0" baseline="0" noProof="0" dirty="0">
              <a:ln>
                <a:noFill/>
              </a:ln>
              <a:solidFill>
                <a:srgbClr val="434343"/>
              </a:solidFill>
              <a:effectLst/>
              <a:uLnTx/>
              <a:uFillTx/>
              <a:latin typeface="Calibri"/>
              <a:ea typeface="Calibri"/>
              <a:cs typeface="Calibri"/>
              <a:sym typeface="Calibri"/>
            </a:endParaRPr>
          </a:p>
        </p:txBody>
      </p:sp>
      <p:sp>
        <p:nvSpPr>
          <p:cNvPr id="541" name="Google Shape;541;p59"/>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543" name="Google Shape;543;p59"/>
          <p:cNvSpPr txBox="1"/>
          <p:nvPr/>
        </p:nvSpPr>
        <p:spPr>
          <a:xfrm>
            <a:off x="258450" y="320475"/>
            <a:ext cx="8359200" cy="61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1" i="0" u="none" strike="noStrike" kern="0" cap="none" spc="0" normalizeH="0" baseline="0" noProof="0">
                <a:ln>
                  <a:noFill/>
                </a:ln>
                <a:solidFill>
                  <a:srgbClr val="0066A1"/>
                </a:solidFill>
                <a:effectLst/>
                <a:uLnTx/>
                <a:uFillTx/>
                <a:latin typeface="Calibri"/>
                <a:ea typeface="Calibri"/>
                <a:cs typeface="Calibri"/>
                <a:sym typeface="Calibri"/>
              </a:rPr>
              <a:t>Key Learnings + Highlights </a:t>
            </a:r>
            <a:endParaRPr kumimoji="0" sz="3000" b="0" i="0" u="none" strike="noStrike" kern="0" cap="none" spc="0" normalizeH="0" baseline="0" noProof="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6" name="Google Shape;536;p76"/>
          <p:cNvSpPr txBox="1">
            <a:spLocks noGrp="1"/>
          </p:cNvSpPr>
          <p:nvPr>
            <p:ph type="sldNum" idx="12"/>
          </p:nvPr>
        </p:nvSpPr>
        <p:spPr>
          <a:xfrm>
            <a:off x="385322"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66A1"/>
              </a:buClr>
              <a:buSzPts val="900"/>
              <a:buFont typeface="Calibri"/>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66A1"/>
                </a:buClr>
                <a:buSzPts val="900"/>
                <a:buFont typeface="Calibri"/>
                <a:buNone/>
                <a:tabLst/>
                <a:defRPr/>
              </a:pPr>
              <a:t>37</a:t>
            </a:fld>
            <a:endParaRPr kumimoji="0" sz="900" b="0" i="0" u="none" strike="noStrike" kern="0" cap="none" spc="0" normalizeH="0" baseline="0" noProof="0">
              <a:ln>
                <a:noFill/>
              </a:ln>
              <a:solidFill>
                <a:srgbClr val="0066A1"/>
              </a:solidFill>
              <a:effectLst/>
              <a:uLnTx/>
              <a:uFillTx/>
              <a:latin typeface="Calibri"/>
              <a:ea typeface="Calibri"/>
              <a:cs typeface="Calibri"/>
              <a:sym typeface="Calibri"/>
            </a:endParaRPr>
          </a:p>
        </p:txBody>
      </p:sp>
      <p:sp>
        <p:nvSpPr>
          <p:cNvPr id="537" name="Google Shape;537;p76"/>
          <p:cNvSpPr txBox="1"/>
          <p:nvPr/>
        </p:nvSpPr>
        <p:spPr>
          <a:xfrm>
            <a:off x="2857232" y="1357079"/>
            <a:ext cx="3558267" cy="140316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1100"/>
              </a:spcBef>
              <a:spcAft>
                <a:spcPts val="110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rPr>
              <a:t>Appendix </a:t>
            </a:r>
            <a:r>
              <a:rPr lang="en-US" sz="2800" b="1" dirty="0">
                <a:solidFill>
                  <a:srgbClr val="FFFFFF"/>
                </a:solidFill>
                <a:latin typeface="Calibri"/>
                <a:ea typeface="Calibri"/>
                <a:cs typeface="Calibri"/>
                <a:sym typeface="Calibri"/>
              </a:rPr>
              <a:t>B</a:t>
            </a:r>
          </a:p>
          <a:p>
            <a:pPr marL="0" marR="0" lvl="0" indent="0" algn="ctr" defTabSz="914400" rtl="0" eaLnBrk="1" fontAlgn="auto" latinLnBrk="0" hangingPunct="1">
              <a:lnSpc>
                <a:spcPct val="100000"/>
              </a:lnSpc>
              <a:spcBef>
                <a:spcPts val="1100"/>
              </a:spcBef>
              <a:spcAft>
                <a:spcPts val="110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rPr>
              <a:t>IEEE SA</a:t>
            </a:r>
          </a:p>
          <a:p>
            <a:pPr marL="0" marR="0" lvl="0" indent="0" algn="ctr" defTabSz="914400" rtl="0" eaLnBrk="1" fontAlgn="auto" latinLnBrk="0" hangingPunct="1">
              <a:lnSpc>
                <a:spcPct val="100000"/>
              </a:lnSpc>
              <a:spcBef>
                <a:spcPts val="1100"/>
              </a:spcBef>
              <a:spcAft>
                <a:spcPts val="1100"/>
              </a:spcAft>
              <a:buClr>
                <a:srgbClr val="000000"/>
              </a:buClr>
              <a:buSzTx/>
              <a:buFont typeface="Arial"/>
              <a:buNone/>
              <a:tabLst/>
              <a:defRPr/>
            </a:pPr>
            <a:r>
              <a:rPr lang="en-US" sz="2800" b="1" dirty="0">
                <a:solidFill>
                  <a:srgbClr val="FFFFFF"/>
                </a:solidFill>
                <a:latin typeface="Calibri"/>
                <a:ea typeface="Calibri"/>
                <a:cs typeface="Calibri"/>
                <a:sym typeface="Calibri"/>
              </a:rPr>
              <a:t>Summary</a:t>
            </a:r>
            <a:endPar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38" name="Google Shape;538;p76"/>
          <p:cNvSpPr txBox="1"/>
          <p:nvPr/>
        </p:nvSpPr>
        <p:spPr>
          <a:xfrm>
            <a:off x="12150850" y="1021525"/>
            <a:ext cx="7340700" cy="85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38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ctrTitle"/>
          </p:nvPr>
        </p:nvSpPr>
        <p:spPr>
          <a:xfrm>
            <a:off x="457200" y="1293968"/>
            <a:ext cx="5039744" cy="17907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1100"/>
              <a:buNone/>
            </a:pPr>
            <a:r>
              <a:rPr lang="en-US"/>
              <a:t>IEEE 802 ANNIVERSARY</a:t>
            </a:r>
            <a:endParaRPr/>
          </a:p>
        </p:txBody>
      </p:sp>
      <p:sp>
        <p:nvSpPr>
          <p:cNvPr id="96" name="Google Shape;96;p12"/>
          <p:cNvSpPr txBox="1">
            <a:spLocks noGrp="1"/>
          </p:cNvSpPr>
          <p:nvPr>
            <p:ph type="subTitle" idx="1"/>
          </p:nvPr>
        </p:nvSpPr>
        <p:spPr>
          <a:xfrm>
            <a:off x="457200" y="3262890"/>
            <a:ext cx="5039700" cy="325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563"/>
              </a:spcBef>
              <a:spcAft>
                <a:spcPts val="0"/>
              </a:spcAft>
              <a:buClr>
                <a:schemeClr val="dk1"/>
              </a:buClr>
              <a:buSzPts val="1100"/>
              <a:buFont typeface="Arial"/>
              <a:buNone/>
            </a:pPr>
            <a:r>
              <a:rPr lang="en-US"/>
              <a:t>IEEE SA Campaign Performance</a:t>
            </a:r>
            <a:endParaRPr/>
          </a:p>
        </p:txBody>
      </p:sp>
      <p:sp>
        <p:nvSpPr>
          <p:cNvPr id="97" name="Google Shape;97;p12"/>
          <p:cNvSpPr txBox="1"/>
          <p:nvPr/>
        </p:nvSpPr>
        <p:spPr>
          <a:xfrm>
            <a:off x="381000" y="4357075"/>
            <a:ext cx="2543100" cy="27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34343"/>
                </a:solidFill>
                <a:effectLst/>
                <a:uLnTx/>
                <a:uFillTx/>
                <a:latin typeface="Calibri"/>
                <a:ea typeface="Calibri"/>
                <a:cs typeface="Calibri"/>
                <a:sym typeface="Calibri"/>
              </a:rPr>
              <a:t>Final Campaign Report</a:t>
            </a:r>
            <a:endParaRPr kumimoji="0" sz="1200" b="1" i="0" u="none" strike="noStrike" kern="0" cap="none" spc="0" normalizeH="0" baseline="0" noProof="0" dirty="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a:t>WEBPAGE: BY THE NUMBERS </a:t>
            </a:r>
            <a:endParaRPr/>
          </a:p>
        </p:txBody>
      </p:sp>
      <p:sp>
        <p:nvSpPr>
          <p:cNvPr id="103" name="Google Shape;103;p13"/>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graphicFrame>
        <p:nvGraphicFramePr>
          <p:cNvPr id="104" name="Google Shape;104;p13"/>
          <p:cNvGraphicFramePr/>
          <p:nvPr/>
        </p:nvGraphicFramePr>
        <p:xfrm>
          <a:off x="457200" y="888975"/>
          <a:ext cx="8229575" cy="3501900"/>
        </p:xfrm>
        <a:graphic>
          <a:graphicData uri="http://schemas.openxmlformats.org/drawingml/2006/table">
            <a:tbl>
              <a:tblPr>
                <a:noFill/>
              </a:tblPr>
              <a:tblGrid>
                <a:gridCol w="1370450">
                  <a:extLst>
                    <a:ext uri="{9D8B030D-6E8A-4147-A177-3AD203B41FA5}">
                      <a16:colId xmlns:a16="http://schemas.microsoft.com/office/drawing/2014/main" val="20000"/>
                    </a:ext>
                  </a:extLst>
                </a:gridCol>
                <a:gridCol w="979875">
                  <a:extLst>
                    <a:ext uri="{9D8B030D-6E8A-4147-A177-3AD203B41FA5}">
                      <a16:colId xmlns:a16="http://schemas.microsoft.com/office/drawing/2014/main" val="20001"/>
                    </a:ext>
                  </a:extLst>
                </a:gridCol>
                <a:gridCol w="979875">
                  <a:extLst>
                    <a:ext uri="{9D8B030D-6E8A-4147-A177-3AD203B41FA5}">
                      <a16:colId xmlns:a16="http://schemas.microsoft.com/office/drawing/2014/main" val="20002"/>
                    </a:ext>
                  </a:extLst>
                </a:gridCol>
                <a:gridCol w="979875">
                  <a:extLst>
                    <a:ext uri="{9D8B030D-6E8A-4147-A177-3AD203B41FA5}">
                      <a16:colId xmlns:a16="http://schemas.microsoft.com/office/drawing/2014/main" val="20003"/>
                    </a:ext>
                  </a:extLst>
                </a:gridCol>
                <a:gridCol w="979875">
                  <a:extLst>
                    <a:ext uri="{9D8B030D-6E8A-4147-A177-3AD203B41FA5}">
                      <a16:colId xmlns:a16="http://schemas.microsoft.com/office/drawing/2014/main" val="20004"/>
                    </a:ext>
                  </a:extLst>
                </a:gridCol>
                <a:gridCol w="979875">
                  <a:extLst>
                    <a:ext uri="{9D8B030D-6E8A-4147-A177-3AD203B41FA5}">
                      <a16:colId xmlns:a16="http://schemas.microsoft.com/office/drawing/2014/main" val="20005"/>
                    </a:ext>
                  </a:extLst>
                </a:gridCol>
                <a:gridCol w="979875">
                  <a:extLst>
                    <a:ext uri="{9D8B030D-6E8A-4147-A177-3AD203B41FA5}">
                      <a16:colId xmlns:a16="http://schemas.microsoft.com/office/drawing/2014/main" val="20006"/>
                    </a:ext>
                  </a:extLst>
                </a:gridCol>
                <a:gridCol w="979875">
                  <a:extLst>
                    <a:ext uri="{9D8B030D-6E8A-4147-A177-3AD203B41FA5}">
                      <a16:colId xmlns:a16="http://schemas.microsoft.com/office/drawing/2014/main" val="20007"/>
                    </a:ext>
                  </a:extLst>
                </a:gridCol>
              </a:tblGrid>
              <a:tr h="583650">
                <a:tc>
                  <a:txBody>
                    <a:bodyPr/>
                    <a:lstStyle/>
                    <a:p>
                      <a:pPr marL="0" lvl="0" indent="0" algn="l" rtl="0">
                        <a:spcBef>
                          <a:spcPts val="0"/>
                        </a:spcBef>
                        <a:spcAft>
                          <a:spcPts val="0"/>
                        </a:spcAft>
                        <a:buNone/>
                      </a:pPr>
                      <a:endParaRPr>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3/4</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3/11</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3/18</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3/25</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As of 4/1</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Clr>
                          <a:schemeClr val="dk1"/>
                        </a:buClr>
                        <a:buSzPts val="1100"/>
                        <a:buFont typeface="Arial"/>
                        <a:buNone/>
                      </a:pPr>
                      <a:r>
                        <a:rPr lang="en-US" b="1">
                          <a:solidFill>
                            <a:schemeClr val="lt1"/>
                          </a:solidFill>
                          <a:latin typeface="Calibri"/>
                          <a:ea typeface="Calibri"/>
                          <a:cs typeface="Calibri"/>
                          <a:sym typeface="Calibri"/>
                        </a:rPr>
                        <a:t>As of 4/8</a:t>
                      </a:r>
                      <a:endParaRPr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b="1">
                          <a:solidFill>
                            <a:schemeClr val="lt1"/>
                          </a:solidFill>
                          <a:latin typeface="Calibri"/>
                          <a:ea typeface="Calibri"/>
                          <a:cs typeface="Calibri"/>
                          <a:sym typeface="Calibri"/>
                        </a:rPr>
                        <a:t>As of 4/15</a:t>
                      </a:r>
                      <a:endParaRPr b="1">
                        <a:solidFill>
                          <a:schemeClr val="lt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Page Views</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906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1,602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2,378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3,073</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3,671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3,809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3,951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1"/>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Avg Time on page</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2:27</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2:23</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02:14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02:15</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02:26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02:31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Form Submissions </a:t>
                      </a:r>
                      <a:endParaRPr sz="1200" b="1">
                        <a:latin typeface="Calibri"/>
                        <a:ea typeface="Calibri"/>
                        <a:cs typeface="Calibri"/>
                        <a:sym typeface="Calibri"/>
                      </a:endParaRPr>
                    </a:p>
                    <a:p>
                      <a:pPr marL="0" lvl="0" indent="0" algn="l" rtl="0">
                        <a:spcBef>
                          <a:spcPts val="0"/>
                        </a:spcBef>
                        <a:spcAft>
                          <a:spcPts val="0"/>
                        </a:spcAft>
                        <a:buNone/>
                      </a:pPr>
                      <a:endParaRPr sz="9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3"/>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Total Clicks</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374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671</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1024</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1,398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1,582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chemeClr val="dk1"/>
                          </a:solidFill>
                          <a:latin typeface="Calibri"/>
                          <a:ea typeface="Calibri"/>
                          <a:cs typeface="Calibri"/>
                          <a:sym typeface="Calibri"/>
                        </a:rPr>
                        <a:t> 1,654</a:t>
                      </a:r>
                      <a:r>
                        <a:rPr lang="en-US" sz="1100">
                          <a:solidFill>
                            <a:srgbClr val="FFFFFF"/>
                          </a:solidFill>
                        </a:rPr>
                        <a:t>  </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chemeClr val="dk1"/>
                          </a:solidFill>
                          <a:latin typeface="Calibri"/>
                          <a:ea typeface="Calibri"/>
                          <a:cs typeface="Calibri"/>
                          <a:sym typeface="Calibri"/>
                        </a:rPr>
                        <a:t>1,758</a:t>
                      </a:r>
                      <a:endParaRPr>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83650">
                <a:tc>
                  <a:txBody>
                    <a:bodyPr/>
                    <a:lstStyle/>
                    <a:p>
                      <a:pPr marL="0" lvl="0" indent="0" algn="l" rtl="0">
                        <a:spcBef>
                          <a:spcPts val="0"/>
                        </a:spcBef>
                        <a:spcAft>
                          <a:spcPts val="0"/>
                        </a:spcAft>
                        <a:buNone/>
                      </a:pPr>
                      <a:r>
                        <a:rPr lang="en-US" sz="1200" b="1">
                          <a:latin typeface="Calibri"/>
                          <a:ea typeface="Calibri"/>
                          <a:cs typeface="Calibri"/>
                          <a:sym typeface="Calibri"/>
                        </a:rPr>
                        <a:t>Click-Through rate</a:t>
                      </a:r>
                      <a:endParaRPr sz="12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41.28%</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41.89%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 43.06%</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45.49%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43.09%</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43.42%</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44.50%</a:t>
                      </a:r>
                      <a:endParaRPr>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7ABA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B485-16F9-4AF1-8B34-0386489D30BF}"/>
              </a:ext>
            </a:extLst>
          </p:cNvPr>
          <p:cNvSpPr>
            <a:spLocks noGrp="1"/>
          </p:cNvSpPr>
          <p:nvPr>
            <p:ph type="title"/>
          </p:nvPr>
        </p:nvSpPr>
        <p:spPr/>
        <p:txBody>
          <a:bodyPr anchor="ctr"/>
          <a:lstStyle/>
          <a:p>
            <a:r>
              <a:rPr lang="en-US" sz="3600" dirty="0"/>
              <a:t>Investment Summary</a:t>
            </a:r>
          </a:p>
        </p:txBody>
      </p:sp>
      <p:sp>
        <p:nvSpPr>
          <p:cNvPr id="4" name="Slide Number Placeholder 3">
            <a:extLst>
              <a:ext uri="{FF2B5EF4-FFF2-40B4-BE49-F238E27FC236}">
                <a16:creationId xmlns:a16="http://schemas.microsoft.com/office/drawing/2014/main" id="{86F4ED46-1087-4888-A8A4-84A4CB8BD36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
        <p:nvSpPr>
          <p:cNvPr id="5" name="Text Placeholder 4">
            <a:extLst>
              <a:ext uri="{FF2B5EF4-FFF2-40B4-BE49-F238E27FC236}">
                <a16:creationId xmlns:a16="http://schemas.microsoft.com/office/drawing/2014/main" id="{FED4A486-93D6-432F-8F8F-2E8A43B195AA}"/>
              </a:ext>
            </a:extLst>
          </p:cNvPr>
          <p:cNvSpPr>
            <a:spLocks noGrp="1"/>
          </p:cNvSpPr>
          <p:nvPr>
            <p:ph type="body" idx="2"/>
          </p:nvPr>
        </p:nvSpPr>
        <p:spPr/>
        <p:txBody>
          <a:bodyPr/>
          <a:lstStyle/>
          <a:p>
            <a:endParaRPr lang="en-US"/>
          </a:p>
        </p:txBody>
      </p:sp>
      <p:graphicFrame>
        <p:nvGraphicFramePr>
          <p:cNvPr id="6" name="Table 6">
            <a:extLst>
              <a:ext uri="{FF2B5EF4-FFF2-40B4-BE49-F238E27FC236}">
                <a16:creationId xmlns:a16="http://schemas.microsoft.com/office/drawing/2014/main" id="{A2E13D74-7EFD-41A5-AC26-24453EF11E92}"/>
              </a:ext>
            </a:extLst>
          </p:cNvPr>
          <p:cNvGraphicFramePr>
            <a:graphicFrameLocks noGrp="1"/>
          </p:cNvGraphicFramePr>
          <p:nvPr>
            <p:extLst>
              <p:ext uri="{D42A27DB-BD31-4B8C-83A1-F6EECF244321}">
                <p14:modId xmlns:p14="http://schemas.microsoft.com/office/powerpoint/2010/main" val="2411294825"/>
              </p:ext>
            </p:extLst>
          </p:nvPr>
        </p:nvGraphicFramePr>
        <p:xfrm>
          <a:off x="623508" y="1499347"/>
          <a:ext cx="7560894" cy="2443480"/>
        </p:xfrm>
        <a:graphic>
          <a:graphicData uri="http://schemas.openxmlformats.org/drawingml/2006/table">
            <a:tbl>
              <a:tblPr firstRow="1" bandRow="1">
                <a:tableStyleId>{FABFCF23-3B69-468F-B69F-88F6DE6A72F2}</a:tableStyleId>
              </a:tblPr>
              <a:tblGrid>
                <a:gridCol w="2520298">
                  <a:extLst>
                    <a:ext uri="{9D8B030D-6E8A-4147-A177-3AD203B41FA5}">
                      <a16:colId xmlns:a16="http://schemas.microsoft.com/office/drawing/2014/main" val="322648299"/>
                    </a:ext>
                  </a:extLst>
                </a:gridCol>
                <a:gridCol w="2520298">
                  <a:extLst>
                    <a:ext uri="{9D8B030D-6E8A-4147-A177-3AD203B41FA5}">
                      <a16:colId xmlns:a16="http://schemas.microsoft.com/office/drawing/2014/main" val="1262694484"/>
                    </a:ext>
                  </a:extLst>
                </a:gridCol>
                <a:gridCol w="2520298">
                  <a:extLst>
                    <a:ext uri="{9D8B030D-6E8A-4147-A177-3AD203B41FA5}">
                      <a16:colId xmlns:a16="http://schemas.microsoft.com/office/drawing/2014/main" val="1365571960"/>
                    </a:ext>
                  </a:extLst>
                </a:gridCol>
              </a:tblGrid>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48540158"/>
                  </a:ext>
                </a:extLst>
              </a:tr>
              <a:tr h="370840">
                <a:tc>
                  <a:txBody>
                    <a:bodyPr/>
                    <a:lstStyle/>
                    <a:p>
                      <a:r>
                        <a:rPr lang="en-US" dirty="0"/>
                        <a:t>IEEE 802</a:t>
                      </a:r>
                    </a:p>
                  </a:txBody>
                  <a:tcPr/>
                </a:tc>
                <a:tc>
                  <a:txBody>
                    <a:bodyPr/>
                    <a:lstStyle/>
                    <a:p>
                      <a:r>
                        <a:rPr lang="en-US" dirty="0"/>
                        <a:t>$100,000 Budget</a:t>
                      </a:r>
                    </a:p>
                    <a:p>
                      <a:r>
                        <a:rPr lang="en-US" dirty="0"/>
                        <a:t>($88,000 Total Cost)</a:t>
                      </a:r>
                    </a:p>
                  </a:txBody>
                  <a:tcPr/>
                </a:tc>
                <a:tc>
                  <a:txBody>
                    <a:bodyPr/>
                    <a:lstStyle/>
                    <a:p>
                      <a:r>
                        <a:rPr lang="en-US" dirty="0"/>
                        <a:t>Public Visibility Program</a:t>
                      </a:r>
                    </a:p>
                  </a:txBody>
                  <a:tcPr/>
                </a:tc>
                <a:extLst>
                  <a:ext uri="{0D108BD9-81ED-4DB2-BD59-A6C34878D82A}">
                    <a16:rowId xmlns:a16="http://schemas.microsoft.com/office/drawing/2014/main" val="393121392"/>
                  </a:ext>
                </a:extLst>
              </a:tr>
              <a:tr h="370840">
                <a:tc>
                  <a:txBody>
                    <a:bodyPr/>
                    <a:lstStyle/>
                    <a:p>
                      <a:r>
                        <a:rPr lang="en-US" dirty="0"/>
                        <a:t>IEEE SA</a:t>
                      </a:r>
                    </a:p>
                  </a:txBody>
                  <a:tcPr/>
                </a:tc>
                <a:tc>
                  <a:txBody>
                    <a:bodyPr/>
                    <a:lstStyle/>
                    <a:p>
                      <a:r>
                        <a:rPr lang="en-US" dirty="0"/>
                        <a:t>Development Costs</a:t>
                      </a:r>
                    </a:p>
                    <a:p>
                      <a:r>
                        <a:rPr lang="en-US" dirty="0"/>
                        <a:t>(unknown total actual cost)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IEEE SA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802 Mktg Webpage</a:t>
                      </a:r>
                    </a:p>
                  </a:txBody>
                  <a:tcPr/>
                </a:tc>
                <a:extLst>
                  <a:ext uri="{0D108BD9-81ED-4DB2-BD59-A6C34878D82A}">
                    <a16:rowId xmlns:a16="http://schemas.microsoft.com/office/drawing/2014/main" val="2717685735"/>
                  </a:ext>
                </a:extLst>
              </a:tr>
              <a:tr h="370840">
                <a:tc>
                  <a:txBody>
                    <a:bodyPr/>
                    <a:lstStyle/>
                    <a:p>
                      <a:r>
                        <a:rPr lang="en-US" dirty="0"/>
                        <a:t>IEEE TV</a:t>
                      </a:r>
                    </a:p>
                  </a:txBody>
                  <a:tcPr/>
                </a:tc>
                <a:tc>
                  <a:txBody>
                    <a:bodyPr/>
                    <a:lstStyle/>
                    <a:p>
                      <a:r>
                        <a:rPr lang="en-US" dirty="0"/>
                        <a:t>Editing Costs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(unknown total actual cost)</a:t>
                      </a:r>
                    </a:p>
                  </a:txBody>
                  <a:tcPr/>
                </a:tc>
                <a:tc>
                  <a:txBody>
                    <a:bodyPr/>
                    <a:lstStyle/>
                    <a:p>
                      <a:r>
                        <a:rPr lang="en-US" dirty="0"/>
                        <a:t>“Man on the Street” Videos</a:t>
                      </a:r>
                    </a:p>
                  </a:txBody>
                  <a:tcPr/>
                </a:tc>
                <a:extLst>
                  <a:ext uri="{0D108BD9-81ED-4DB2-BD59-A6C34878D82A}">
                    <a16:rowId xmlns:a16="http://schemas.microsoft.com/office/drawing/2014/main" val="3755888674"/>
                  </a:ext>
                </a:extLst>
              </a:tr>
              <a:tr h="370840">
                <a:tc>
                  <a:txBody>
                    <a:bodyPr/>
                    <a:lstStyle/>
                    <a:p>
                      <a:r>
                        <a:rPr lang="en-US" dirty="0"/>
                        <a:t>IEEE TAB</a:t>
                      </a:r>
                    </a:p>
                  </a:txBody>
                  <a:tcPr/>
                </a:tc>
                <a:tc>
                  <a:txBody>
                    <a:bodyPr/>
                    <a:lstStyle/>
                    <a:p>
                      <a:r>
                        <a:rPr lang="en-US" dirty="0"/>
                        <a:t>$10,000</a:t>
                      </a:r>
                    </a:p>
                  </a:txBody>
                  <a:tcPr/>
                </a:tc>
                <a:tc>
                  <a:txBody>
                    <a:bodyPr/>
                    <a:lstStyle/>
                    <a:p>
                      <a:r>
                        <a:rPr lang="en-US" dirty="0"/>
                        <a:t>Increased International Marketing Outreach</a:t>
                      </a:r>
                    </a:p>
                  </a:txBody>
                  <a:tcPr/>
                </a:tc>
                <a:extLst>
                  <a:ext uri="{0D108BD9-81ED-4DB2-BD59-A6C34878D82A}">
                    <a16:rowId xmlns:a16="http://schemas.microsoft.com/office/drawing/2014/main" val="597737892"/>
                  </a:ext>
                </a:extLst>
              </a:tr>
            </a:tbl>
          </a:graphicData>
        </a:graphic>
      </p:graphicFrame>
    </p:spTree>
    <p:extLst>
      <p:ext uri="{BB962C8B-B14F-4D97-AF65-F5344CB8AC3E}">
        <p14:creationId xmlns:p14="http://schemas.microsoft.com/office/powerpoint/2010/main" val="3162198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4"/>
          <p:cNvSpPr/>
          <p:nvPr/>
        </p:nvSpPr>
        <p:spPr>
          <a:xfrm>
            <a:off x="6170400" y="1186300"/>
            <a:ext cx="2823000" cy="2563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4"/>
          <p:cNvSpPr/>
          <p:nvPr/>
        </p:nvSpPr>
        <p:spPr>
          <a:xfrm>
            <a:off x="381000" y="1186300"/>
            <a:ext cx="2823000" cy="2563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4"/>
          <p:cNvSpPr txBox="1">
            <a:spLocks noGrp="1"/>
          </p:cNvSpPr>
          <p:nvPr>
            <p:ph type="title"/>
          </p:nvPr>
        </p:nvSpPr>
        <p:spPr>
          <a:xfrm>
            <a:off x="457200" y="274640"/>
            <a:ext cx="82296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WEBSITE: USER JOURNEY</a:t>
            </a:r>
            <a:endParaRPr/>
          </a:p>
        </p:txBody>
      </p:sp>
      <p:sp>
        <p:nvSpPr>
          <p:cNvPr id="113" name="Google Shape;113;p14"/>
          <p:cNvSpPr txBox="1">
            <a:spLocks noGrp="1"/>
          </p:cNvSpPr>
          <p:nvPr>
            <p:ph type="body" idx="1"/>
          </p:nvPr>
        </p:nvSpPr>
        <p:spPr>
          <a:xfrm>
            <a:off x="522650" y="1370025"/>
            <a:ext cx="2514600" cy="3262200"/>
          </a:xfrm>
          <a:prstGeom prst="rect">
            <a:avLst/>
          </a:prstGeom>
        </p:spPr>
        <p:txBody>
          <a:bodyPr spcFirstLastPara="1" wrap="square" lIns="0" tIns="0" rIns="0" bIns="0" anchor="t" anchorCtr="0">
            <a:noAutofit/>
          </a:bodyPr>
          <a:lstStyle/>
          <a:p>
            <a:pPr marL="0" lvl="0" indent="0" algn="l" rtl="0">
              <a:spcBef>
                <a:spcPts val="563"/>
              </a:spcBef>
              <a:spcAft>
                <a:spcPts val="0"/>
              </a:spcAft>
              <a:buNone/>
            </a:pPr>
            <a:r>
              <a:rPr lang="en-US"/>
              <a:t>Where they came from:</a:t>
            </a:r>
            <a:endParaRPr/>
          </a:p>
          <a:p>
            <a:pPr marL="457200" lvl="0" indent="-317500" algn="l" rtl="0">
              <a:spcBef>
                <a:spcPts val="563"/>
              </a:spcBef>
              <a:spcAft>
                <a:spcPts val="0"/>
              </a:spcAft>
              <a:buSzPts val="1400"/>
              <a:buChar char="●"/>
            </a:pPr>
            <a:r>
              <a:rPr lang="en-US" b="0"/>
              <a:t>Most users came from visiting the Standards website</a:t>
            </a:r>
            <a:br>
              <a:rPr lang="en-US" b="0"/>
            </a:br>
            <a:endParaRPr b="0"/>
          </a:p>
          <a:p>
            <a:pPr marL="457200" lvl="0" indent="-317500" algn="l" rtl="0">
              <a:spcBef>
                <a:spcPts val="0"/>
              </a:spcBef>
              <a:spcAft>
                <a:spcPts val="0"/>
              </a:spcAft>
              <a:buSzPts val="1400"/>
              <a:buChar char="●"/>
            </a:pPr>
            <a:r>
              <a:rPr lang="en-US" b="0"/>
              <a:t>Other users primarily came from Newsletters and Social Media</a:t>
            </a:r>
            <a:br>
              <a:rPr lang="en-US" b="0"/>
            </a:br>
            <a:endParaRPr b="0"/>
          </a:p>
          <a:p>
            <a:pPr marL="457200" lvl="0" indent="-317500" algn="l" rtl="0">
              <a:spcBef>
                <a:spcPts val="0"/>
              </a:spcBef>
              <a:spcAft>
                <a:spcPts val="0"/>
              </a:spcAft>
              <a:buSzPts val="1400"/>
              <a:buChar char="●"/>
            </a:pPr>
            <a:r>
              <a:rPr lang="en-US" b="0"/>
              <a:t>The rest came from direct links and other sources</a:t>
            </a:r>
            <a:endParaRPr b="0"/>
          </a:p>
          <a:p>
            <a:pPr marL="0" lvl="0" indent="0" algn="l" rtl="0">
              <a:spcBef>
                <a:spcPts val="563"/>
              </a:spcBef>
              <a:spcAft>
                <a:spcPts val="0"/>
              </a:spcAft>
              <a:buNone/>
            </a:pPr>
            <a:endParaRPr/>
          </a:p>
        </p:txBody>
      </p:sp>
      <p:sp>
        <p:nvSpPr>
          <p:cNvPr id="114" name="Google Shape;114;p14"/>
          <p:cNvSpPr txBox="1">
            <a:spLocks noGrp="1"/>
          </p:cNvSpPr>
          <p:nvPr>
            <p:ph type="sldNum" idx="12"/>
          </p:nvPr>
        </p:nvSpPr>
        <p:spPr>
          <a:xfrm>
            <a:off x="8085143" y="4630107"/>
            <a:ext cx="601800" cy="2745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14"/>
          <p:cNvSpPr txBox="1">
            <a:spLocks noGrp="1"/>
          </p:cNvSpPr>
          <p:nvPr>
            <p:ph type="body" idx="1"/>
          </p:nvPr>
        </p:nvSpPr>
        <p:spPr>
          <a:xfrm>
            <a:off x="3352100" y="1370025"/>
            <a:ext cx="2694600" cy="3262200"/>
          </a:xfrm>
          <a:prstGeom prst="rect">
            <a:avLst/>
          </a:prstGeom>
        </p:spPr>
        <p:txBody>
          <a:bodyPr spcFirstLastPara="1" wrap="square" lIns="0" tIns="0" rIns="0" bIns="0" anchor="t" anchorCtr="0">
            <a:noAutofit/>
          </a:bodyPr>
          <a:lstStyle/>
          <a:p>
            <a:pPr marL="0" lvl="0" indent="0" algn="l" rtl="0">
              <a:spcBef>
                <a:spcPts val="563"/>
              </a:spcBef>
              <a:spcAft>
                <a:spcPts val="0"/>
              </a:spcAft>
              <a:buNone/>
            </a:pPr>
            <a:r>
              <a:rPr lang="en-US"/>
              <a:t>What they did while here:</a:t>
            </a:r>
            <a:endParaRPr/>
          </a:p>
          <a:p>
            <a:pPr marL="457200" lvl="0" indent="-317500" algn="l" rtl="0">
              <a:spcBef>
                <a:spcPts val="563"/>
              </a:spcBef>
              <a:spcAft>
                <a:spcPts val="0"/>
              </a:spcAft>
              <a:buSzPts val="1400"/>
              <a:buChar char="●"/>
            </a:pPr>
            <a:r>
              <a:rPr lang="en-US" b="0"/>
              <a:t>Most users visited the Standards homepage after visiting the 802 page </a:t>
            </a:r>
            <a:br>
              <a:rPr lang="en-US" b="0"/>
            </a:br>
            <a:endParaRPr b="0"/>
          </a:p>
          <a:p>
            <a:pPr marL="457200" lvl="0" indent="-317500" algn="l" rtl="0">
              <a:spcBef>
                <a:spcPts val="0"/>
              </a:spcBef>
              <a:spcAft>
                <a:spcPts val="0"/>
              </a:spcAft>
              <a:buSzPts val="1400"/>
              <a:buChar char="●"/>
            </a:pPr>
            <a:r>
              <a:rPr lang="en-US" b="0"/>
              <a:t>Nearly the same amount of users interacted with the 802 page and the associated bio page  </a:t>
            </a:r>
            <a:br>
              <a:rPr lang="en-US" b="0"/>
            </a:br>
            <a:endParaRPr b="0"/>
          </a:p>
          <a:p>
            <a:pPr marL="457200" lvl="0" indent="-317500" algn="l" rtl="0">
              <a:spcBef>
                <a:spcPts val="0"/>
              </a:spcBef>
              <a:spcAft>
                <a:spcPts val="0"/>
              </a:spcAft>
              <a:buSzPts val="1400"/>
              <a:buChar char="●"/>
            </a:pPr>
            <a:r>
              <a:rPr lang="en-US" b="0"/>
              <a:t>The rest visited a variety of web pages across the Standards Association website</a:t>
            </a:r>
            <a:endParaRPr b="0"/>
          </a:p>
          <a:p>
            <a:pPr marL="0" lvl="0" indent="0" algn="l" rtl="0">
              <a:spcBef>
                <a:spcPts val="563"/>
              </a:spcBef>
              <a:spcAft>
                <a:spcPts val="0"/>
              </a:spcAft>
              <a:buNone/>
            </a:pPr>
            <a:endParaRPr/>
          </a:p>
        </p:txBody>
      </p:sp>
      <p:sp>
        <p:nvSpPr>
          <p:cNvPr id="116" name="Google Shape;116;p14"/>
          <p:cNvSpPr txBox="1">
            <a:spLocks noGrp="1"/>
          </p:cNvSpPr>
          <p:nvPr>
            <p:ph type="body" idx="1"/>
          </p:nvPr>
        </p:nvSpPr>
        <p:spPr>
          <a:xfrm>
            <a:off x="6296650" y="1370025"/>
            <a:ext cx="2580000" cy="3262200"/>
          </a:xfrm>
          <a:prstGeom prst="rect">
            <a:avLst/>
          </a:prstGeom>
        </p:spPr>
        <p:txBody>
          <a:bodyPr spcFirstLastPara="1" wrap="square" lIns="0" tIns="0" rIns="0" bIns="0" anchor="t" anchorCtr="0">
            <a:noAutofit/>
          </a:bodyPr>
          <a:lstStyle/>
          <a:p>
            <a:pPr marL="0" lvl="0" indent="0" algn="l" rtl="0">
              <a:spcBef>
                <a:spcPts val="563"/>
              </a:spcBef>
              <a:spcAft>
                <a:spcPts val="0"/>
              </a:spcAft>
              <a:buNone/>
            </a:pPr>
            <a:r>
              <a:rPr lang="en-US"/>
              <a:t>Where they dropped off:</a:t>
            </a:r>
            <a:endParaRPr/>
          </a:p>
          <a:p>
            <a:pPr marL="457200" lvl="0" indent="-317500" algn="l" rtl="0">
              <a:spcBef>
                <a:spcPts val="563"/>
              </a:spcBef>
              <a:spcAft>
                <a:spcPts val="0"/>
              </a:spcAft>
              <a:buSzPts val="1400"/>
              <a:buChar char="●"/>
            </a:pPr>
            <a:r>
              <a:rPr lang="en-US" b="0"/>
              <a:t>Most users left the 802 page directly</a:t>
            </a:r>
            <a:br>
              <a:rPr lang="en-US" b="0"/>
            </a:br>
            <a:endParaRPr b="0"/>
          </a:p>
          <a:p>
            <a:pPr marL="457200" lvl="0" indent="-317500" algn="l" rtl="0">
              <a:spcBef>
                <a:spcPts val="0"/>
              </a:spcBef>
              <a:spcAft>
                <a:spcPts val="0"/>
              </a:spcAft>
              <a:buSzPts val="1400"/>
              <a:buChar char="●"/>
            </a:pPr>
            <a:r>
              <a:rPr lang="en-US" b="0"/>
              <a:t>A smaller subset of users left from the Standards homepage</a:t>
            </a:r>
            <a:br>
              <a:rPr lang="en-US" b="0"/>
            </a:br>
            <a:endParaRPr b="0"/>
          </a:p>
          <a:p>
            <a:pPr marL="457200" lvl="0" indent="-317500" algn="l" rtl="0">
              <a:spcBef>
                <a:spcPts val="0"/>
              </a:spcBef>
              <a:spcAft>
                <a:spcPts val="0"/>
              </a:spcAft>
              <a:buSzPts val="1400"/>
              <a:buChar char="●"/>
            </a:pPr>
            <a:r>
              <a:rPr lang="en-US" b="0"/>
              <a:t>The rest were a variety of web pages across the Standards Association website</a:t>
            </a:r>
            <a:endParaRPr b="0"/>
          </a:p>
          <a:p>
            <a:pPr marL="0" lvl="0" indent="0" algn="l" rtl="0">
              <a:spcBef>
                <a:spcPts val="563"/>
              </a:spcBef>
              <a:spcAft>
                <a:spcPts val="0"/>
              </a:spcAft>
              <a:buNone/>
            </a:pPr>
            <a:endParaRPr/>
          </a:p>
        </p:txBody>
      </p:sp>
      <p:sp>
        <p:nvSpPr>
          <p:cNvPr id="117" name="Google Shape;117;p14"/>
          <p:cNvSpPr txBox="1"/>
          <p:nvPr/>
        </p:nvSpPr>
        <p:spPr>
          <a:xfrm>
            <a:off x="2192804" y="4560875"/>
            <a:ext cx="8140500" cy="52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5"/>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15"/>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24" name="Google Shape;124;p15"/>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2/26-3/6</a:t>
                      </a:r>
                      <a:endParaRPr>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9</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51</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147</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.02%</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.011%</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1.93%</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5,069</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4,297</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734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10,100</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
        <p:nvSpPr>
          <p:cNvPr id="125" name="Google Shape;125;p15"/>
          <p:cNvSpPr txBox="1"/>
          <p:nvPr/>
        </p:nvSpPr>
        <p:spPr>
          <a:xfrm>
            <a:off x="2192804" y="4560875"/>
            <a:ext cx="8140500" cy="52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Additional </a:t>
            </a:r>
            <a:r>
              <a:rPr kumimoji="0" lang="en-US" sz="1400" b="0" i="0" u="sng" strike="noStrike" kern="0" cap="none" spc="0" normalizeH="0" baseline="0" noProof="0">
                <a:ln>
                  <a:noFill/>
                </a:ln>
                <a:solidFill>
                  <a:srgbClr val="004B7E"/>
                </a:solidFill>
                <a:effectLst/>
                <a:uLnTx/>
                <a:uFillTx/>
                <a:latin typeface="Calibri"/>
                <a:ea typeface="Calibri"/>
                <a:cs typeface="Calibri"/>
                <a:sym typeface="Calibri"/>
                <a:hlinkClick r:id="rId3"/>
              </a:rPr>
              <a:t>Twitter statistics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6"/>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31" name="Google Shape;131;p16"/>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32" name="Google Shape;132;p16"/>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a:solidFill>
                            <a:srgbClr val="FFFFFF"/>
                          </a:solidFill>
                          <a:latin typeface="Calibri"/>
                          <a:ea typeface="Calibri"/>
                          <a:cs typeface="Calibri"/>
                          <a:sym typeface="Calibri"/>
                        </a:rPr>
                        <a:t>as of 3/18</a:t>
                      </a:r>
                      <a:endParaRPr>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13</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53</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174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282</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.34%</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2.07%</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6,478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11,855</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750</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19,083</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
        <p:nvSpPr>
          <p:cNvPr id="133" name="Google Shape;133;p16"/>
          <p:cNvSpPr txBox="1"/>
          <p:nvPr/>
        </p:nvSpPr>
        <p:spPr>
          <a:xfrm>
            <a:off x="2192804" y="4560875"/>
            <a:ext cx="8140500" cy="52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Additional </a:t>
            </a:r>
            <a:r>
              <a:rPr kumimoji="0" lang="en-US" sz="1400" b="0" i="0" u="sng" strike="noStrike" kern="0" cap="none" spc="0" normalizeH="0" baseline="0" noProof="0">
                <a:ln>
                  <a:noFill/>
                </a:ln>
                <a:solidFill>
                  <a:srgbClr val="004B7E"/>
                </a:solidFill>
                <a:effectLst/>
                <a:uLnTx/>
                <a:uFillTx/>
                <a:latin typeface="Calibri"/>
                <a:ea typeface="Calibri"/>
                <a:cs typeface="Calibri"/>
                <a:sym typeface="Calibri"/>
                <a:hlinkClick r:id="rId3"/>
              </a:rPr>
              <a:t>Twitter statistics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39" name="Google Shape;139;p17"/>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40" name="Google Shape;140;p17"/>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u="sng">
                          <a:solidFill>
                            <a:srgbClr val="FFFFFF"/>
                          </a:solidFill>
                          <a:latin typeface="Calibri"/>
                          <a:ea typeface="Calibri"/>
                          <a:cs typeface="Calibri"/>
                          <a:sym typeface="Calibri"/>
                        </a:rPr>
                        <a:t>as of 3/25</a:t>
                      </a:r>
                      <a:endParaRPr u="sng">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15</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222</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332</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.43%</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2.07%</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6,518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18,338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750</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25,606</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8"/>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 name="Google Shape;146;p18"/>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47" name="Google Shape;147;p18"/>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u="sng">
                          <a:solidFill>
                            <a:srgbClr val="FFFFFF"/>
                          </a:solidFill>
                          <a:latin typeface="Calibri"/>
                          <a:ea typeface="Calibri"/>
                          <a:cs typeface="Calibri"/>
                          <a:sym typeface="Calibri"/>
                        </a:rPr>
                        <a:t>as of 4/1</a:t>
                      </a:r>
                      <a:endParaRPr u="sng">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17</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277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387</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.54%</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2.07%</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6,544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24,947</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775</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32,266</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 name="Google Shape;153;p19"/>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54" name="Google Shape;154;p19"/>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u="sng">
                          <a:solidFill>
                            <a:srgbClr val="FFFFFF"/>
                          </a:solidFill>
                          <a:latin typeface="Calibri"/>
                          <a:ea typeface="Calibri"/>
                          <a:cs typeface="Calibri"/>
                          <a:sym typeface="Calibri"/>
                        </a:rPr>
                        <a:t>as of 4/8</a:t>
                      </a:r>
                      <a:endParaRPr u="sng">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18</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316</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426</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.61%</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2.07%</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6,582</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28,124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775</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35,481</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sldNum" idx="12"/>
          </p:nvPr>
        </p:nvSpPr>
        <p:spPr>
          <a:xfrm>
            <a:off x="8085143" y="4630107"/>
            <a:ext cx="601800" cy="2745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 name="Google Shape;160;p20"/>
          <p:cNvSpPr txBox="1">
            <a:spLocks noGrp="1"/>
          </p:cNvSpPr>
          <p:nvPr>
            <p:ph type="title"/>
          </p:nvPr>
        </p:nvSpPr>
        <p:spPr>
          <a:xfrm>
            <a:off x="457200" y="274640"/>
            <a:ext cx="8229600" cy="37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SOCIAL MEDIA</a:t>
            </a:r>
            <a:endParaRPr/>
          </a:p>
        </p:txBody>
      </p:sp>
      <p:graphicFrame>
        <p:nvGraphicFramePr>
          <p:cNvPr id="161" name="Google Shape;161;p20"/>
          <p:cNvGraphicFramePr/>
          <p:nvPr/>
        </p:nvGraphicFramePr>
        <p:xfrm>
          <a:off x="457200" y="1211493"/>
          <a:ext cx="8184400" cy="304274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1864075">
                  <a:extLst>
                    <a:ext uri="{9D8B030D-6E8A-4147-A177-3AD203B41FA5}">
                      <a16:colId xmlns:a16="http://schemas.microsoft.com/office/drawing/2014/main" val="20001"/>
                    </a:ext>
                  </a:extLst>
                </a:gridCol>
                <a:gridCol w="1636875">
                  <a:extLst>
                    <a:ext uri="{9D8B030D-6E8A-4147-A177-3AD203B41FA5}">
                      <a16:colId xmlns:a16="http://schemas.microsoft.com/office/drawing/2014/main" val="20002"/>
                    </a:ext>
                  </a:extLst>
                </a:gridCol>
                <a:gridCol w="1636875">
                  <a:extLst>
                    <a:ext uri="{9D8B030D-6E8A-4147-A177-3AD203B41FA5}">
                      <a16:colId xmlns:a16="http://schemas.microsoft.com/office/drawing/2014/main" val="20003"/>
                    </a:ext>
                  </a:extLst>
                </a:gridCol>
                <a:gridCol w="1636875">
                  <a:extLst>
                    <a:ext uri="{9D8B030D-6E8A-4147-A177-3AD203B41FA5}">
                      <a16:colId xmlns:a16="http://schemas.microsoft.com/office/drawing/2014/main" val="20004"/>
                    </a:ext>
                  </a:extLst>
                </a:gridCol>
              </a:tblGrid>
              <a:tr h="439375">
                <a:tc>
                  <a:txBody>
                    <a:bodyPr/>
                    <a:lstStyle/>
                    <a:p>
                      <a:pPr marL="0" lvl="0" indent="0" algn="l" rtl="0">
                        <a:spcBef>
                          <a:spcPts val="0"/>
                        </a:spcBef>
                        <a:spcAft>
                          <a:spcPts val="0"/>
                        </a:spcAft>
                        <a:buNone/>
                      </a:pPr>
                      <a:r>
                        <a:rPr lang="en-US" b="1" u="sng">
                          <a:solidFill>
                            <a:srgbClr val="FFFFFF"/>
                          </a:solidFill>
                          <a:latin typeface="Calibri"/>
                          <a:ea typeface="Calibri"/>
                          <a:cs typeface="Calibri"/>
                          <a:sym typeface="Calibri"/>
                        </a:rPr>
                        <a:t>as of 4/15</a:t>
                      </a:r>
                      <a:endParaRPr b="1" u="sng">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Facebook</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Twitter</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LinkedIn</a:t>
                      </a:r>
                      <a:endParaRPr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Totals</a:t>
                      </a:r>
                      <a:endParaRPr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439375">
                <a:tc>
                  <a:txBody>
                    <a:bodyPr/>
                    <a:lstStyle/>
                    <a:p>
                      <a:pPr marL="0" lvl="0" indent="0" algn="l" rtl="0">
                        <a:spcBef>
                          <a:spcPts val="0"/>
                        </a:spcBef>
                        <a:spcAft>
                          <a:spcPts val="0"/>
                        </a:spcAft>
                        <a:buNone/>
                      </a:pPr>
                      <a:r>
                        <a:rPr lang="en-US">
                          <a:latin typeface="Calibri"/>
                          <a:ea typeface="Calibri"/>
                          <a:cs typeface="Calibri"/>
                          <a:sym typeface="Calibri"/>
                        </a:rPr>
                        <a:t>Number of posts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11</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19</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1"/>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a:t>
                      </a:r>
                      <a:endParaRPr>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(Likes/Shares/</a:t>
                      </a:r>
                      <a:br>
                        <a:rPr lang="en-US" sz="1100">
                          <a:latin typeface="Calibri"/>
                          <a:ea typeface="Calibri"/>
                          <a:cs typeface="Calibri"/>
                          <a:sym typeface="Calibri"/>
                        </a:rPr>
                      </a:br>
                      <a:r>
                        <a:rPr lang="en-US" sz="1100">
                          <a:latin typeface="Calibri"/>
                          <a:ea typeface="Calibri"/>
                          <a:cs typeface="Calibri"/>
                          <a:sym typeface="Calibri"/>
                        </a:rPr>
                        <a:t>Comments)</a:t>
                      </a:r>
                      <a:endParaRPr sz="11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55</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338</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56</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449</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39375">
                <a:tc>
                  <a:txBody>
                    <a:bodyPr/>
                    <a:lstStyle/>
                    <a:p>
                      <a:pPr marL="0" lvl="0" indent="0" algn="l" rtl="0">
                        <a:spcBef>
                          <a:spcPts val="0"/>
                        </a:spcBef>
                        <a:spcAft>
                          <a:spcPts val="0"/>
                        </a:spcAft>
                        <a:buNone/>
                      </a:pPr>
                      <a:r>
                        <a:rPr lang="en-US">
                          <a:latin typeface="Calibri"/>
                          <a:ea typeface="Calibri"/>
                          <a:cs typeface="Calibri"/>
                          <a:sym typeface="Calibri"/>
                        </a:rPr>
                        <a:t>Engagement Rate</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.03%</a:t>
                      </a:r>
                      <a:br>
                        <a:rPr lang="en-US">
                          <a:latin typeface="Calibri"/>
                          <a:ea typeface="Calibri"/>
                          <a:cs typeface="Calibri"/>
                          <a:sym typeface="Calibri"/>
                        </a:rPr>
                      </a:br>
                      <a:r>
                        <a:rPr lang="en-US">
                          <a:latin typeface="Calibri"/>
                          <a:ea typeface="Calibri"/>
                          <a:cs typeface="Calibri"/>
                          <a:sym typeface="Calibri"/>
                        </a:rPr>
                        <a:t>(Industry</a:t>
                      </a:r>
                      <a:br>
                        <a:rPr lang="en-US">
                          <a:latin typeface="Calibri"/>
                          <a:ea typeface="Calibri"/>
                          <a:cs typeface="Calibri"/>
                          <a:sym typeface="Calibri"/>
                        </a:rPr>
                      </a:br>
                      <a:r>
                        <a:rPr lang="en-US">
                          <a:latin typeface="Calibri"/>
                          <a:ea typeface="Calibri"/>
                          <a:cs typeface="Calibri"/>
                          <a:sym typeface="Calibri"/>
                        </a:rPr>
                        <a:t>Benchmark .09%)</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.66%</a:t>
                      </a:r>
                      <a:br>
                        <a:rPr lang="en-US">
                          <a:latin typeface="Calibri"/>
                          <a:ea typeface="Calibri"/>
                          <a:cs typeface="Calibri"/>
                          <a:sym typeface="Calibri"/>
                        </a:rPr>
                      </a:br>
                      <a:r>
                        <a:rPr lang="en-US">
                          <a:latin typeface="Calibri"/>
                          <a:ea typeface="Calibri"/>
                          <a:cs typeface="Calibri"/>
                          <a:sym typeface="Calibri"/>
                        </a:rPr>
                        <a:t>(Industry Benchmark .07%)</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2.03%</a:t>
                      </a:r>
                      <a:br>
                        <a:rPr lang="en-US">
                          <a:latin typeface="Calibri"/>
                          <a:ea typeface="Calibri"/>
                          <a:cs typeface="Calibri"/>
                          <a:sym typeface="Calibri"/>
                        </a:rPr>
                      </a:br>
                      <a:r>
                        <a:rPr lang="en-US">
                          <a:latin typeface="Calibri"/>
                          <a:ea typeface="Calibri"/>
                          <a:cs typeface="Calibri"/>
                          <a:sym typeface="Calibri"/>
                        </a:rPr>
                        <a:t>(Industry Benchmark .204%)</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a:latin typeface="Calibri"/>
                          <a:ea typeface="Calibri"/>
                          <a:cs typeface="Calibri"/>
                          <a:sym typeface="Calibri"/>
                        </a:rPr>
                        <a:t>N/A</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04150">
                <a:tc>
                  <a:txBody>
                    <a:bodyPr/>
                    <a:lstStyle/>
                    <a:p>
                      <a:pPr marL="0" lvl="0" indent="0" algn="l" rtl="0">
                        <a:spcBef>
                          <a:spcPts val="0"/>
                        </a:spcBef>
                        <a:spcAft>
                          <a:spcPts val="0"/>
                        </a:spcAft>
                        <a:buNone/>
                      </a:pPr>
                      <a:r>
                        <a:rPr lang="en-US">
                          <a:solidFill>
                            <a:schemeClr val="dk1"/>
                          </a:solidFill>
                          <a:latin typeface="Calibri"/>
                          <a:ea typeface="Calibri"/>
                          <a:cs typeface="Calibri"/>
                          <a:sym typeface="Calibri"/>
                        </a:rPr>
                        <a:t>Reach/</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Impressions</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6,582</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30,542</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778</a:t>
                      </a:r>
                      <a:endParaRPr>
                        <a:latin typeface="Calibri"/>
                        <a:ea typeface="Calibri"/>
                        <a:cs typeface="Calibri"/>
                        <a:sym typeface="Calibri"/>
                      </a:endParaRPr>
                    </a:p>
                  </a:txBody>
                  <a:tcPr marL="91425" marR="91425" marT="91425" marB="91425">
                    <a:solidFill>
                      <a:srgbClr val="A7ABAA"/>
                    </a:solidFill>
                  </a:tcPr>
                </a:tc>
                <a:tc>
                  <a:txBody>
                    <a:bodyPr/>
                    <a:lstStyle/>
                    <a:p>
                      <a:pPr marL="0" lvl="0" indent="0" algn="ctr" rtl="0">
                        <a:spcBef>
                          <a:spcPts val="0"/>
                        </a:spcBef>
                        <a:spcAft>
                          <a:spcPts val="0"/>
                        </a:spcAft>
                        <a:buNone/>
                      </a:pPr>
                      <a:r>
                        <a:rPr lang="en-US">
                          <a:latin typeface="Calibri"/>
                          <a:ea typeface="Calibri"/>
                          <a:cs typeface="Calibri"/>
                          <a:sym typeface="Calibri"/>
                        </a:rPr>
                        <a:t>37,902</a:t>
                      </a:r>
                      <a:endParaRPr>
                        <a:latin typeface="Calibri"/>
                        <a:ea typeface="Calibri"/>
                        <a:cs typeface="Calibri"/>
                        <a:sym typeface="Calibri"/>
                      </a:endParaRPr>
                    </a:p>
                  </a:txBody>
                  <a:tcPr marL="91425" marR="91425" marT="91425" marB="91425">
                    <a:solidFill>
                      <a:srgbClr val="A7ABA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sldNum" idx="12"/>
          </p:nvPr>
        </p:nvSpPr>
        <p:spPr>
          <a:xfrm>
            <a:off x="8085143" y="4630107"/>
            <a:ext cx="601800" cy="2745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 name="Google Shape;168;p21"/>
          <p:cNvSpPr txBox="1">
            <a:spLocks noGrp="1"/>
          </p:cNvSpPr>
          <p:nvPr>
            <p:ph type="title"/>
          </p:nvPr>
        </p:nvSpPr>
        <p:spPr>
          <a:xfrm>
            <a:off x="188650" y="274640"/>
            <a:ext cx="82296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INTEREST FORM SUBMISSIONS AS OF 04/08-2020</a:t>
            </a:r>
            <a:endParaRPr/>
          </a:p>
        </p:txBody>
      </p:sp>
      <p:graphicFrame>
        <p:nvGraphicFramePr>
          <p:cNvPr id="169" name="Google Shape;169;p21"/>
          <p:cNvGraphicFramePr/>
          <p:nvPr/>
        </p:nvGraphicFramePr>
        <p:xfrm>
          <a:off x="247875" y="1014500"/>
          <a:ext cx="8640600" cy="2560260"/>
        </p:xfrm>
        <a:graphic>
          <a:graphicData uri="http://schemas.openxmlformats.org/drawingml/2006/table">
            <a:tbl>
              <a:tblPr>
                <a:noFill/>
              </a:tblPr>
              <a:tblGrid>
                <a:gridCol w="2538400">
                  <a:extLst>
                    <a:ext uri="{9D8B030D-6E8A-4147-A177-3AD203B41FA5}">
                      <a16:colId xmlns:a16="http://schemas.microsoft.com/office/drawing/2014/main" val="20000"/>
                    </a:ext>
                  </a:extLst>
                </a:gridCol>
                <a:gridCol w="6102200">
                  <a:extLst>
                    <a:ext uri="{9D8B030D-6E8A-4147-A177-3AD203B41FA5}">
                      <a16:colId xmlns:a16="http://schemas.microsoft.com/office/drawing/2014/main" val="20001"/>
                    </a:ext>
                  </a:extLst>
                </a:gridCol>
              </a:tblGrid>
              <a:tr h="623700">
                <a:tc>
                  <a:txBody>
                    <a:bodyPr/>
                    <a:lstStyle/>
                    <a:p>
                      <a:pPr marL="0" lvl="0" indent="0" algn="l" rtl="0">
                        <a:spcBef>
                          <a:spcPts val="0"/>
                        </a:spcBef>
                        <a:spcAft>
                          <a:spcPts val="0"/>
                        </a:spcAft>
                        <a:buNone/>
                      </a:pPr>
                      <a:r>
                        <a:rPr lang="en-US" sz="1200" b="1"/>
                        <a:t>Total Working Group </a:t>
                      </a:r>
                      <a:endParaRPr sz="1200" b="1"/>
                    </a:p>
                    <a:p>
                      <a:pPr marL="0" lvl="0" indent="0" algn="l" rtl="0">
                        <a:spcBef>
                          <a:spcPts val="0"/>
                        </a:spcBef>
                        <a:spcAft>
                          <a:spcPts val="0"/>
                        </a:spcAft>
                        <a:buNone/>
                      </a:pPr>
                      <a:r>
                        <a:rPr lang="en-US" sz="1200" b="1"/>
                        <a:t>Interest Form Submissions as of 04/08</a:t>
                      </a:r>
                      <a:r>
                        <a:rPr lang="en-US" sz="1200"/>
                        <a:t> </a:t>
                      </a:r>
                      <a:r>
                        <a:rPr lang="en-US" sz="900"/>
                        <a:t>(corrected)</a:t>
                      </a:r>
                      <a:endParaRPr sz="900"/>
                    </a:p>
                  </a:txBody>
                  <a:tcPr marL="91425" marR="91425" marT="91425" marB="91425"/>
                </a:tc>
                <a:tc>
                  <a:txBody>
                    <a:bodyPr/>
                    <a:lstStyle/>
                    <a:p>
                      <a:pPr marL="0" lvl="0" indent="0" algn="l" rtl="0">
                        <a:spcBef>
                          <a:spcPts val="0"/>
                        </a:spcBef>
                        <a:spcAft>
                          <a:spcPts val="0"/>
                        </a:spcAft>
                        <a:buNone/>
                      </a:pPr>
                      <a:r>
                        <a:rPr lang="en-US" b="1"/>
                        <a:t> </a:t>
                      </a:r>
                      <a:endParaRPr b="1"/>
                    </a:p>
                    <a:p>
                      <a:pPr marL="0" lvl="0" indent="0" algn="l" rtl="0">
                        <a:spcBef>
                          <a:spcPts val="0"/>
                        </a:spcBef>
                        <a:spcAft>
                          <a:spcPts val="0"/>
                        </a:spcAft>
                        <a:buNone/>
                      </a:pPr>
                      <a:r>
                        <a:rPr lang="en-US" sz="1200" b="1"/>
                        <a:t>  21</a:t>
                      </a:r>
                      <a:endParaRPr sz="1200" b="1"/>
                    </a:p>
                  </a:txBody>
                  <a:tcPr marL="91425" marR="91425" marT="91425" marB="91425"/>
                </a:tc>
                <a:extLst>
                  <a:ext uri="{0D108BD9-81ED-4DB2-BD59-A6C34878D82A}">
                    <a16:rowId xmlns:a16="http://schemas.microsoft.com/office/drawing/2014/main" val="10000"/>
                  </a:ext>
                </a:extLst>
              </a:tr>
              <a:tr h="427450">
                <a:tc>
                  <a:txBody>
                    <a:bodyPr/>
                    <a:lstStyle/>
                    <a:p>
                      <a:pPr marL="0" lvl="0" indent="0" algn="l" rtl="0">
                        <a:spcBef>
                          <a:spcPts val="0"/>
                        </a:spcBef>
                        <a:spcAft>
                          <a:spcPts val="0"/>
                        </a:spcAft>
                        <a:buNone/>
                      </a:pPr>
                      <a:r>
                        <a:rPr lang="en-US" sz="1200" b="1"/>
                        <a:t>Number of Interest Form Submissions by </a:t>
                      </a:r>
                      <a:endParaRPr sz="1200" b="1"/>
                    </a:p>
                    <a:p>
                      <a:pPr marL="0" lvl="0" indent="0" algn="l" rtl="0">
                        <a:spcBef>
                          <a:spcPts val="0"/>
                        </a:spcBef>
                        <a:spcAft>
                          <a:spcPts val="0"/>
                        </a:spcAft>
                        <a:buNone/>
                      </a:pPr>
                      <a:r>
                        <a:rPr lang="en-US" sz="1200" b="1"/>
                        <a:t>Working Group</a:t>
                      </a:r>
                      <a:endParaRPr sz="1200" b="1"/>
                    </a:p>
                  </a:txBody>
                  <a:tcPr marL="91425" marR="91425" marT="91425" marB="91425"/>
                </a:tc>
                <a:tc>
                  <a:txBody>
                    <a:bodyPr/>
                    <a:lstStyle/>
                    <a:p>
                      <a:pPr marL="0" lvl="0" indent="0" algn="l" rtl="0">
                        <a:spcBef>
                          <a:spcPts val="0"/>
                        </a:spcBef>
                        <a:spcAft>
                          <a:spcPts val="0"/>
                        </a:spcAft>
                        <a:buNone/>
                      </a:pPr>
                      <a:r>
                        <a:rPr lang="en-US" sz="1200">
                          <a:solidFill>
                            <a:schemeClr val="dk1"/>
                          </a:solidFill>
                        </a:rPr>
                        <a:t>    </a:t>
                      </a:r>
                      <a:r>
                        <a:rPr lang="en-US" sz="1200" b="1">
                          <a:solidFill>
                            <a:schemeClr val="dk1"/>
                          </a:solidFill>
                        </a:rPr>
                        <a:t>1</a:t>
                      </a:r>
                      <a:r>
                        <a:rPr lang="en-US" sz="1200">
                          <a:solidFill>
                            <a:schemeClr val="dk1"/>
                          </a:solidFill>
                        </a:rPr>
                        <a:t>       802.1      Higher Layer LAN Protocols Working Group</a:t>
                      </a:r>
                      <a:endParaRPr sz="1200">
                        <a:solidFill>
                          <a:schemeClr val="dk1"/>
                        </a:solidFill>
                      </a:endParaRPr>
                    </a:p>
                    <a:p>
                      <a:pPr marL="0" lvl="0" indent="0" algn="l" rtl="0">
                        <a:spcBef>
                          <a:spcPts val="0"/>
                        </a:spcBef>
                        <a:spcAft>
                          <a:spcPts val="0"/>
                        </a:spcAft>
                        <a:buNone/>
                      </a:pPr>
                      <a:r>
                        <a:rPr lang="en-US" sz="1200"/>
                        <a:t>    </a:t>
                      </a:r>
                      <a:r>
                        <a:rPr lang="en-US" sz="1200" b="1"/>
                        <a:t>4 </a:t>
                      </a:r>
                      <a:r>
                        <a:rPr lang="en-US" sz="1200"/>
                        <a:t>      802.3      Ethernet Working Group</a:t>
                      </a:r>
                      <a:endParaRPr sz="1200"/>
                    </a:p>
                    <a:p>
                      <a:pPr marL="0" lvl="0" indent="0" algn="l" rtl="0">
                        <a:spcBef>
                          <a:spcPts val="0"/>
                        </a:spcBef>
                        <a:spcAft>
                          <a:spcPts val="0"/>
                        </a:spcAft>
                        <a:buNone/>
                      </a:pPr>
                      <a:r>
                        <a:rPr lang="en-US" sz="1200"/>
                        <a:t>   </a:t>
                      </a:r>
                      <a:r>
                        <a:rPr lang="en-US" sz="1200" b="1"/>
                        <a:t> 5</a:t>
                      </a:r>
                      <a:r>
                        <a:rPr lang="en-US" sz="1200"/>
                        <a:t>       802.11    Wireless LAN Working Group</a:t>
                      </a:r>
                      <a:endParaRPr sz="1200"/>
                    </a:p>
                    <a:p>
                      <a:pPr marL="0" lvl="0" indent="0" algn="l" rtl="0">
                        <a:spcBef>
                          <a:spcPts val="0"/>
                        </a:spcBef>
                        <a:spcAft>
                          <a:spcPts val="0"/>
                        </a:spcAft>
                        <a:buNone/>
                      </a:pPr>
                      <a:r>
                        <a:rPr lang="en-US" sz="1200"/>
                        <a:t>    </a:t>
                      </a:r>
                      <a:r>
                        <a:rPr lang="en-US" sz="1200" b="1"/>
                        <a:t>6</a:t>
                      </a:r>
                      <a:r>
                        <a:rPr lang="en-US" sz="1200"/>
                        <a:t>       802.15    Wireless Specialty Networks (WSN) Working Group</a:t>
                      </a:r>
                      <a:endParaRPr sz="1200"/>
                    </a:p>
                    <a:p>
                      <a:pPr marL="0" lvl="0" indent="0" algn="l" rtl="0">
                        <a:spcBef>
                          <a:spcPts val="0"/>
                        </a:spcBef>
                        <a:spcAft>
                          <a:spcPts val="0"/>
                        </a:spcAft>
                        <a:buNone/>
                      </a:pPr>
                      <a:r>
                        <a:rPr lang="en-US" sz="1200"/>
                        <a:t>  </a:t>
                      </a:r>
                      <a:r>
                        <a:rPr lang="en-US" sz="1200" b="1"/>
                        <a:t>  1</a:t>
                      </a:r>
                      <a:r>
                        <a:rPr lang="en-US" sz="1200"/>
                        <a:t>       </a:t>
                      </a:r>
                      <a:r>
                        <a:rPr lang="en-US" sz="1200">
                          <a:solidFill>
                            <a:schemeClr val="dk1"/>
                          </a:solidFill>
                        </a:rPr>
                        <a:t>802.18    Radio Regulatory TAG</a:t>
                      </a:r>
                      <a:endParaRPr sz="1200">
                        <a:solidFill>
                          <a:schemeClr val="dk1"/>
                        </a:solidFill>
                      </a:endParaRPr>
                    </a:p>
                    <a:p>
                      <a:pPr marL="0" lvl="0" indent="0" algn="l" rtl="0">
                        <a:spcBef>
                          <a:spcPts val="0"/>
                        </a:spcBef>
                        <a:spcAft>
                          <a:spcPts val="0"/>
                        </a:spcAft>
                        <a:buNone/>
                      </a:pPr>
                      <a:r>
                        <a:rPr lang="en-US" sz="1200"/>
                        <a:t>   </a:t>
                      </a:r>
                      <a:r>
                        <a:rPr lang="en-US" sz="1200" b="1"/>
                        <a:t> 3</a:t>
                      </a:r>
                      <a:r>
                        <a:rPr lang="en-US" sz="1200"/>
                        <a:t>       802.19    Wireless Coexistence Working Group</a:t>
                      </a:r>
                      <a:endParaRPr sz="1200"/>
                    </a:p>
                    <a:p>
                      <a:pPr marL="0" lvl="0" indent="0" algn="l" rtl="0">
                        <a:spcBef>
                          <a:spcPts val="0"/>
                        </a:spcBef>
                        <a:spcAft>
                          <a:spcPts val="0"/>
                        </a:spcAft>
                        <a:buNone/>
                      </a:pPr>
                      <a:r>
                        <a:rPr lang="en-US" sz="1200"/>
                        <a:t>    </a:t>
                      </a:r>
                      <a:r>
                        <a:rPr lang="en-US" sz="1200" b="1"/>
                        <a:t>1</a:t>
                      </a:r>
                      <a:r>
                        <a:rPr lang="en-US" sz="1200"/>
                        <a:t>       802.24    Vertical Applications TAG</a:t>
                      </a:r>
                      <a:endParaRPr sz="1200"/>
                    </a:p>
                    <a:p>
                      <a:pPr marL="0" lvl="0" indent="0" algn="l" rtl="0">
                        <a:spcBef>
                          <a:spcPts val="0"/>
                        </a:spcBef>
                        <a:spcAft>
                          <a:spcPts val="0"/>
                        </a:spcAft>
                        <a:buNone/>
                      </a:pPr>
                      <a:r>
                        <a:rPr lang="en-US" sz="1200"/>
                        <a:t>              </a:t>
                      </a:r>
                      <a:endParaRPr sz="1200"/>
                    </a:p>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sldNum" idx="12"/>
          </p:nvPr>
        </p:nvSpPr>
        <p:spPr>
          <a:xfrm>
            <a:off x="8085143" y="4630107"/>
            <a:ext cx="601800" cy="2745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 name="Google Shape;176;p22"/>
          <p:cNvSpPr txBox="1">
            <a:spLocks noGrp="1"/>
          </p:cNvSpPr>
          <p:nvPr>
            <p:ph type="title"/>
          </p:nvPr>
        </p:nvSpPr>
        <p:spPr>
          <a:xfrm>
            <a:off x="188650" y="274640"/>
            <a:ext cx="82296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INTEREST FORM SUBMISSIONS AS OF 04/15-2020</a:t>
            </a:r>
            <a:endParaRPr/>
          </a:p>
        </p:txBody>
      </p:sp>
      <p:graphicFrame>
        <p:nvGraphicFramePr>
          <p:cNvPr id="177" name="Google Shape;177;p22"/>
          <p:cNvGraphicFramePr/>
          <p:nvPr/>
        </p:nvGraphicFramePr>
        <p:xfrm>
          <a:off x="247875" y="1014500"/>
          <a:ext cx="8640600" cy="2560260"/>
        </p:xfrm>
        <a:graphic>
          <a:graphicData uri="http://schemas.openxmlformats.org/drawingml/2006/table">
            <a:tbl>
              <a:tblPr>
                <a:noFill/>
              </a:tblPr>
              <a:tblGrid>
                <a:gridCol w="2538400">
                  <a:extLst>
                    <a:ext uri="{9D8B030D-6E8A-4147-A177-3AD203B41FA5}">
                      <a16:colId xmlns:a16="http://schemas.microsoft.com/office/drawing/2014/main" val="20000"/>
                    </a:ext>
                  </a:extLst>
                </a:gridCol>
                <a:gridCol w="6102200">
                  <a:extLst>
                    <a:ext uri="{9D8B030D-6E8A-4147-A177-3AD203B41FA5}">
                      <a16:colId xmlns:a16="http://schemas.microsoft.com/office/drawing/2014/main" val="20001"/>
                    </a:ext>
                  </a:extLst>
                </a:gridCol>
              </a:tblGrid>
              <a:tr h="623700">
                <a:tc>
                  <a:txBody>
                    <a:bodyPr/>
                    <a:lstStyle/>
                    <a:p>
                      <a:pPr marL="0" lvl="0" indent="0" algn="l" rtl="0">
                        <a:spcBef>
                          <a:spcPts val="0"/>
                        </a:spcBef>
                        <a:spcAft>
                          <a:spcPts val="0"/>
                        </a:spcAft>
                        <a:buNone/>
                      </a:pPr>
                      <a:r>
                        <a:rPr lang="en-US" sz="1200" b="1"/>
                        <a:t>Total Working Group </a:t>
                      </a:r>
                      <a:endParaRPr sz="1200" b="1"/>
                    </a:p>
                    <a:p>
                      <a:pPr marL="0" lvl="0" indent="0" algn="l" rtl="0">
                        <a:spcBef>
                          <a:spcPts val="0"/>
                        </a:spcBef>
                        <a:spcAft>
                          <a:spcPts val="0"/>
                        </a:spcAft>
                        <a:buNone/>
                      </a:pPr>
                      <a:r>
                        <a:rPr lang="en-US" sz="1200" b="1"/>
                        <a:t>Interest Form Submissions as of 04/15</a:t>
                      </a:r>
                      <a:r>
                        <a:rPr lang="en-US" sz="1200"/>
                        <a:t> </a:t>
                      </a:r>
                      <a:endParaRPr sz="1200"/>
                    </a:p>
                  </a:txBody>
                  <a:tcPr marL="91425" marR="91425" marT="91425" marB="91425"/>
                </a:tc>
                <a:tc>
                  <a:txBody>
                    <a:bodyPr/>
                    <a:lstStyle/>
                    <a:p>
                      <a:pPr marL="0" lvl="0" indent="0" algn="l" rtl="0">
                        <a:spcBef>
                          <a:spcPts val="0"/>
                        </a:spcBef>
                        <a:spcAft>
                          <a:spcPts val="0"/>
                        </a:spcAft>
                        <a:buNone/>
                      </a:pPr>
                      <a:r>
                        <a:rPr lang="en-US" b="1"/>
                        <a:t> </a:t>
                      </a:r>
                      <a:endParaRPr b="1"/>
                    </a:p>
                    <a:p>
                      <a:pPr marL="0" lvl="0" indent="0" algn="l" rtl="0">
                        <a:spcBef>
                          <a:spcPts val="0"/>
                        </a:spcBef>
                        <a:spcAft>
                          <a:spcPts val="0"/>
                        </a:spcAft>
                        <a:buNone/>
                      </a:pPr>
                      <a:r>
                        <a:rPr lang="en-US" sz="1200" b="1"/>
                        <a:t>  23</a:t>
                      </a:r>
                      <a:endParaRPr sz="1200" b="1"/>
                    </a:p>
                  </a:txBody>
                  <a:tcPr marL="91425" marR="91425" marT="91425" marB="91425"/>
                </a:tc>
                <a:extLst>
                  <a:ext uri="{0D108BD9-81ED-4DB2-BD59-A6C34878D82A}">
                    <a16:rowId xmlns:a16="http://schemas.microsoft.com/office/drawing/2014/main" val="10000"/>
                  </a:ext>
                </a:extLst>
              </a:tr>
              <a:tr h="427450">
                <a:tc>
                  <a:txBody>
                    <a:bodyPr/>
                    <a:lstStyle/>
                    <a:p>
                      <a:pPr marL="0" lvl="0" indent="0" algn="l" rtl="0">
                        <a:spcBef>
                          <a:spcPts val="0"/>
                        </a:spcBef>
                        <a:spcAft>
                          <a:spcPts val="0"/>
                        </a:spcAft>
                        <a:buNone/>
                      </a:pPr>
                      <a:r>
                        <a:rPr lang="en-US" sz="1200" b="1"/>
                        <a:t>Number of Interest Form Submissions by </a:t>
                      </a:r>
                      <a:endParaRPr sz="1200" b="1"/>
                    </a:p>
                    <a:p>
                      <a:pPr marL="0" lvl="0" indent="0" algn="l" rtl="0">
                        <a:spcBef>
                          <a:spcPts val="0"/>
                        </a:spcBef>
                        <a:spcAft>
                          <a:spcPts val="0"/>
                        </a:spcAft>
                        <a:buNone/>
                      </a:pPr>
                      <a:r>
                        <a:rPr lang="en-US" sz="1200" b="1"/>
                        <a:t>Working Group</a:t>
                      </a:r>
                      <a:endParaRPr sz="1200" b="1"/>
                    </a:p>
                  </a:txBody>
                  <a:tcPr marL="91425" marR="91425" marT="91425" marB="91425"/>
                </a:tc>
                <a:tc>
                  <a:txBody>
                    <a:bodyPr/>
                    <a:lstStyle/>
                    <a:p>
                      <a:pPr marL="0" lvl="0" indent="0" algn="l" rtl="0">
                        <a:spcBef>
                          <a:spcPts val="0"/>
                        </a:spcBef>
                        <a:spcAft>
                          <a:spcPts val="0"/>
                        </a:spcAft>
                        <a:buNone/>
                      </a:pPr>
                      <a:r>
                        <a:rPr lang="en-US" sz="1200">
                          <a:solidFill>
                            <a:schemeClr val="dk1"/>
                          </a:solidFill>
                        </a:rPr>
                        <a:t>    </a:t>
                      </a:r>
                      <a:r>
                        <a:rPr lang="en-US" sz="1200" b="1">
                          <a:solidFill>
                            <a:schemeClr val="dk1"/>
                          </a:solidFill>
                        </a:rPr>
                        <a:t>2</a:t>
                      </a:r>
                      <a:r>
                        <a:rPr lang="en-US" sz="1200">
                          <a:solidFill>
                            <a:schemeClr val="dk1"/>
                          </a:solidFill>
                        </a:rPr>
                        <a:t>       802.1      Higher Layer LAN Protocols Working Group</a:t>
                      </a:r>
                      <a:endParaRPr sz="1200">
                        <a:solidFill>
                          <a:schemeClr val="dk1"/>
                        </a:solidFill>
                      </a:endParaRPr>
                    </a:p>
                    <a:p>
                      <a:pPr marL="0" lvl="0" indent="0" algn="l" rtl="0">
                        <a:spcBef>
                          <a:spcPts val="0"/>
                        </a:spcBef>
                        <a:spcAft>
                          <a:spcPts val="0"/>
                        </a:spcAft>
                        <a:buNone/>
                      </a:pPr>
                      <a:r>
                        <a:rPr lang="en-US" sz="1200"/>
                        <a:t>    </a:t>
                      </a:r>
                      <a:r>
                        <a:rPr lang="en-US" sz="1200" b="1"/>
                        <a:t>4 </a:t>
                      </a:r>
                      <a:r>
                        <a:rPr lang="en-US" sz="1200"/>
                        <a:t>      802.3      Ethernet Working Group</a:t>
                      </a:r>
                      <a:endParaRPr sz="1200"/>
                    </a:p>
                    <a:p>
                      <a:pPr marL="0" lvl="0" indent="0" algn="l" rtl="0">
                        <a:spcBef>
                          <a:spcPts val="0"/>
                        </a:spcBef>
                        <a:spcAft>
                          <a:spcPts val="0"/>
                        </a:spcAft>
                        <a:buNone/>
                      </a:pPr>
                      <a:r>
                        <a:rPr lang="en-US" sz="1200"/>
                        <a:t>   </a:t>
                      </a:r>
                      <a:r>
                        <a:rPr lang="en-US" sz="1200" b="1"/>
                        <a:t> 6</a:t>
                      </a:r>
                      <a:r>
                        <a:rPr lang="en-US" sz="1200"/>
                        <a:t>       802.11    Wireless LAN Working Group</a:t>
                      </a:r>
                      <a:endParaRPr sz="1200"/>
                    </a:p>
                    <a:p>
                      <a:pPr marL="0" lvl="0" indent="0" algn="l" rtl="0">
                        <a:spcBef>
                          <a:spcPts val="0"/>
                        </a:spcBef>
                        <a:spcAft>
                          <a:spcPts val="0"/>
                        </a:spcAft>
                        <a:buNone/>
                      </a:pPr>
                      <a:r>
                        <a:rPr lang="en-US" sz="1200"/>
                        <a:t>    </a:t>
                      </a:r>
                      <a:r>
                        <a:rPr lang="en-US" sz="1200" b="1"/>
                        <a:t>6</a:t>
                      </a:r>
                      <a:r>
                        <a:rPr lang="en-US" sz="1200"/>
                        <a:t>       802.15    Wireless Specialty Networks (WSN) Working Group</a:t>
                      </a:r>
                      <a:endParaRPr sz="1200"/>
                    </a:p>
                    <a:p>
                      <a:pPr marL="0" lvl="0" indent="0" algn="l" rtl="0">
                        <a:spcBef>
                          <a:spcPts val="0"/>
                        </a:spcBef>
                        <a:spcAft>
                          <a:spcPts val="0"/>
                        </a:spcAft>
                        <a:buNone/>
                      </a:pPr>
                      <a:r>
                        <a:rPr lang="en-US" sz="1200"/>
                        <a:t>  </a:t>
                      </a:r>
                      <a:r>
                        <a:rPr lang="en-US" sz="1200" b="1"/>
                        <a:t>  1</a:t>
                      </a:r>
                      <a:r>
                        <a:rPr lang="en-US" sz="1200"/>
                        <a:t>       </a:t>
                      </a:r>
                      <a:r>
                        <a:rPr lang="en-US" sz="1200">
                          <a:solidFill>
                            <a:schemeClr val="dk1"/>
                          </a:solidFill>
                        </a:rPr>
                        <a:t>802.18    Radio Regulatory TAG</a:t>
                      </a:r>
                      <a:endParaRPr sz="1200">
                        <a:solidFill>
                          <a:schemeClr val="dk1"/>
                        </a:solidFill>
                      </a:endParaRPr>
                    </a:p>
                    <a:p>
                      <a:pPr marL="0" lvl="0" indent="0" algn="l" rtl="0">
                        <a:spcBef>
                          <a:spcPts val="0"/>
                        </a:spcBef>
                        <a:spcAft>
                          <a:spcPts val="0"/>
                        </a:spcAft>
                        <a:buNone/>
                      </a:pPr>
                      <a:r>
                        <a:rPr lang="en-US" sz="1200"/>
                        <a:t>   </a:t>
                      </a:r>
                      <a:r>
                        <a:rPr lang="en-US" sz="1200" b="1"/>
                        <a:t> 3</a:t>
                      </a:r>
                      <a:r>
                        <a:rPr lang="en-US" sz="1200"/>
                        <a:t>       802.19    Wireless Coexistence Working Group</a:t>
                      </a:r>
                      <a:endParaRPr sz="1200"/>
                    </a:p>
                    <a:p>
                      <a:pPr marL="0" lvl="0" indent="0" algn="l" rtl="0">
                        <a:spcBef>
                          <a:spcPts val="0"/>
                        </a:spcBef>
                        <a:spcAft>
                          <a:spcPts val="0"/>
                        </a:spcAft>
                        <a:buNone/>
                      </a:pPr>
                      <a:r>
                        <a:rPr lang="en-US" sz="1200"/>
                        <a:t>    </a:t>
                      </a:r>
                      <a:r>
                        <a:rPr lang="en-US" sz="1200" b="1"/>
                        <a:t>1</a:t>
                      </a:r>
                      <a:r>
                        <a:rPr lang="en-US" sz="1200"/>
                        <a:t>       802.24    Vertical Applications TAG</a:t>
                      </a:r>
                      <a:endParaRPr sz="1200"/>
                    </a:p>
                    <a:p>
                      <a:pPr marL="0" lvl="0" indent="0" algn="l" rtl="0">
                        <a:spcBef>
                          <a:spcPts val="0"/>
                        </a:spcBef>
                        <a:spcAft>
                          <a:spcPts val="0"/>
                        </a:spcAft>
                        <a:buNone/>
                      </a:pPr>
                      <a:r>
                        <a:rPr lang="en-US" sz="1200"/>
                        <a:t>              </a:t>
                      </a:r>
                      <a:endParaRPr sz="1200"/>
                    </a:p>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sldNum" idx="12"/>
          </p:nvPr>
        </p:nvSpPr>
        <p:spPr>
          <a:xfrm>
            <a:off x="8085143" y="4630107"/>
            <a:ext cx="601800" cy="2745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 name="Google Shape;184;p23"/>
          <p:cNvSpPr txBox="1">
            <a:spLocks noGrp="1"/>
          </p:cNvSpPr>
          <p:nvPr>
            <p:ph type="title"/>
          </p:nvPr>
        </p:nvSpPr>
        <p:spPr>
          <a:xfrm>
            <a:off x="188650" y="274640"/>
            <a:ext cx="82296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INTEREST FORM SUBMISSIONS AS OF 05/04-2020</a:t>
            </a:r>
            <a:endParaRPr/>
          </a:p>
        </p:txBody>
      </p:sp>
      <p:graphicFrame>
        <p:nvGraphicFramePr>
          <p:cNvPr id="185" name="Google Shape;185;p23"/>
          <p:cNvGraphicFramePr/>
          <p:nvPr/>
        </p:nvGraphicFramePr>
        <p:xfrm>
          <a:off x="247875" y="1014500"/>
          <a:ext cx="8640600" cy="2560260"/>
        </p:xfrm>
        <a:graphic>
          <a:graphicData uri="http://schemas.openxmlformats.org/drawingml/2006/table">
            <a:tbl>
              <a:tblPr>
                <a:noFill/>
              </a:tblPr>
              <a:tblGrid>
                <a:gridCol w="2538400">
                  <a:extLst>
                    <a:ext uri="{9D8B030D-6E8A-4147-A177-3AD203B41FA5}">
                      <a16:colId xmlns:a16="http://schemas.microsoft.com/office/drawing/2014/main" val="20000"/>
                    </a:ext>
                  </a:extLst>
                </a:gridCol>
                <a:gridCol w="6102200">
                  <a:extLst>
                    <a:ext uri="{9D8B030D-6E8A-4147-A177-3AD203B41FA5}">
                      <a16:colId xmlns:a16="http://schemas.microsoft.com/office/drawing/2014/main" val="20001"/>
                    </a:ext>
                  </a:extLst>
                </a:gridCol>
              </a:tblGrid>
              <a:tr h="623700">
                <a:tc>
                  <a:txBody>
                    <a:bodyPr/>
                    <a:lstStyle/>
                    <a:p>
                      <a:pPr marL="0" lvl="0" indent="0" algn="l" rtl="0">
                        <a:spcBef>
                          <a:spcPts val="0"/>
                        </a:spcBef>
                        <a:spcAft>
                          <a:spcPts val="0"/>
                        </a:spcAft>
                        <a:buNone/>
                      </a:pPr>
                      <a:r>
                        <a:rPr lang="en-US" sz="1200" b="1" dirty="0"/>
                        <a:t>Total Working Group </a:t>
                      </a:r>
                      <a:endParaRPr sz="1200" b="1" dirty="0"/>
                    </a:p>
                    <a:p>
                      <a:pPr marL="0" lvl="0" indent="0" algn="l" rtl="0">
                        <a:spcBef>
                          <a:spcPts val="0"/>
                        </a:spcBef>
                        <a:spcAft>
                          <a:spcPts val="0"/>
                        </a:spcAft>
                        <a:buNone/>
                      </a:pPr>
                      <a:r>
                        <a:rPr lang="en-US" sz="1200" b="1" dirty="0"/>
                        <a:t>Interest Form Submissions as of </a:t>
                      </a:r>
                      <a:r>
                        <a:rPr lang="en-US" sz="1200" b="1" dirty="0">
                          <a:solidFill>
                            <a:srgbClr val="FF0000"/>
                          </a:solidFill>
                        </a:rPr>
                        <a:t>05/04</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US" b="1"/>
                        <a:t> </a:t>
                      </a:r>
                      <a:endParaRPr b="1"/>
                    </a:p>
                    <a:p>
                      <a:pPr marL="0" lvl="0" indent="0" algn="l" rtl="0">
                        <a:spcBef>
                          <a:spcPts val="0"/>
                        </a:spcBef>
                        <a:spcAft>
                          <a:spcPts val="0"/>
                        </a:spcAft>
                        <a:buNone/>
                      </a:pPr>
                      <a:r>
                        <a:rPr lang="en-US" sz="1200" b="1"/>
                        <a:t>  26</a:t>
                      </a:r>
                      <a:endParaRPr sz="1200" b="1"/>
                    </a:p>
                  </a:txBody>
                  <a:tcPr marL="91425" marR="91425" marT="91425" marB="91425"/>
                </a:tc>
                <a:extLst>
                  <a:ext uri="{0D108BD9-81ED-4DB2-BD59-A6C34878D82A}">
                    <a16:rowId xmlns:a16="http://schemas.microsoft.com/office/drawing/2014/main" val="10000"/>
                  </a:ext>
                </a:extLst>
              </a:tr>
              <a:tr h="427450">
                <a:tc>
                  <a:txBody>
                    <a:bodyPr/>
                    <a:lstStyle/>
                    <a:p>
                      <a:pPr marL="0" lvl="0" indent="0" algn="l" rtl="0">
                        <a:spcBef>
                          <a:spcPts val="0"/>
                        </a:spcBef>
                        <a:spcAft>
                          <a:spcPts val="0"/>
                        </a:spcAft>
                        <a:buNone/>
                      </a:pPr>
                      <a:r>
                        <a:rPr lang="en-US" sz="1200" b="1"/>
                        <a:t>Number of Interest Form Submissions by </a:t>
                      </a:r>
                      <a:endParaRPr sz="1200" b="1"/>
                    </a:p>
                    <a:p>
                      <a:pPr marL="0" lvl="0" indent="0" algn="l" rtl="0">
                        <a:spcBef>
                          <a:spcPts val="0"/>
                        </a:spcBef>
                        <a:spcAft>
                          <a:spcPts val="0"/>
                        </a:spcAft>
                        <a:buNone/>
                      </a:pPr>
                      <a:r>
                        <a:rPr lang="en-US" sz="1200" b="1"/>
                        <a:t>Working Group</a:t>
                      </a:r>
                      <a:endParaRPr sz="1200" b="1"/>
                    </a:p>
                  </a:txBody>
                  <a:tcPr marL="91425" marR="91425" marT="91425" marB="91425"/>
                </a:tc>
                <a:tc>
                  <a:txBody>
                    <a:bodyPr/>
                    <a:lstStyle/>
                    <a:p>
                      <a:pPr marL="0" lvl="0" indent="0" algn="l" rtl="0">
                        <a:spcBef>
                          <a:spcPts val="0"/>
                        </a:spcBef>
                        <a:spcAft>
                          <a:spcPts val="0"/>
                        </a:spcAft>
                        <a:buNone/>
                      </a:pPr>
                      <a:r>
                        <a:rPr lang="en-US" sz="1200" dirty="0">
                          <a:solidFill>
                            <a:schemeClr val="dk1"/>
                          </a:solidFill>
                        </a:rPr>
                        <a:t>    </a:t>
                      </a:r>
                      <a:r>
                        <a:rPr lang="en-US" sz="1200" b="1" dirty="0">
                          <a:solidFill>
                            <a:schemeClr val="dk1"/>
                          </a:solidFill>
                        </a:rPr>
                        <a:t>3</a:t>
                      </a:r>
                      <a:r>
                        <a:rPr lang="en-US" sz="1200" dirty="0">
                          <a:solidFill>
                            <a:schemeClr val="dk1"/>
                          </a:solidFill>
                        </a:rPr>
                        <a:t>       802.1      Higher Layer LAN Protocols Working Group</a:t>
                      </a:r>
                      <a:endParaRPr sz="1200" dirty="0">
                        <a:solidFill>
                          <a:schemeClr val="dk1"/>
                        </a:solidFill>
                      </a:endParaRPr>
                    </a:p>
                    <a:p>
                      <a:pPr marL="0" lvl="0" indent="0" algn="l" rtl="0">
                        <a:spcBef>
                          <a:spcPts val="0"/>
                        </a:spcBef>
                        <a:spcAft>
                          <a:spcPts val="0"/>
                        </a:spcAft>
                        <a:buNone/>
                      </a:pPr>
                      <a:r>
                        <a:rPr lang="en-US" sz="1200" dirty="0"/>
                        <a:t>    </a:t>
                      </a:r>
                      <a:r>
                        <a:rPr lang="en-US" sz="1200" b="1" dirty="0"/>
                        <a:t>5 </a:t>
                      </a:r>
                      <a:r>
                        <a:rPr lang="en-US" sz="1200" dirty="0"/>
                        <a:t>      802.3      Ethernet Working Group</a:t>
                      </a:r>
                      <a:endParaRPr sz="1200" dirty="0"/>
                    </a:p>
                    <a:p>
                      <a:pPr marL="0" lvl="0" indent="0" algn="l" rtl="0">
                        <a:spcBef>
                          <a:spcPts val="0"/>
                        </a:spcBef>
                        <a:spcAft>
                          <a:spcPts val="0"/>
                        </a:spcAft>
                        <a:buNone/>
                      </a:pPr>
                      <a:r>
                        <a:rPr lang="en-US" sz="1200" dirty="0"/>
                        <a:t>   </a:t>
                      </a:r>
                      <a:r>
                        <a:rPr lang="en-US" sz="1200" b="1" dirty="0"/>
                        <a:t> 6</a:t>
                      </a:r>
                      <a:r>
                        <a:rPr lang="en-US" sz="1200" dirty="0"/>
                        <a:t>       802.11    Wireless LAN Working Group</a:t>
                      </a:r>
                      <a:endParaRPr sz="1200" dirty="0"/>
                    </a:p>
                    <a:p>
                      <a:pPr marL="0" lvl="0" indent="0" algn="l" rtl="0">
                        <a:spcBef>
                          <a:spcPts val="0"/>
                        </a:spcBef>
                        <a:spcAft>
                          <a:spcPts val="0"/>
                        </a:spcAft>
                        <a:buNone/>
                      </a:pPr>
                      <a:r>
                        <a:rPr lang="en-US" sz="1200" dirty="0"/>
                        <a:t>    </a:t>
                      </a:r>
                      <a:r>
                        <a:rPr lang="en-US" sz="1200" b="1" dirty="0"/>
                        <a:t>7</a:t>
                      </a:r>
                      <a:r>
                        <a:rPr lang="en-US" sz="1200" dirty="0"/>
                        <a:t>       802.15    Wireless Specialty Networks (WSN) Working Group</a:t>
                      </a:r>
                      <a:endParaRPr sz="1200" dirty="0"/>
                    </a:p>
                    <a:p>
                      <a:pPr marL="0" lvl="0" indent="0" algn="l" rtl="0">
                        <a:spcBef>
                          <a:spcPts val="0"/>
                        </a:spcBef>
                        <a:spcAft>
                          <a:spcPts val="0"/>
                        </a:spcAft>
                        <a:buNone/>
                      </a:pPr>
                      <a:r>
                        <a:rPr lang="en-US" sz="1200" dirty="0"/>
                        <a:t>  </a:t>
                      </a:r>
                      <a:r>
                        <a:rPr lang="en-US" sz="1200" b="1" dirty="0"/>
                        <a:t>  1</a:t>
                      </a:r>
                      <a:r>
                        <a:rPr lang="en-US" sz="1200" dirty="0"/>
                        <a:t>       </a:t>
                      </a:r>
                      <a:r>
                        <a:rPr lang="en-US" sz="1200" dirty="0">
                          <a:solidFill>
                            <a:schemeClr val="dk1"/>
                          </a:solidFill>
                        </a:rPr>
                        <a:t>802.18    Radio Regulatory TAG</a:t>
                      </a:r>
                      <a:endParaRPr sz="1200" dirty="0">
                        <a:solidFill>
                          <a:schemeClr val="dk1"/>
                        </a:solidFill>
                      </a:endParaRPr>
                    </a:p>
                    <a:p>
                      <a:pPr marL="0" lvl="0" indent="0" algn="l" rtl="0">
                        <a:spcBef>
                          <a:spcPts val="0"/>
                        </a:spcBef>
                        <a:spcAft>
                          <a:spcPts val="0"/>
                        </a:spcAft>
                        <a:buNone/>
                      </a:pPr>
                      <a:r>
                        <a:rPr lang="en-US" sz="1200" dirty="0"/>
                        <a:t>   </a:t>
                      </a:r>
                      <a:r>
                        <a:rPr lang="en-US" sz="1200" b="1" dirty="0"/>
                        <a:t> 3</a:t>
                      </a:r>
                      <a:r>
                        <a:rPr lang="en-US" sz="1200" dirty="0"/>
                        <a:t>       802.19    Wireless Coexistence Working Group</a:t>
                      </a:r>
                      <a:endParaRPr sz="1200" dirty="0"/>
                    </a:p>
                    <a:p>
                      <a:pPr marL="0" lvl="0" indent="0" algn="l" rtl="0">
                        <a:spcBef>
                          <a:spcPts val="0"/>
                        </a:spcBef>
                        <a:spcAft>
                          <a:spcPts val="0"/>
                        </a:spcAft>
                        <a:buNone/>
                      </a:pPr>
                      <a:r>
                        <a:rPr lang="en-US" sz="1200" dirty="0"/>
                        <a:t>    </a:t>
                      </a:r>
                      <a:r>
                        <a:rPr lang="en-US" sz="1200" b="1" dirty="0"/>
                        <a:t>1</a:t>
                      </a:r>
                      <a:r>
                        <a:rPr lang="en-US" sz="1200" dirty="0"/>
                        <a:t>       802.24    Vertical Applications TAG</a:t>
                      </a:r>
                      <a:endParaRPr sz="1200" dirty="0"/>
                    </a:p>
                    <a:p>
                      <a:pPr marL="0" lvl="0" indent="0" algn="l" rtl="0">
                        <a:spcBef>
                          <a:spcPts val="0"/>
                        </a:spcBef>
                        <a:spcAft>
                          <a:spcPts val="0"/>
                        </a:spcAft>
                        <a:buNone/>
                      </a:pPr>
                      <a:r>
                        <a:rPr lang="en-US" sz="1200" dirty="0"/>
                        <a:t>              </a:t>
                      </a:r>
                      <a:endParaRPr sz="1200" dirty="0"/>
                    </a:p>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65F13A-5AEB-4D06-B7C5-94A47FDFDF60}"/>
              </a:ext>
            </a:extLst>
          </p:cNvPr>
          <p:cNvSpPr>
            <a:spLocks noGrp="1"/>
          </p:cNvSpPr>
          <p:nvPr>
            <p:ph type="title"/>
          </p:nvPr>
        </p:nvSpPr>
        <p:spPr>
          <a:xfrm>
            <a:off x="628650" y="417136"/>
            <a:ext cx="8219824" cy="415002"/>
          </a:xfrm>
        </p:spPr>
        <p:txBody>
          <a:bodyPr/>
          <a:lstStyle/>
          <a:p>
            <a:r>
              <a:rPr lang="en-US" sz="2800" dirty="0"/>
              <a:t>Summary of Program’s Social Media Channels</a:t>
            </a:r>
          </a:p>
        </p:txBody>
      </p:sp>
      <p:sp>
        <p:nvSpPr>
          <p:cNvPr id="4" name="Slide Number Placeholder 3">
            <a:extLst>
              <a:ext uri="{FF2B5EF4-FFF2-40B4-BE49-F238E27FC236}">
                <a16:creationId xmlns:a16="http://schemas.microsoft.com/office/drawing/2014/main" id="{7B1F598F-EFBE-499A-83CF-5F7888FD5AB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a:p>
        </p:txBody>
      </p:sp>
      <p:sp>
        <p:nvSpPr>
          <p:cNvPr id="8" name="Text Placeholder 7">
            <a:extLst>
              <a:ext uri="{FF2B5EF4-FFF2-40B4-BE49-F238E27FC236}">
                <a16:creationId xmlns:a16="http://schemas.microsoft.com/office/drawing/2014/main" id="{E4CD3543-5E7D-48CB-8C19-06A4A0A7B0B1}"/>
              </a:ext>
            </a:extLst>
          </p:cNvPr>
          <p:cNvSpPr>
            <a:spLocks noGrp="1"/>
          </p:cNvSpPr>
          <p:nvPr>
            <p:ph type="body" idx="2"/>
          </p:nvPr>
        </p:nvSpPr>
        <p:spPr/>
        <p:txBody>
          <a:bodyPr/>
          <a:lstStyle/>
          <a:p>
            <a:endParaRPr lang="en-US"/>
          </a:p>
        </p:txBody>
      </p:sp>
      <p:graphicFrame>
        <p:nvGraphicFramePr>
          <p:cNvPr id="9" name="Google Shape;389;p44">
            <a:extLst>
              <a:ext uri="{FF2B5EF4-FFF2-40B4-BE49-F238E27FC236}">
                <a16:creationId xmlns:a16="http://schemas.microsoft.com/office/drawing/2014/main" id="{CD781A04-1920-4BB9-9D26-89A91130FC16}"/>
              </a:ext>
            </a:extLst>
          </p:cNvPr>
          <p:cNvGraphicFramePr/>
          <p:nvPr>
            <p:extLst>
              <p:ext uri="{D42A27DB-BD31-4B8C-83A1-F6EECF244321}">
                <p14:modId xmlns:p14="http://schemas.microsoft.com/office/powerpoint/2010/main" val="2253537677"/>
              </p:ext>
            </p:extLst>
          </p:nvPr>
        </p:nvGraphicFramePr>
        <p:xfrm>
          <a:off x="617252" y="1002680"/>
          <a:ext cx="8231222" cy="3840330"/>
        </p:xfrm>
        <a:graphic>
          <a:graphicData uri="http://schemas.openxmlformats.org/drawingml/2006/table">
            <a:tbl>
              <a:tblPr>
                <a:noFill/>
              </a:tblPr>
              <a:tblGrid>
                <a:gridCol w="2501593">
                  <a:extLst>
                    <a:ext uri="{9D8B030D-6E8A-4147-A177-3AD203B41FA5}">
                      <a16:colId xmlns:a16="http://schemas.microsoft.com/office/drawing/2014/main" val="20000"/>
                    </a:ext>
                  </a:extLst>
                </a:gridCol>
                <a:gridCol w="1818220">
                  <a:extLst>
                    <a:ext uri="{9D8B030D-6E8A-4147-A177-3AD203B41FA5}">
                      <a16:colId xmlns:a16="http://schemas.microsoft.com/office/drawing/2014/main" val="20001"/>
                    </a:ext>
                  </a:extLst>
                </a:gridCol>
                <a:gridCol w="3911409">
                  <a:extLst>
                    <a:ext uri="{9D8B030D-6E8A-4147-A177-3AD203B41FA5}">
                      <a16:colId xmlns:a16="http://schemas.microsoft.com/office/drawing/2014/main" val="20002"/>
                    </a:ext>
                  </a:extLst>
                </a:gridCol>
              </a:tblGrid>
              <a:tr h="360078">
                <a:tc>
                  <a:txBody>
                    <a:bodyPr/>
                    <a:lstStyle/>
                    <a:p>
                      <a:pPr marL="0" lvl="0" indent="0" algn="ctr" rtl="0">
                        <a:spcBef>
                          <a:spcPts val="0"/>
                        </a:spcBef>
                        <a:spcAft>
                          <a:spcPts val="0"/>
                        </a:spcAft>
                        <a:buNone/>
                      </a:pPr>
                      <a:endParaRPr sz="1200" b="1" dirty="0">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dirty="0">
                          <a:solidFill>
                            <a:srgbClr val="FFFFFF"/>
                          </a:solidFill>
                          <a:latin typeface="Calibri"/>
                          <a:ea typeface="Calibri"/>
                          <a:cs typeface="Calibri"/>
                          <a:sym typeface="Calibri"/>
                        </a:rPr>
                        <a:t>Channel</a:t>
                      </a:r>
                      <a:endParaRPr sz="1200" b="1" dirty="0">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dirty="0">
                          <a:solidFill>
                            <a:srgbClr val="FFFFFF"/>
                          </a:solidFill>
                          <a:latin typeface="Calibri"/>
                          <a:ea typeface="Calibri"/>
                          <a:cs typeface="Calibri"/>
                          <a:sym typeface="Calibri"/>
                        </a:rPr>
                        <a:t>Detail</a:t>
                      </a:r>
                      <a:endParaRPr sz="1200" b="1" dirty="0">
                        <a:solidFill>
                          <a:srgbClr val="FFFFFF"/>
                        </a:solidFill>
                        <a:latin typeface="Calibri"/>
                        <a:ea typeface="Calibri"/>
                        <a:cs typeface="Calibri"/>
                        <a:sym typeface="Calibri"/>
                      </a:endParaRPr>
                    </a:p>
                  </a:txBody>
                  <a:tcPr marL="91425" marR="91425" marT="91425" marB="91425">
                    <a:solidFill>
                      <a:schemeClr val="accent1"/>
                    </a:solidFill>
                  </a:tcPr>
                </a:tc>
                <a:extLst>
                  <a:ext uri="{0D108BD9-81ED-4DB2-BD59-A6C34878D82A}">
                    <a16:rowId xmlns:a16="http://schemas.microsoft.com/office/drawing/2014/main" val="10000"/>
                  </a:ext>
                </a:extLst>
              </a:tr>
              <a:tr h="540132">
                <a:tc>
                  <a:txBody>
                    <a:bodyPr/>
                    <a:lstStyle/>
                    <a:p>
                      <a:pPr marL="0" lvl="0" indent="0" algn="l" rtl="0">
                        <a:spcBef>
                          <a:spcPts val="0"/>
                        </a:spcBef>
                        <a:spcAft>
                          <a:spcPts val="0"/>
                        </a:spcAft>
                        <a:buNone/>
                      </a:pPr>
                      <a:r>
                        <a:rPr lang="en-US" sz="1200" b="1" dirty="0">
                          <a:latin typeface="Calibri"/>
                          <a:ea typeface="Calibri"/>
                          <a:cs typeface="Calibri"/>
                          <a:sym typeface="Calibri"/>
                        </a:rPr>
                        <a:t>IEEE Marketing (Finn Partners)</a:t>
                      </a:r>
                      <a:endParaRPr sz="1200" b="1"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IEEE Transmitter Page</a:t>
                      </a:r>
                    </a:p>
                    <a:p>
                      <a:pPr marL="0" lvl="0" indent="0" algn="ctr" rtl="0">
                        <a:spcBef>
                          <a:spcPts val="0"/>
                        </a:spcBef>
                        <a:spcAft>
                          <a:spcPts val="0"/>
                        </a:spcAft>
                        <a:buNone/>
                      </a:pPr>
                      <a:r>
                        <a:rPr lang="en-US" sz="1200" dirty="0">
                          <a:latin typeface="Calibri"/>
                          <a:ea typeface="Calibri"/>
                          <a:cs typeface="Calibri"/>
                          <a:sym typeface="Calibri"/>
                        </a:rPr>
                        <a:t>Twitter</a:t>
                      </a:r>
                    </a:p>
                    <a:p>
                      <a:pPr marL="0" lvl="0" indent="0" algn="ctr" rtl="0">
                        <a:spcBef>
                          <a:spcPts val="0"/>
                        </a:spcBef>
                        <a:spcAft>
                          <a:spcPts val="0"/>
                        </a:spcAft>
                        <a:buNone/>
                      </a:pPr>
                      <a:r>
                        <a:rPr lang="en-US" sz="1200" dirty="0" err="1">
                          <a:latin typeface="Calibri"/>
                          <a:ea typeface="Calibri"/>
                          <a:cs typeface="Calibri"/>
                          <a:sym typeface="Calibri"/>
                        </a:rPr>
                        <a:t>Linkedin</a:t>
                      </a:r>
                      <a:endParaRPr lang="en-US" sz="1200" dirty="0">
                        <a:latin typeface="Calibri"/>
                        <a:ea typeface="Calibri"/>
                        <a:cs typeface="Calibri"/>
                        <a:sym typeface="Calibri"/>
                      </a:endParaRPr>
                    </a:p>
                    <a:p>
                      <a:pPr marL="0" lvl="0" indent="0" algn="ctr" rtl="0">
                        <a:spcBef>
                          <a:spcPts val="0"/>
                        </a:spcBef>
                        <a:spcAft>
                          <a:spcPts val="0"/>
                        </a:spcAft>
                        <a:buNone/>
                      </a:pPr>
                      <a:r>
                        <a:rPr lang="en-US" sz="1200" dirty="0">
                          <a:latin typeface="Calibri"/>
                          <a:ea typeface="Calibri"/>
                          <a:cs typeface="Calibri"/>
                          <a:sym typeface="Calibri"/>
                        </a:rPr>
                        <a:t>Facebook</a:t>
                      </a:r>
                    </a:p>
                    <a:p>
                      <a:pPr marL="0" lvl="0" indent="0" algn="ctr" rtl="0">
                        <a:spcBef>
                          <a:spcPts val="0"/>
                        </a:spcBef>
                        <a:spcAft>
                          <a:spcPts val="0"/>
                        </a:spcAft>
                        <a:buNone/>
                      </a:pPr>
                      <a:r>
                        <a:rPr lang="en-US" sz="1200" dirty="0">
                          <a:latin typeface="Calibri"/>
                          <a:ea typeface="Calibri"/>
                          <a:cs typeface="Calibri"/>
                          <a:sym typeface="Calibri"/>
                        </a:rPr>
                        <a:t>Instagram</a:t>
                      </a:r>
                    </a:p>
                    <a:p>
                      <a:pPr marL="0" lvl="0" indent="0" algn="ctr" rtl="0">
                        <a:spcBef>
                          <a:spcPts val="0"/>
                        </a:spcBef>
                        <a:spcAft>
                          <a:spcPts val="0"/>
                        </a:spcAft>
                        <a:buNone/>
                      </a:pPr>
                      <a:r>
                        <a:rPr lang="en-US" sz="1200" dirty="0">
                          <a:latin typeface="Calibri"/>
                          <a:ea typeface="Calibri"/>
                          <a:cs typeface="Calibri"/>
                          <a:sym typeface="Calibri"/>
                        </a:rPr>
                        <a:t>Google Display</a:t>
                      </a:r>
                      <a:endParaRPr sz="1200"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hlinkClick r:id="rId2"/>
                        </a:rPr>
                        <a:t>https://transmitter.ieee.org/802-standards/</a:t>
                      </a:r>
                      <a:endParaRPr lang="en-US" sz="1200" dirty="0">
                        <a:latin typeface="Calibri"/>
                        <a:ea typeface="Calibri"/>
                        <a:cs typeface="Calibri"/>
                        <a:sym typeface="Calibri"/>
                      </a:endParaRPr>
                    </a:p>
                    <a:p>
                      <a:pPr marL="0" lvl="0" indent="0" algn="ctr" rtl="0">
                        <a:spcBef>
                          <a:spcPts val="0"/>
                        </a:spcBef>
                        <a:spcAft>
                          <a:spcPts val="0"/>
                        </a:spcAft>
                        <a:buNone/>
                      </a:pPr>
                      <a:r>
                        <a:rPr lang="en-US" sz="1200" dirty="0">
                          <a:latin typeface="Calibri"/>
                          <a:ea typeface="Calibri"/>
                          <a:cs typeface="Calibri"/>
                          <a:sym typeface="Calibri"/>
                        </a:rPr>
                        <a:t>@</a:t>
                      </a:r>
                      <a:r>
                        <a:rPr lang="en-US" sz="1200" dirty="0" err="1">
                          <a:latin typeface="Calibri"/>
                          <a:ea typeface="Calibri"/>
                          <a:cs typeface="Calibri"/>
                          <a:sym typeface="Calibri"/>
                        </a:rPr>
                        <a:t>ieeeorg</a:t>
                      </a:r>
                      <a:r>
                        <a:rPr lang="en-US" sz="1200" dirty="0">
                          <a:latin typeface="Calibri"/>
                          <a:ea typeface="Calibri"/>
                          <a:cs typeface="Calibri"/>
                          <a:sym typeface="Calibri"/>
                        </a:rPr>
                        <a:t>    </a:t>
                      </a:r>
                    </a:p>
                    <a:p>
                      <a:pPr marL="0" lvl="0" indent="0" algn="ctr" rtl="0">
                        <a:spcBef>
                          <a:spcPts val="0"/>
                        </a:spcBef>
                        <a:spcAft>
                          <a:spcPts val="0"/>
                        </a:spcAft>
                        <a:buNone/>
                      </a:pPr>
                      <a:r>
                        <a:rPr lang="en-US" sz="1200" dirty="0">
                          <a:latin typeface="Calibri"/>
                          <a:ea typeface="Calibri"/>
                          <a:cs typeface="Calibri"/>
                          <a:sym typeface="Calibri"/>
                        </a:rPr>
                        <a:t>IEEE</a:t>
                      </a:r>
                    </a:p>
                    <a:p>
                      <a:pPr marL="0" lvl="0" indent="0" algn="ctr" rtl="0">
                        <a:spcBef>
                          <a:spcPts val="0"/>
                        </a:spcBef>
                        <a:spcAft>
                          <a:spcPts val="0"/>
                        </a:spcAft>
                        <a:buNone/>
                      </a:pPr>
                      <a:r>
                        <a:rPr lang="en-US" sz="1200" dirty="0">
                          <a:latin typeface="Calibri"/>
                          <a:ea typeface="Calibri"/>
                          <a:cs typeface="Calibri"/>
                          <a:sym typeface="Calibri"/>
                        </a:rPr>
                        <a:t>IEEE</a:t>
                      </a:r>
                    </a:p>
                    <a:p>
                      <a:pPr marL="0" lvl="0" indent="0" algn="ctr" rtl="0">
                        <a:spcBef>
                          <a:spcPts val="0"/>
                        </a:spcBef>
                        <a:spcAft>
                          <a:spcPts val="0"/>
                        </a:spcAft>
                        <a:buNone/>
                      </a:pPr>
                      <a:r>
                        <a:rPr lang="en-US" sz="1200" dirty="0">
                          <a:latin typeface="Calibri"/>
                          <a:ea typeface="Calibri"/>
                          <a:cs typeface="Calibri"/>
                          <a:sym typeface="Calibri"/>
                        </a:rPr>
                        <a:t>IEEE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Calibri"/>
                          <a:ea typeface="Calibri"/>
                          <a:cs typeface="Calibri"/>
                          <a:sym typeface="Calibri"/>
                          <a:hlinkClick r:id="rId2"/>
                        </a:rPr>
                        <a:t>https://transmitter.ieee.org/802-standards/</a:t>
                      </a:r>
                      <a:endParaRPr lang="en-US"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r h="540132">
                <a:tc>
                  <a:txBody>
                    <a:bodyPr/>
                    <a:lstStyle/>
                    <a:p>
                      <a:pPr marL="0" lvl="0" indent="0" algn="l" rtl="0">
                        <a:spcBef>
                          <a:spcPts val="0"/>
                        </a:spcBef>
                        <a:spcAft>
                          <a:spcPts val="0"/>
                        </a:spcAft>
                        <a:buNone/>
                      </a:pPr>
                      <a:r>
                        <a:rPr lang="en-US" sz="1200" b="1" dirty="0">
                          <a:latin typeface="Calibri"/>
                          <a:ea typeface="Calibri"/>
                          <a:cs typeface="Calibri"/>
                          <a:sym typeface="Calibri"/>
                        </a:rPr>
                        <a:t>IEEE SA</a:t>
                      </a:r>
                      <a:endParaRPr sz="1200" b="1"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802 Mktg Webpage</a:t>
                      </a:r>
                    </a:p>
                    <a:p>
                      <a:pPr marL="0" lvl="0" indent="0" algn="ctr" rtl="0">
                        <a:spcBef>
                          <a:spcPts val="0"/>
                        </a:spcBef>
                        <a:spcAft>
                          <a:spcPts val="0"/>
                        </a:spcAft>
                        <a:buNone/>
                      </a:pPr>
                      <a:r>
                        <a:rPr lang="en-US" sz="1200" dirty="0">
                          <a:latin typeface="Calibri"/>
                          <a:ea typeface="Calibri"/>
                          <a:cs typeface="Calibri"/>
                          <a:sym typeface="Calibri"/>
                        </a:rPr>
                        <a:t>Twitter</a:t>
                      </a:r>
                    </a:p>
                    <a:p>
                      <a:pPr marL="0" lvl="0" indent="0" algn="ctr" rtl="0">
                        <a:spcBef>
                          <a:spcPts val="0"/>
                        </a:spcBef>
                        <a:spcAft>
                          <a:spcPts val="0"/>
                        </a:spcAft>
                        <a:buNone/>
                      </a:pPr>
                      <a:r>
                        <a:rPr lang="en-US" sz="1200" dirty="0">
                          <a:latin typeface="Calibri"/>
                          <a:ea typeface="Calibri"/>
                          <a:cs typeface="Calibri"/>
                          <a:sym typeface="Calibri"/>
                        </a:rPr>
                        <a:t>Facebook</a:t>
                      </a:r>
                    </a:p>
                    <a:p>
                      <a:pPr marL="0" lvl="0" indent="0" algn="ctr" rtl="0">
                        <a:spcBef>
                          <a:spcPts val="0"/>
                        </a:spcBef>
                        <a:spcAft>
                          <a:spcPts val="0"/>
                        </a:spcAft>
                        <a:buNone/>
                      </a:pPr>
                      <a:r>
                        <a:rPr lang="en-US" sz="1200" dirty="0" err="1">
                          <a:latin typeface="Calibri"/>
                          <a:ea typeface="Calibri"/>
                          <a:cs typeface="Calibri"/>
                          <a:sym typeface="Calibri"/>
                        </a:rPr>
                        <a:t>Linkedin</a:t>
                      </a:r>
                      <a:endParaRPr sz="1200"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hlinkClick r:id="rId3"/>
                        </a:rPr>
                        <a:t>https://standards.ieee.org/featured/802/index.html</a:t>
                      </a:r>
                      <a:r>
                        <a:rPr lang="en-US" sz="1200" dirty="0">
                          <a:latin typeface="Calibri"/>
                          <a:ea typeface="Calibri"/>
                          <a:cs typeface="Calibri"/>
                          <a:sym typeface="Calibri"/>
                        </a:rPr>
                        <a:t>   </a:t>
                      </a:r>
                    </a:p>
                    <a:p>
                      <a:pPr marL="0" lvl="0" indent="0" algn="ctr" rtl="0">
                        <a:spcBef>
                          <a:spcPts val="0"/>
                        </a:spcBef>
                        <a:spcAft>
                          <a:spcPts val="0"/>
                        </a:spcAft>
                        <a:buNone/>
                      </a:pPr>
                      <a:r>
                        <a:rPr lang="en-US" sz="1200" dirty="0">
                          <a:latin typeface="Calibri"/>
                          <a:ea typeface="Calibri"/>
                          <a:cs typeface="Calibri"/>
                          <a:sym typeface="Calibri"/>
                        </a:rPr>
                        <a:t>@</a:t>
                      </a:r>
                      <a:r>
                        <a:rPr lang="en-US" sz="1200" dirty="0" err="1">
                          <a:latin typeface="Calibri"/>
                          <a:ea typeface="Calibri"/>
                          <a:cs typeface="Calibri"/>
                          <a:sym typeface="Calibri"/>
                        </a:rPr>
                        <a:t>ieeesa</a:t>
                      </a:r>
                      <a:endParaRPr lang="en-US" sz="1200" dirty="0">
                        <a:latin typeface="Calibri"/>
                        <a:ea typeface="Calibri"/>
                        <a:cs typeface="Calibri"/>
                        <a:sym typeface="Calibri"/>
                      </a:endParaRPr>
                    </a:p>
                    <a:p>
                      <a:pPr marL="0" lvl="0" indent="0" algn="ctr" rtl="0">
                        <a:spcBef>
                          <a:spcPts val="0"/>
                        </a:spcBef>
                        <a:spcAft>
                          <a:spcPts val="0"/>
                        </a:spcAft>
                        <a:buNone/>
                      </a:pPr>
                      <a:r>
                        <a:rPr lang="en-US" sz="1200" dirty="0">
                          <a:latin typeface="Calibri"/>
                          <a:ea typeface="Calibri"/>
                          <a:cs typeface="Calibri"/>
                          <a:sym typeface="Calibri"/>
                        </a:rPr>
                        <a:t>IEEE SA</a:t>
                      </a:r>
                    </a:p>
                    <a:p>
                      <a:pPr marL="0" lvl="0" indent="0" algn="ctr" rtl="0">
                        <a:spcBef>
                          <a:spcPts val="0"/>
                        </a:spcBef>
                        <a:spcAft>
                          <a:spcPts val="0"/>
                        </a:spcAft>
                        <a:buNone/>
                      </a:pPr>
                      <a:r>
                        <a:rPr lang="en-US" sz="1200" dirty="0">
                          <a:latin typeface="Calibri"/>
                          <a:ea typeface="Calibri"/>
                          <a:cs typeface="Calibri"/>
                          <a:sym typeface="Calibri"/>
                        </a:rPr>
                        <a:t>IEEE SA</a:t>
                      </a:r>
                      <a:endParaRPr sz="1200" dirty="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2"/>
                  </a:ext>
                </a:extLst>
              </a:tr>
              <a:tr h="360078">
                <a:tc>
                  <a:txBody>
                    <a:bodyPr/>
                    <a:lstStyle/>
                    <a:p>
                      <a:pPr marL="0" lvl="0" indent="0" algn="l" rtl="0">
                        <a:spcBef>
                          <a:spcPts val="0"/>
                        </a:spcBef>
                        <a:spcAft>
                          <a:spcPts val="0"/>
                        </a:spcAft>
                        <a:buNone/>
                      </a:pPr>
                      <a:r>
                        <a:rPr lang="en-US" sz="1200" b="1" dirty="0">
                          <a:latin typeface="Calibri"/>
                          <a:ea typeface="Calibri"/>
                          <a:cs typeface="Calibri"/>
                          <a:sym typeface="Calibri"/>
                        </a:rPr>
                        <a:t>IEEE 802</a:t>
                      </a:r>
                      <a:endParaRPr sz="1200" b="1"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Twitter</a:t>
                      </a:r>
                    </a:p>
                    <a:p>
                      <a:pPr marL="0" lvl="0" indent="0" algn="ctr" rtl="0">
                        <a:spcBef>
                          <a:spcPts val="0"/>
                        </a:spcBef>
                        <a:spcAft>
                          <a:spcPts val="0"/>
                        </a:spcAft>
                        <a:buNone/>
                      </a:pPr>
                      <a:r>
                        <a:rPr lang="en-US" sz="1200" dirty="0" err="1">
                          <a:latin typeface="Calibri"/>
                          <a:ea typeface="Calibri"/>
                          <a:cs typeface="Calibri"/>
                          <a:sym typeface="Calibri"/>
                        </a:rPr>
                        <a:t>Linkedin</a:t>
                      </a:r>
                      <a:r>
                        <a:rPr lang="en-US" sz="1200" dirty="0">
                          <a:latin typeface="Calibri"/>
                          <a:ea typeface="Calibri"/>
                          <a:cs typeface="Calibri"/>
                          <a:sym typeface="Calibri"/>
                        </a:rPr>
                        <a:t> (JD)</a:t>
                      </a:r>
                      <a:endParaRPr sz="1200"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@ieee802</a:t>
                      </a:r>
                      <a:endParaRPr sz="1200" dirty="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3"/>
                  </a:ext>
                </a:extLst>
              </a:tr>
              <a:tr h="360078">
                <a:tc>
                  <a:txBody>
                    <a:bodyPr/>
                    <a:lstStyle/>
                    <a:p>
                      <a:pPr marL="0" lvl="0" indent="0" algn="l" rtl="0">
                        <a:spcBef>
                          <a:spcPts val="0"/>
                        </a:spcBef>
                        <a:spcAft>
                          <a:spcPts val="0"/>
                        </a:spcAft>
                        <a:buNone/>
                      </a:pPr>
                      <a:r>
                        <a:rPr lang="en-US" sz="1200" b="1" dirty="0">
                          <a:latin typeface="Calibri"/>
                          <a:ea typeface="Calibri"/>
                          <a:cs typeface="Calibri"/>
                          <a:sym typeface="Calibri"/>
                        </a:rPr>
                        <a:t>Other IEEE Groups, Societies,  Industry Organizations, Analysts</a:t>
                      </a:r>
                      <a:endParaRPr sz="1200" b="1" dirty="0">
                        <a:latin typeface="Calibri"/>
                        <a:ea typeface="Calibri"/>
                        <a:cs typeface="Calibri"/>
                        <a:sym typeface="Calibri"/>
                      </a:endParaRPr>
                    </a:p>
                  </a:txBody>
                  <a:tcPr marL="91425" marR="91425" marT="91425" marB="91425">
                    <a:solidFill>
                      <a:srgbClr val="FFFFFF"/>
                    </a:solidFill>
                  </a:tcPr>
                </a:tc>
                <a:tc gridSpan="2">
                  <a:txBody>
                    <a:bodyPr/>
                    <a:lstStyle/>
                    <a:p>
                      <a:pPr marL="0" lvl="0" indent="0" algn="l" rtl="0">
                        <a:spcBef>
                          <a:spcPts val="0"/>
                        </a:spcBef>
                        <a:spcAft>
                          <a:spcPts val="0"/>
                        </a:spcAft>
                        <a:buNone/>
                      </a:pPr>
                      <a:r>
                        <a:rPr lang="en-US" sz="1200" dirty="0">
                          <a:latin typeface="Calibri"/>
                          <a:ea typeface="Calibri"/>
                          <a:cs typeface="Calibri"/>
                          <a:sym typeface="Calibri"/>
                        </a:rPr>
                        <a:t>Communications Society, Photonics Society, TAB, Power &amp; Energy, Strategy &amp; Entrepreneurship, Engineers in Medicine &amp; Biology, Ethernet Alliance, Wi-Fi Alliance, WI SUN Alliance, MEF, AVNU, EPIC, LightCounting, Dell’Oro</a:t>
                      </a:r>
                      <a:endParaRPr sz="1200" dirty="0">
                        <a:latin typeface="Calibri"/>
                        <a:ea typeface="Calibri"/>
                        <a:cs typeface="Calibri"/>
                        <a:sym typeface="Calibri"/>
                      </a:endParaRPr>
                    </a:p>
                  </a:txBody>
                  <a:tcPr marL="91425" marR="91425" marT="91425" marB="91425">
                    <a:solidFill>
                      <a:srgbClr val="FFFFFF"/>
                    </a:solidFill>
                  </a:tcPr>
                </a:tc>
                <a:tc hMerge="1">
                  <a:txBody>
                    <a:bodyPr/>
                    <a:lstStyle/>
                    <a:p>
                      <a:pPr marL="0" lvl="0" indent="0" algn="ctr" rtl="0">
                        <a:spcBef>
                          <a:spcPts val="0"/>
                        </a:spcBef>
                        <a:spcAft>
                          <a:spcPts val="0"/>
                        </a:spcAft>
                        <a:buNone/>
                      </a:pPr>
                      <a:endParaRPr sz="1200" dirty="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2327538212"/>
                  </a:ext>
                </a:extLst>
              </a:tr>
            </a:tbl>
          </a:graphicData>
        </a:graphic>
      </p:graphicFrame>
    </p:spTree>
    <p:extLst>
      <p:ext uri="{BB962C8B-B14F-4D97-AF65-F5344CB8AC3E}">
        <p14:creationId xmlns:p14="http://schemas.microsoft.com/office/powerpoint/2010/main" val="2767044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ctrTitle"/>
          </p:nvPr>
        </p:nvSpPr>
        <p:spPr>
          <a:xfrm>
            <a:off x="3271839" y="301241"/>
            <a:ext cx="5039744" cy="17907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None/>
            </a:pPr>
            <a:r>
              <a:rPr lang="en-US"/>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txBox="1">
            <a:spLocks noGrp="1"/>
          </p:cNvSpPr>
          <p:nvPr>
            <p:ph type="title"/>
          </p:nvPr>
        </p:nvSpPr>
        <p:spPr>
          <a:xfrm>
            <a:off x="305925" y="290137"/>
            <a:ext cx="8209425" cy="414900"/>
          </a:xfrm>
          <a:prstGeom prst="rect">
            <a:avLst/>
          </a:prstGeom>
        </p:spPr>
        <p:txBody>
          <a:bodyPr spcFirstLastPara="1" wrap="square" lIns="91425" tIns="45700" rIns="91425" bIns="45700" anchor="ctr" anchorCtr="0">
            <a:noAutofit/>
          </a:bodyPr>
          <a:lstStyle/>
          <a:p>
            <a:r>
              <a:rPr lang="en-US" sz="3600" dirty="0"/>
              <a:t>802 Content</a:t>
            </a:r>
            <a:endParaRPr sz="3600" dirty="0"/>
          </a:p>
        </p:txBody>
      </p:sp>
      <p:sp>
        <p:nvSpPr>
          <p:cNvPr id="331" name="Google Shape;331;p42"/>
          <p:cNvSpPr txBox="1">
            <a:spLocks noGrp="1"/>
          </p:cNvSpPr>
          <p:nvPr>
            <p:ph type="body" idx="1"/>
          </p:nvPr>
        </p:nvSpPr>
        <p:spPr>
          <a:xfrm>
            <a:off x="598939" y="1158143"/>
            <a:ext cx="4024187" cy="1613700"/>
          </a:xfrm>
          <a:prstGeom prst="rect">
            <a:avLst/>
          </a:prstGeom>
        </p:spPr>
        <p:txBody>
          <a:bodyPr spcFirstLastPara="1" wrap="square" lIns="91425" tIns="45700" rIns="91425" bIns="45700" anchor="t" anchorCtr="0">
            <a:noAutofit/>
          </a:bodyPr>
          <a:lstStyle/>
          <a:p>
            <a:pPr marL="0" indent="0">
              <a:buNone/>
            </a:pPr>
            <a:r>
              <a:rPr lang="en-US" sz="1350" b="1" dirty="0"/>
              <a:t>Transmitter Article Snapshot</a:t>
            </a:r>
            <a:endParaRPr sz="1350" b="1" dirty="0"/>
          </a:p>
          <a:p>
            <a:pPr indent="-317492">
              <a:spcBef>
                <a:spcPts val="450"/>
              </a:spcBef>
              <a:buSzPts val="1400"/>
              <a:buAutoNum type="arabicPeriod"/>
            </a:pPr>
            <a:r>
              <a:rPr lang="en-US" sz="1350" dirty="0"/>
              <a:t>3 Ways the World Would Be a Different Place Without IEEE’s Family of 802 Standard</a:t>
            </a:r>
            <a:endParaRPr sz="1350" dirty="0"/>
          </a:p>
          <a:p>
            <a:pPr indent="-317492">
              <a:spcBef>
                <a:spcPts val="0"/>
              </a:spcBef>
              <a:buSzPts val="1400"/>
              <a:buAutoNum type="arabicPeriod"/>
            </a:pPr>
            <a:r>
              <a:rPr lang="en-US" sz="1350" dirty="0"/>
              <a:t>How Ethernet Has Enabled Today’s Hyper-Connected World</a:t>
            </a:r>
            <a:endParaRPr sz="1350" dirty="0"/>
          </a:p>
          <a:p>
            <a:pPr indent="-317492">
              <a:spcBef>
                <a:spcPts val="0"/>
              </a:spcBef>
              <a:buSzPts val="1400"/>
              <a:buAutoNum type="arabicPeriod"/>
            </a:pPr>
            <a:r>
              <a:rPr lang="en-US" sz="1350" dirty="0"/>
              <a:t>Why the Development of Wireless Networks Is Important for Global IoT Growth</a:t>
            </a:r>
            <a:endParaRPr sz="1350" dirty="0"/>
          </a:p>
          <a:p>
            <a:pPr indent="-317492">
              <a:spcBef>
                <a:spcPts val="0"/>
              </a:spcBef>
              <a:buSzPts val="1400"/>
              <a:buAutoNum type="arabicPeriod"/>
            </a:pPr>
            <a:r>
              <a:rPr lang="en-US" sz="1350" dirty="0"/>
              <a:t>How the Future of Wi-Fi Will Impact Our Workplaces and Lifestyles Worldwide</a:t>
            </a:r>
            <a:endParaRPr sz="1350" dirty="0"/>
          </a:p>
          <a:p>
            <a:pPr marL="0" indent="0">
              <a:buNone/>
            </a:pPr>
            <a:r>
              <a:rPr lang="en-US" sz="1350" b="1" dirty="0"/>
              <a:t>Video Snapshot</a:t>
            </a:r>
          </a:p>
          <a:p>
            <a:pPr indent="-317492">
              <a:spcBef>
                <a:spcPts val="450"/>
              </a:spcBef>
              <a:buSzPts val="1400"/>
              <a:buAutoNum type="arabicPeriod"/>
            </a:pPr>
            <a:r>
              <a:rPr lang="en-US" sz="1350" dirty="0"/>
              <a:t>The IEEE 802 Standard That Changed The World</a:t>
            </a:r>
          </a:p>
          <a:p>
            <a:pPr indent="-317492">
              <a:spcBef>
                <a:spcPts val="0"/>
              </a:spcBef>
              <a:buSzPts val="1400"/>
              <a:buAutoNum type="arabicPeriod"/>
            </a:pPr>
            <a:r>
              <a:rPr lang="en-US" sz="1350" dirty="0"/>
              <a:t>Standards that Connect</a:t>
            </a:r>
          </a:p>
          <a:p>
            <a:pPr indent="-317492">
              <a:spcBef>
                <a:spcPts val="0"/>
              </a:spcBef>
              <a:buSzPts val="1400"/>
              <a:buAutoNum type="arabicPeriod"/>
            </a:pPr>
            <a:r>
              <a:rPr lang="en-US" sz="1350" dirty="0"/>
              <a:t>Worldwide Connectivity Enabled by 802</a:t>
            </a:r>
          </a:p>
          <a:p>
            <a:pPr indent="-317492">
              <a:spcBef>
                <a:spcPts val="0"/>
              </a:spcBef>
              <a:buSzPts val="1400"/>
              <a:buAutoNum type="arabicPeriod"/>
            </a:pPr>
            <a:r>
              <a:rPr lang="en-US" sz="1350" dirty="0"/>
              <a:t>The Future of IoT, Connected Cars and Wi-Fi</a:t>
            </a:r>
          </a:p>
          <a:p>
            <a:pPr indent="-317492">
              <a:spcBef>
                <a:spcPts val="0"/>
              </a:spcBef>
              <a:buSzPts val="1400"/>
              <a:buAutoNum type="arabicPeriod"/>
            </a:pPr>
            <a:r>
              <a:rPr lang="en-US" sz="1350" dirty="0"/>
              <a:t>Global Impact On Our Everyday Lives</a:t>
            </a:r>
          </a:p>
          <a:p>
            <a:pPr indent="-317492">
              <a:spcBef>
                <a:spcPts val="0"/>
              </a:spcBef>
              <a:buSzPts val="1400"/>
              <a:buAutoNum type="arabicPeriod"/>
            </a:pPr>
            <a:r>
              <a:rPr lang="en-US" sz="1350" dirty="0"/>
              <a:t>The Future of IEEE’s 802 Standards</a:t>
            </a:r>
          </a:p>
          <a:p>
            <a:pPr marL="0" indent="0">
              <a:buSzPts val="1400"/>
              <a:buNone/>
            </a:pPr>
            <a:r>
              <a:rPr lang="en-US" sz="1350" b="1" dirty="0"/>
              <a:t>Referenced Standards: 802.1, 802.3, 802.11, 802.15</a:t>
            </a:r>
          </a:p>
          <a:p>
            <a:pPr marL="139697" indent="0">
              <a:spcBef>
                <a:spcPts val="0"/>
              </a:spcBef>
              <a:buSzPts val="1400"/>
              <a:buNone/>
            </a:pPr>
            <a:endParaRPr lang="en-US" sz="1350" dirty="0"/>
          </a:p>
          <a:p>
            <a:pPr marL="0" indent="0">
              <a:buNone/>
            </a:pPr>
            <a:endParaRPr sz="1350" dirty="0"/>
          </a:p>
        </p:txBody>
      </p:sp>
      <p:sp>
        <p:nvSpPr>
          <p:cNvPr id="332" name="Google Shape;332;p42"/>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defTabSz="914378">
              <a:buClr>
                <a:srgbClr val="000000"/>
              </a:buClr>
              <a:defRPr/>
            </a:pPr>
            <a:fld id="{00000000-1234-1234-1234-123412341234}" type="slidenum">
              <a:rPr lang="en-US" kern="0"/>
              <a:pPr defTabSz="914378">
                <a:buClr>
                  <a:srgbClr val="000000"/>
                </a:buClr>
                <a:defRPr/>
              </a:pPr>
              <a:t>6</a:t>
            </a:fld>
            <a:endParaRPr kern="0" dirty="0"/>
          </a:p>
        </p:txBody>
      </p:sp>
      <p:sp>
        <p:nvSpPr>
          <p:cNvPr id="333" name="Google Shape;333;p42"/>
          <p:cNvSpPr txBox="1">
            <a:spLocks noGrp="1"/>
          </p:cNvSpPr>
          <p:nvPr>
            <p:ph type="body" idx="2"/>
          </p:nvPr>
        </p:nvSpPr>
        <p:spPr>
          <a:xfrm>
            <a:off x="305925" y="601050"/>
            <a:ext cx="8674500" cy="881400"/>
          </a:xfrm>
          <a:prstGeom prst="rect">
            <a:avLst/>
          </a:prstGeom>
        </p:spPr>
        <p:txBody>
          <a:bodyPr spcFirstLastPara="1" wrap="square" lIns="91425" tIns="45700" rIns="91425" bIns="45700" anchor="t" anchorCtr="0">
            <a:noAutofit/>
          </a:bodyPr>
          <a:lstStyle/>
          <a:p>
            <a:pPr marL="0" indent="0"/>
            <a:r>
              <a:rPr lang="en-US" sz="1600" dirty="0"/>
              <a:t>The campaign was bolstered with a variety of content including six long form videos, five short form videos for social media, Man on the Street videos, one audio clip and four IEEE Transmitter blogs </a:t>
            </a:r>
            <a:endParaRPr sz="1600" dirty="0"/>
          </a:p>
        </p:txBody>
      </p:sp>
      <p:grpSp>
        <p:nvGrpSpPr>
          <p:cNvPr id="2" name="Group 1">
            <a:extLst>
              <a:ext uri="{FF2B5EF4-FFF2-40B4-BE49-F238E27FC236}">
                <a16:creationId xmlns:a16="http://schemas.microsoft.com/office/drawing/2014/main" id="{3F67F329-44E9-4E6F-98D3-27A859A3D311}"/>
              </a:ext>
            </a:extLst>
          </p:cNvPr>
          <p:cNvGrpSpPr/>
          <p:nvPr/>
        </p:nvGrpSpPr>
        <p:grpSpPr>
          <a:xfrm>
            <a:off x="5021786" y="1576724"/>
            <a:ext cx="3839368" cy="3357352"/>
            <a:chOff x="4938046" y="2116528"/>
            <a:chExt cx="4835512" cy="4249084"/>
          </a:xfrm>
        </p:grpSpPr>
        <p:grpSp>
          <p:nvGrpSpPr>
            <p:cNvPr id="21" name="Group 20">
              <a:extLst>
                <a:ext uri="{FF2B5EF4-FFF2-40B4-BE49-F238E27FC236}">
                  <a16:creationId xmlns:a16="http://schemas.microsoft.com/office/drawing/2014/main" id="{F227AF77-B8B3-4CA6-894E-A8316EE944B0}"/>
                </a:ext>
              </a:extLst>
            </p:cNvPr>
            <p:cNvGrpSpPr/>
            <p:nvPr/>
          </p:nvGrpSpPr>
          <p:grpSpPr>
            <a:xfrm>
              <a:off x="4938046" y="2121687"/>
              <a:ext cx="1166117" cy="1367614"/>
              <a:chOff x="413751" y="2121687"/>
              <a:chExt cx="1166117" cy="1367614"/>
            </a:xfrm>
          </p:grpSpPr>
          <p:sp>
            <p:nvSpPr>
              <p:cNvPr id="22" name="Google Shape;357;p43">
                <a:extLst>
                  <a:ext uri="{FF2B5EF4-FFF2-40B4-BE49-F238E27FC236}">
                    <a16:creationId xmlns:a16="http://schemas.microsoft.com/office/drawing/2014/main" id="{8041B5E0-F14C-4AAB-8569-BC9CF59E9AA6}"/>
                  </a:ext>
                </a:extLst>
              </p:cNvPr>
              <p:cNvSpPr txBox="1"/>
              <p:nvPr/>
            </p:nvSpPr>
            <p:spPr>
              <a:xfrm>
                <a:off x="413751" y="3247386"/>
                <a:ext cx="1166117" cy="241915"/>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George Zimmerman</a:t>
                </a:r>
                <a:endParaRPr sz="750" b="1" dirty="0">
                  <a:latin typeface="Calibri"/>
                  <a:ea typeface="Calibri"/>
                  <a:cs typeface="Calibri"/>
                  <a:sym typeface="Calibri"/>
                </a:endParaRPr>
              </a:p>
            </p:txBody>
          </p:sp>
          <p:pic>
            <p:nvPicPr>
              <p:cNvPr id="23" name="Google Shape;369;p43">
                <a:extLst>
                  <a:ext uri="{FF2B5EF4-FFF2-40B4-BE49-F238E27FC236}">
                    <a16:creationId xmlns:a16="http://schemas.microsoft.com/office/drawing/2014/main" id="{FDC65BCC-5F56-43ED-A681-7AE1238EFD99}"/>
                  </a:ext>
                </a:extLst>
              </p:cNvPr>
              <p:cNvPicPr preferRelativeResize="0"/>
              <p:nvPr/>
            </p:nvPicPr>
            <p:blipFill>
              <a:blip r:embed="rId3">
                <a:alphaModFix/>
              </a:blip>
              <a:stretch>
                <a:fillRect/>
              </a:stretch>
            </p:blipFill>
            <p:spPr>
              <a:xfrm>
                <a:off x="443101" y="2121687"/>
                <a:ext cx="1136767" cy="1125699"/>
              </a:xfrm>
              <a:prstGeom prst="rect">
                <a:avLst/>
              </a:prstGeom>
              <a:noFill/>
              <a:ln>
                <a:noFill/>
              </a:ln>
            </p:spPr>
          </p:pic>
        </p:grpSp>
        <p:grpSp>
          <p:nvGrpSpPr>
            <p:cNvPr id="24" name="Group 23">
              <a:extLst>
                <a:ext uri="{FF2B5EF4-FFF2-40B4-BE49-F238E27FC236}">
                  <a16:creationId xmlns:a16="http://schemas.microsoft.com/office/drawing/2014/main" id="{B8A75C08-C486-4E68-A17D-AAD8C1663F05}"/>
                </a:ext>
              </a:extLst>
            </p:cNvPr>
            <p:cNvGrpSpPr/>
            <p:nvPr/>
          </p:nvGrpSpPr>
          <p:grpSpPr>
            <a:xfrm>
              <a:off x="4967396" y="3497252"/>
              <a:ext cx="1136769" cy="1436301"/>
              <a:chOff x="443101" y="3489301"/>
              <a:chExt cx="1136769" cy="1436301"/>
            </a:xfrm>
          </p:grpSpPr>
          <p:sp>
            <p:nvSpPr>
              <p:cNvPr id="25" name="Google Shape;362;p43">
                <a:extLst>
                  <a:ext uri="{FF2B5EF4-FFF2-40B4-BE49-F238E27FC236}">
                    <a16:creationId xmlns:a16="http://schemas.microsoft.com/office/drawing/2014/main" id="{DE87D47D-788B-4D9C-8F7A-0F1532624029}"/>
                  </a:ext>
                </a:extLst>
              </p:cNvPr>
              <p:cNvSpPr txBox="1"/>
              <p:nvPr/>
            </p:nvSpPr>
            <p:spPr>
              <a:xfrm>
                <a:off x="443101" y="4630980"/>
                <a:ext cx="1136767" cy="294622"/>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Lei Wang</a:t>
                </a:r>
                <a:endParaRPr sz="750" b="1" dirty="0">
                  <a:latin typeface="Calibri"/>
                  <a:ea typeface="Calibri"/>
                  <a:cs typeface="Calibri"/>
                  <a:sym typeface="Calibri"/>
                </a:endParaRPr>
              </a:p>
            </p:txBody>
          </p:sp>
          <p:pic>
            <p:nvPicPr>
              <p:cNvPr id="26" name="Google Shape;370;p43">
                <a:extLst>
                  <a:ext uri="{FF2B5EF4-FFF2-40B4-BE49-F238E27FC236}">
                    <a16:creationId xmlns:a16="http://schemas.microsoft.com/office/drawing/2014/main" id="{DAF0E02A-0A72-44F7-B380-E2A7645C4EFF}"/>
                  </a:ext>
                </a:extLst>
              </p:cNvPr>
              <p:cNvPicPr preferRelativeResize="0"/>
              <p:nvPr/>
            </p:nvPicPr>
            <p:blipFill>
              <a:blip r:embed="rId4">
                <a:alphaModFix/>
              </a:blip>
              <a:stretch>
                <a:fillRect/>
              </a:stretch>
            </p:blipFill>
            <p:spPr>
              <a:xfrm>
                <a:off x="443103" y="3489301"/>
                <a:ext cx="1136767" cy="1136767"/>
              </a:xfrm>
              <a:prstGeom prst="rect">
                <a:avLst/>
              </a:prstGeom>
              <a:noFill/>
              <a:ln>
                <a:noFill/>
              </a:ln>
            </p:spPr>
          </p:pic>
        </p:grpSp>
        <p:grpSp>
          <p:nvGrpSpPr>
            <p:cNvPr id="27" name="Group 26">
              <a:extLst>
                <a:ext uri="{FF2B5EF4-FFF2-40B4-BE49-F238E27FC236}">
                  <a16:creationId xmlns:a16="http://schemas.microsoft.com/office/drawing/2014/main" id="{9D374C55-2D54-4547-B079-ED56A36E7733}"/>
                </a:ext>
              </a:extLst>
            </p:cNvPr>
            <p:cNvGrpSpPr/>
            <p:nvPr/>
          </p:nvGrpSpPr>
          <p:grpSpPr>
            <a:xfrm>
              <a:off x="4967395" y="4927001"/>
              <a:ext cx="1136770" cy="1389881"/>
              <a:chOff x="443100" y="4927001"/>
              <a:chExt cx="1136770" cy="1389881"/>
            </a:xfrm>
          </p:grpSpPr>
          <p:sp>
            <p:nvSpPr>
              <p:cNvPr id="28" name="Google Shape;361;p43">
                <a:extLst>
                  <a:ext uri="{FF2B5EF4-FFF2-40B4-BE49-F238E27FC236}">
                    <a16:creationId xmlns:a16="http://schemas.microsoft.com/office/drawing/2014/main" id="{B6BF4A9F-11E4-422B-9F47-7EA7CC192939}"/>
                  </a:ext>
                </a:extLst>
              </p:cNvPr>
              <p:cNvSpPr txBox="1"/>
              <p:nvPr/>
            </p:nvSpPr>
            <p:spPr>
              <a:xfrm>
                <a:off x="443100" y="6074967"/>
                <a:ext cx="1136767" cy="241915"/>
              </a:xfrm>
              <a:prstGeom prst="rect">
                <a:avLst/>
              </a:prstGeom>
              <a:noFill/>
              <a:ln>
                <a:noFill/>
              </a:ln>
            </p:spPr>
            <p:txBody>
              <a:bodyPr spcFirstLastPara="1" wrap="square" lIns="0" tIns="34290" rIns="0" bIns="0" anchor="t" anchorCtr="0">
                <a:noAutofit/>
              </a:bodyPr>
              <a:lstStyle/>
              <a:p>
                <a:pPr algn="ctr" defTabSz="914378">
                  <a:defRPr/>
                </a:pPr>
                <a:r>
                  <a:rPr lang="en-US" sz="750" b="1" dirty="0" err="1">
                    <a:latin typeface="Calibri"/>
                    <a:ea typeface="Calibri"/>
                    <a:cs typeface="Calibri"/>
                    <a:sym typeface="Calibri"/>
                  </a:rPr>
                  <a:t>Shoichi</a:t>
                </a:r>
                <a:r>
                  <a:rPr lang="en-US" sz="750" b="1" dirty="0">
                    <a:latin typeface="Calibri"/>
                    <a:ea typeface="Calibri"/>
                    <a:cs typeface="Calibri"/>
                    <a:sym typeface="Calibri"/>
                  </a:rPr>
                  <a:t> Kitazawa</a:t>
                </a:r>
                <a:endParaRPr sz="750" b="1" dirty="0">
                  <a:latin typeface="Calibri"/>
                  <a:ea typeface="Calibri"/>
                  <a:cs typeface="Calibri"/>
                  <a:sym typeface="Calibri"/>
                </a:endParaRPr>
              </a:p>
            </p:txBody>
          </p:sp>
          <p:pic>
            <p:nvPicPr>
              <p:cNvPr id="29" name="Google Shape;371;p43">
                <a:extLst>
                  <a:ext uri="{FF2B5EF4-FFF2-40B4-BE49-F238E27FC236}">
                    <a16:creationId xmlns:a16="http://schemas.microsoft.com/office/drawing/2014/main" id="{BB34A288-A773-49AD-812F-B73994A57FF7}"/>
                  </a:ext>
                </a:extLst>
              </p:cNvPr>
              <p:cNvPicPr preferRelativeResize="0"/>
              <p:nvPr/>
            </p:nvPicPr>
            <p:blipFill>
              <a:blip r:embed="rId5">
                <a:alphaModFix/>
              </a:blip>
              <a:stretch>
                <a:fillRect/>
              </a:stretch>
            </p:blipFill>
            <p:spPr>
              <a:xfrm>
                <a:off x="443103" y="4927001"/>
                <a:ext cx="1136767" cy="1136767"/>
              </a:xfrm>
              <a:prstGeom prst="rect">
                <a:avLst/>
              </a:prstGeom>
              <a:noFill/>
              <a:ln>
                <a:noFill/>
              </a:ln>
            </p:spPr>
          </p:pic>
        </p:grpSp>
        <p:grpSp>
          <p:nvGrpSpPr>
            <p:cNvPr id="30" name="Group 29">
              <a:extLst>
                <a:ext uri="{FF2B5EF4-FFF2-40B4-BE49-F238E27FC236}">
                  <a16:creationId xmlns:a16="http://schemas.microsoft.com/office/drawing/2014/main" id="{C0682F15-A595-4AFF-BA68-7967A512AEE3}"/>
                </a:ext>
              </a:extLst>
            </p:cNvPr>
            <p:cNvGrpSpPr/>
            <p:nvPr/>
          </p:nvGrpSpPr>
          <p:grpSpPr>
            <a:xfrm>
              <a:off x="6201749" y="2116528"/>
              <a:ext cx="1136783" cy="1392766"/>
              <a:chOff x="2504385" y="2164234"/>
              <a:chExt cx="1136783" cy="1392766"/>
            </a:xfrm>
          </p:grpSpPr>
          <p:sp>
            <p:nvSpPr>
              <p:cNvPr id="31" name="Google Shape;364;p43">
                <a:extLst>
                  <a:ext uri="{FF2B5EF4-FFF2-40B4-BE49-F238E27FC236}">
                    <a16:creationId xmlns:a16="http://schemas.microsoft.com/office/drawing/2014/main" id="{2FF3F8FA-D95C-4B76-90BE-34014546BF08}"/>
                  </a:ext>
                </a:extLst>
              </p:cNvPr>
              <p:cNvSpPr txBox="1"/>
              <p:nvPr/>
            </p:nvSpPr>
            <p:spPr>
              <a:xfrm>
                <a:off x="2504385" y="3300969"/>
                <a:ext cx="1136768" cy="256031"/>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Tim Godfrey</a:t>
                </a:r>
                <a:endParaRPr sz="750" b="1" dirty="0">
                  <a:latin typeface="Calibri"/>
                  <a:ea typeface="Calibri"/>
                  <a:cs typeface="Calibri"/>
                  <a:sym typeface="Calibri"/>
                </a:endParaRPr>
              </a:p>
            </p:txBody>
          </p:sp>
          <p:pic>
            <p:nvPicPr>
              <p:cNvPr id="32" name="Google Shape;372;p43">
                <a:extLst>
                  <a:ext uri="{FF2B5EF4-FFF2-40B4-BE49-F238E27FC236}">
                    <a16:creationId xmlns:a16="http://schemas.microsoft.com/office/drawing/2014/main" id="{207004D6-22DB-4AB8-AB36-662AEEE5B820}"/>
                  </a:ext>
                </a:extLst>
              </p:cNvPr>
              <p:cNvPicPr preferRelativeResize="0"/>
              <p:nvPr/>
            </p:nvPicPr>
            <p:blipFill>
              <a:blip r:embed="rId6">
                <a:alphaModFix/>
              </a:blip>
              <a:stretch>
                <a:fillRect/>
              </a:stretch>
            </p:blipFill>
            <p:spPr>
              <a:xfrm>
                <a:off x="2504401" y="2164234"/>
                <a:ext cx="1136767" cy="1136767"/>
              </a:xfrm>
              <a:prstGeom prst="rect">
                <a:avLst/>
              </a:prstGeom>
              <a:noFill/>
              <a:ln>
                <a:noFill/>
              </a:ln>
            </p:spPr>
          </p:pic>
        </p:grpSp>
        <p:grpSp>
          <p:nvGrpSpPr>
            <p:cNvPr id="33" name="Group 32">
              <a:extLst>
                <a:ext uri="{FF2B5EF4-FFF2-40B4-BE49-F238E27FC236}">
                  <a16:creationId xmlns:a16="http://schemas.microsoft.com/office/drawing/2014/main" id="{CA623687-DEC0-4064-991C-E66AED714D82}"/>
                </a:ext>
              </a:extLst>
            </p:cNvPr>
            <p:cNvGrpSpPr/>
            <p:nvPr/>
          </p:nvGrpSpPr>
          <p:grpSpPr>
            <a:xfrm>
              <a:off x="6193796" y="3505824"/>
              <a:ext cx="1136783" cy="1333716"/>
              <a:chOff x="2504385" y="3593285"/>
              <a:chExt cx="1136783" cy="1333716"/>
            </a:xfrm>
          </p:grpSpPr>
          <p:sp>
            <p:nvSpPr>
              <p:cNvPr id="34" name="Google Shape;360;p43">
                <a:extLst>
                  <a:ext uri="{FF2B5EF4-FFF2-40B4-BE49-F238E27FC236}">
                    <a16:creationId xmlns:a16="http://schemas.microsoft.com/office/drawing/2014/main" id="{6A2E286F-B8F3-47ED-863C-EF8ADD267300}"/>
                  </a:ext>
                </a:extLst>
              </p:cNvPr>
              <p:cNvSpPr txBox="1"/>
              <p:nvPr/>
            </p:nvSpPr>
            <p:spPr>
              <a:xfrm>
                <a:off x="2504385" y="4724517"/>
                <a:ext cx="1136768" cy="202484"/>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Steve Carlson</a:t>
                </a:r>
                <a:endParaRPr sz="750" b="1" dirty="0">
                  <a:latin typeface="Calibri"/>
                  <a:ea typeface="Calibri"/>
                  <a:cs typeface="Calibri"/>
                  <a:sym typeface="Calibri"/>
                </a:endParaRPr>
              </a:p>
            </p:txBody>
          </p:sp>
          <p:pic>
            <p:nvPicPr>
              <p:cNvPr id="35" name="Google Shape;373;p43">
                <a:extLst>
                  <a:ext uri="{FF2B5EF4-FFF2-40B4-BE49-F238E27FC236}">
                    <a16:creationId xmlns:a16="http://schemas.microsoft.com/office/drawing/2014/main" id="{5034E9F1-595E-4CF9-8585-40F595B6F986}"/>
                  </a:ext>
                </a:extLst>
              </p:cNvPr>
              <p:cNvPicPr preferRelativeResize="0"/>
              <p:nvPr/>
            </p:nvPicPr>
            <p:blipFill>
              <a:blip r:embed="rId7">
                <a:alphaModFix/>
              </a:blip>
              <a:stretch>
                <a:fillRect/>
              </a:stretch>
            </p:blipFill>
            <p:spPr>
              <a:xfrm>
                <a:off x="2504401" y="3593285"/>
                <a:ext cx="1136767" cy="1136767"/>
              </a:xfrm>
              <a:prstGeom prst="rect">
                <a:avLst/>
              </a:prstGeom>
              <a:noFill/>
              <a:ln>
                <a:noFill/>
              </a:ln>
            </p:spPr>
          </p:pic>
        </p:grpSp>
        <p:grpSp>
          <p:nvGrpSpPr>
            <p:cNvPr id="36" name="Group 35">
              <a:extLst>
                <a:ext uri="{FF2B5EF4-FFF2-40B4-BE49-F238E27FC236}">
                  <a16:creationId xmlns:a16="http://schemas.microsoft.com/office/drawing/2014/main" id="{9C5DE437-63A4-430D-B543-CADC2A035494}"/>
                </a:ext>
              </a:extLst>
            </p:cNvPr>
            <p:cNvGrpSpPr/>
            <p:nvPr/>
          </p:nvGrpSpPr>
          <p:grpSpPr>
            <a:xfrm>
              <a:off x="6177889" y="4934902"/>
              <a:ext cx="1136784" cy="1378682"/>
              <a:chOff x="2504384" y="5022367"/>
              <a:chExt cx="1136784" cy="1378682"/>
            </a:xfrm>
          </p:grpSpPr>
          <p:sp>
            <p:nvSpPr>
              <p:cNvPr id="37" name="Google Shape;363;p43">
                <a:extLst>
                  <a:ext uri="{FF2B5EF4-FFF2-40B4-BE49-F238E27FC236}">
                    <a16:creationId xmlns:a16="http://schemas.microsoft.com/office/drawing/2014/main" id="{F7EAB96E-679B-4DBB-AF40-38D3A5EC9AD2}"/>
                  </a:ext>
                </a:extLst>
              </p:cNvPr>
              <p:cNvSpPr txBox="1"/>
              <p:nvPr/>
            </p:nvSpPr>
            <p:spPr>
              <a:xfrm>
                <a:off x="2504384" y="6159134"/>
                <a:ext cx="1136768" cy="241915"/>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Dorothy Stanley</a:t>
                </a:r>
                <a:endParaRPr sz="750" b="1" dirty="0">
                  <a:latin typeface="Calibri"/>
                  <a:ea typeface="Calibri"/>
                  <a:cs typeface="Calibri"/>
                  <a:sym typeface="Calibri"/>
                </a:endParaRPr>
              </a:p>
            </p:txBody>
          </p:sp>
          <p:pic>
            <p:nvPicPr>
              <p:cNvPr id="38" name="Google Shape;374;p43">
                <a:extLst>
                  <a:ext uri="{FF2B5EF4-FFF2-40B4-BE49-F238E27FC236}">
                    <a16:creationId xmlns:a16="http://schemas.microsoft.com/office/drawing/2014/main" id="{92619A3F-CF20-4267-A40E-837B89410BA1}"/>
                  </a:ext>
                </a:extLst>
              </p:cNvPr>
              <p:cNvPicPr preferRelativeResize="0"/>
              <p:nvPr/>
            </p:nvPicPr>
            <p:blipFill>
              <a:blip r:embed="rId8">
                <a:alphaModFix/>
              </a:blip>
              <a:stretch>
                <a:fillRect/>
              </a:stretch>
            </p:blipFill>
            <p:spPr>
              <a:xfrm>
                <a:off x="2504401" y="5022367"/>
                <a:ext cx="1136767" cy="1136767"/>
              </a:xfrm>
              <a:prstGeom prst="rect">
                <a:avLst/>
              </a:prstGeom>
              <a:noFill/>
              <a:ln>
                <a:noFill/>
              </a:ln>
            </p:spPr>
          </p:pic>
        </p:grpSp>
        <p:grpSp>
          <p:nvGrpSpPr>
            <p:cNvPr id="39" name="Group 38">
              <a:extLst>
                <a:ext uri="{FF2B5EF4-FFF2-40B4-BE49-F238E27FC236}">
                  <a16:creationId xmlns:a16="http://schemas.microsoft.com/office/drawing/2014/main" id="{EDC7AC75-1693-41D7-BAC7-CE1440AE5653}"/>
                </a:ext>
              </a:extLst>
            </p:cNvPr>
            <p:cNvGrpSpPr/>
            <p:nvPr/>
          </p:nvGrpSpPr>
          <p:grpSpPr>
            <a:xfrm>
              <a:off x="7412242" y="2116528"/>
              <a:ext cx="1136800" cy="1452799"/>
              <a:chOff x="4565668" y="2164234"/>
              <a:chExt cx="1136800" cy="1452799"/>
            </a:xfrm>
          </p:grpSpPr>
          <p:sp>
            <p:nvSpPr>
              <p:cNvPr id="40" name="Google Shape;358;p43">
                <a:extLst>
                  <a:ext uri="{FF2B5EF4-FFF2-40B4-BE49-F238E27FC236}">
                    <a16:creationId xmlns:a16="http://schemas.microsoft.com/office/drawing/2014/main" id="{BE87F5D6-D773-491A-80F2-EA8843F51349}"/>
                  </a:ext>
                </a:extLst>
              </p:cNvPr>
              <p:cNvSpPr txBox="1"/>
              <p:nvPr/>
            </p:nvSpPr>
            <p:spPr>
              <a:xfrm>
                <a:off x="4565668" y="3300969"/>
                <a:ext cx="1136800" cy="316064"/>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John D’Ambrosia</a:t>
                </a:r>
                <a:endParaRPr sz="750" b="1" dirty="0">
                  <a:latin typeface="Calibri"/>
                  <a:ea typeface="Calibri"/>
                  <a:cs typeface="Calibri"/>
                  <a:sym typeface="Calibri"/>
                </a:endParaRPr>
              </a:p>
            </p:txBody>
          </p:sp>
          <p:pic>
            <p:nvPicPr>
              <p:cNvPr id="41" name="Google Shape;375;p43">
                <a:extLst>
                  <a:ext uri="{FF2B5EF4-FFF2-40B4-BE49-F238E27FC236}">
                    <a16:creationId xmlns:a16="http://schemas.microsoft.com/office/drawing/2014/main" id="{82012025-3179-486D-8855-A22A82ADE56D}"/>
                  </a:ext>
                </a:extLst>
              </p:cNvPr>
              <p:cNvPicPr preferRelativeResize="0"/>
              <p:nvPr/>
            </p:nvPicPr>
            <p:blipFill>
              <a:blip r:embed="rId9">
                <a:alphaModFix/>
              </a:blip>
              <a:stretch>
                <a:fillRect/>
              </a:stretch>
            </p:blipFill>
            <p:spPr>
              <a:xfrm>
                <a:off x="4565701" y="2164234"/>
                <a:ext cx="1136767" cy="1136767"/>
              </a:xfrm>
              <a:prstGeom prst="rect">
                <a:avLst/>
              </a:prstGeom>
              <a:noFill/>
              <a:ln>
                <a:noFill/>
              </a:ln>
            </p:spPr>
          </p:pic>
        </p:grpSp>
        <p:grpSp>
          <p:nvGrpSpPr>
            <p:cNvPr id="42" name="Group 41">
              <a:extLst>
                <a:ext uri="{FF2B5EF4-FFF2-40B4-BE49-F238E27FC236}">
                  <a16:creationId xmlns:a16="http://schemas.microsoft.com/office/drawing/2014/main" id="{E041277F-5C3E-4067-8109-87B39A91DD2F}"/>
                </a:ext>
              </a:extLst>
            </p:cNvPr>
            <p:cNvGrpSpPr/>
            <p:nvPr/>
          </p:nvGrpSpPr>
          <p:grpSpPr>
            <a:xfrm>
              <a:off x="7388383" y="3511357"/>
              <a:ext cx="1175134" cy="1486398"/>
              <a:chOff x="4565667" y="3598818"/>
              <a:chExt cx="1175134" cy="1486398"/>
            </a:xfrm>
          </p:grpSpPr>
          <p:sp>
            <p:nvSpPr>
              <p:cNvPr id="43" name="Google Shape;359;p43">
                <a:extLst>
                  <a:ext uri="{FF2B5EF4-FFF2-40B4-BE49-F238E27FC236}">
                    <a16:creationId xmlns:a16="http://schemas.microsoft.com/office/drawing/2014/main" id="{9F265D5F-F2A8-4CFD-974D-0D47E854BD47}"/>
                  </a:ext>
                </a:extLst>
              </p:cNvPr>
              <p:cNvSpPr txBox="1"/>
              <p:nvPr/>
            </p:nvSpPr>
            <p:spPr>
              <a:xfrm>
                <a:off x="4565667" y="4724517"/>
                <a:ext cx="1175099" cy="360699"/>
              </a:xfrm>
              <a:prstGeom prst="rect">
                <a:avLst/>
              </a:prstGeom>
              <a:noFill/>
              <a:ln>
                <a:noFill/>
              </a:ln>
            </p:spPr>
            <p:txBody>
              <a:bodyPr spcFirstLastPara="1" wrap="square" lIns="0" tIns="34290" rIns="0" bIns="0" anchor="t" anchorCtr="0">
                <a:noAutofit/>
              </a:bodyPr>
              <a:lstStyle/>
              <a:p>
                <a:pPr algn="ctr" defTabSz="914378">
                  <a:defRPr/>
                </a:pPr>
                <a:r>
                  <a:rPr lang="en-US" sz="750" b="1" dirty="0">
                    <a:latin typeface="Calibri"/>
                    <a:ea typeface="Calibri"/>
                    <a:cs typeface="Calibri"/>
                    <a:sym typeface="Calibri"/>
                  </a:rPr>
                  <a:t>Paul Nikolich</a:t>
                </a:r>
                <a:endParaRPr sz="750" b="1" dirty="0">
                  <a:latin typeface="Calibri"/>
                  <a:ea typeface="Calibri"/>
                  <a:cs typeface="Calibri"/>
                  <a:sym typeface="Calibri"/>
                </a:endParaRPr>
              </a:p>
            </p:txBody>
          </p:sp>
          <p:pic>
            <p:nvPicPr>
              <p:cNvPr id="44" name="Google Shape;376;p43">
                <a:extLst>
                  <a:ext uri="{FF2B5EF4-FFF2-40B4-BE49-F238E27FC236}">
                    <a16:creationId xmlns:a16="http://schemas.microsoft.com/office/drawing/2014/main" id="{DE67650B-DB2B-4611-B039-93016AEC374B}"/>
                  </a:ext>
                </a:extLst>
              </p:cNvPr>
              <p:cNvPicPr preferRelativeResize="0"/>
              <p:nvPr/>
            </p:nvPicPr>
            <p:blipFill rotWithShape="1">
              <a:blip r:embed="rId10">
                <a:alphaModFix/>
              </a:blip>
              <a:srcRect l="10640" r="11063"/>
              <a:stretch/>
            </p:blipFill>
            <p:spPr>
              <a:xfrm>
                <a:off x="4565701" y="3598818"/>
                <a:ext cx="1175100" cy="1125700"/>
              </a:xfrm>
              <a:prstGeom prst="rect">
                <a:avLst/>
              </a:prstGeom>
              <a:noFill/>
              <a:ln>
                <a:noFill/>
              </a:ln>
            </p:spPr>
          </p:pic>
        </p:grpSp>
        <p:grpSp>
          <p:nvGrpSpPr>
            <p:cNvPr id="45" name="Group 44">
              <a:extLst>
                <a:ext uri="{FF2B5EF4-FFF2-40B4-BE49-F238E27FC236}">
                  <a16:creationId xmlns:a16="http://schemas.microsoft.com/office/drawing/2014/main" id="{092BBD7F-E89B-4912-8B2C-B5F9A17CF7E1}"/>
                </a:ext>
              </a:extLst>
            </p:cNvPr>
            <p:cNvGrpSpPr/>
            <p:nvPr/>
          </p:nvGrpSpPr>
          <p:grpSpPr>
            <a:xfrm>
              <a:off x="7377205" y="4942105"/>
              <a:ext cx="1175100" cy="1423507"/>
              <a:chOff x="4546533" y="5085225"/>
              <a:chExt cx="1175100" cy="1423507"/>
            </a:xfrm>
          </p:grpSpPr>
          <p:sp>
            <p:nvSpPr>
              <p:cNvPr id="46" name="Google Shape;365;p43">
                <a:extLst>
                  <a:ext uri="{FF2B5EF4-FFF2-40B4-BE49-F238E27FC236}">
                    <a16:creationId xmlns:a16="http://schemas.microsoft.com/office/drawing/2014/main" id="{2F2F5759-996D-4EEB-ACE0-EA97687BE83E}"/>
                  </a:ext>
                </a:extLst>
              </p:cNvPr>
              <p:cNvSpPr txBox="1"/>
              <p:nvPr/>
            </p:nvSpPr>
            <p:spPr>
              <a:xfrm>
                <a:off x="4546533" y="6234272"/>
                <a:ext cx="1175100" cy="274460"/>
              </a:xfrm>
              <a:prstGeom prst="rect">
                <a:avLst/>
              </a:prstGeom>
              <a:noFill/>
              <a:ln>
                <a:noFill/>
              </a:ln>
            </p:spPr>
            <p:txBody>
              <a:bodyPr spcFirstLastPara="1" wrap="square" lIns="91425" tIns="34290" rIns="91425" bIns="91425" anchor="t" anchorCtr="0">
                <a:noAutofit/>
              </a:bodyPr>
              <a:lstStyle/>
              <a:p>
                <a:pPr algn="ctr" defTabSz="914378">
                  <a:defRPr/>
                </a:pPr>
                <a:r>
                  <a:rPr lang="en-US" sz="750" b="1" dirty="0">
                    <a:latin typeface="Calibri"/>
                    <a:ea typeface="Calibri"/>
                    <a:cs typeface="Calibri"/>
                    <a:sym typeface="Calibri"/>
                  </a:rPr>
                  <a:t>Bob Metcalfe</a:t>
                </a:r>
                <a:endParaRPr sz="750" b="1" dirty="0">
                  <a:latin typeface="Calibri"/>
                  <a:ea typeface="Calibri"/>
                  <a:cs typeface="Calibri"/>
                  <a:sym typeface="Calibri"/>
                </a:endParaRPr>
              </a:p>
            </p:txBody>
          </p:sp>
          <p:pic>
            <p:nvPicPr>
              <p:cNvPr id="47" name="Google Shape;377;p43">
                <a:extLst>
                  <a:ext uri="{FF2B5EF4-FFF2-40B4-BE49-F238E27FC236}">
                    <a16:creationId xmlns:a16="http://schemas.microsoft.com/office/drawing/2014/main" id="{E59C2925-F218-43F0-B12F-50780AD5B722}"/>
                  </a:ext>
                </a:extLst>
              </p:cNvPr>
              <p:cNvPicPr preferRelativeResize="0"/>
              <p:nvPr/>
            </p:nvPicPr>
            <p:blipFill rotWithShape="1">
              <a:blip r:embed="rId11">
                <a:alphaModFix/>
              </a:blip>
              <a:srcRect b="21777"/>
              <a:stretch/>
            </p:blipFill>
            <p:spPr>
              <a:xfrm>
                <a:off x="4546533" y="5085225"/>
                <a:ext cx="1175099" cy="1149047"/>
              </a:xfrm>
              <a:prstGeom prst="rect">
                <a:avLst/>
              </a:prstGeom>
              <a:noFill/>
              <a:ln>
                <a:noFill/>
              </a:ln>
            </p:spPr>
          </p:pic>
        </p:grpSp>
        <p:grpSp>
          <p:nvGrpSpPr>
            <p:cNvPr id="48" name="Group 47">
              <a:extLst>
                <a:ext uri="{FF2B5EF4-FFF2-40B4-BE49-F238E27FC236}">
                  <a16:creationId xmlns:a16="http://schemas.microsoft.com/office/drawing/2014/main" id="{F4E0AAF0-023A-474F-A338-709DC94CD20E}"/>
                </a:ext>
              </a:extLst>
            </p:cNvPr>
            <p:cNvGrpSpPr/>
            <p:nvPr/>
          </p:nvGrpSpPr>
          <p:grpSpPr>
            <a:xfrm>
              <a:off x="8598893" y="2116528"/>
              <a:ext cx="1136784" cy="1392767"/>
              <a:chOff x="6626968" y="2164234"/>
              <a:chExt cx="1136784" cy="1392767"/>
            </a:xfrm>
          </p:grpSpPr>
          <p:sp>
            <p:nvSpPr>
              <p:cNvPr id="49" name="Google Shape;368;p43">
                <a:extLst>
                  <a:ext uri="{FF2B5EF4-FFF2-40B4-BE49-F238E27FC236}">
                    <a16:creationId xmlns:a16="http://schemas.microsoft.com/office/drawing/2014/main" id="{8868F64F-F1DD-416C-BC56-7A098036ABC4}"/>
                  </a:ext>
                </a:extLst>
              </p:cNvPr>
              <p:cNvSpPr txBox="1"/>
              <p:nvPr/>
            </p:nvSpPr>
            <p:spPr>
              <a:xfrm>
                <a:off x="6626968" y="3300969"/>
                <a:ext cx="1114934" cy="256032"/>
              </a:xfrm>
              <a:prstGeom prst="rect">
                <a:avLst/>
              </a:prstGeom>
              <a:noFill/>
              <a:ln>
                <a:noFill/>
              </a:ln>
            </p:spPr>
            <p:txBody>
              <a:bodyPr spcFirstLastPara="1" wrap="square" lIns="91425" tIns="34290" rIns="91425" bIns="91425" anchor="t" anchorCtr="0">
                <a:noAutofit/>
              </a:bodyPr>
              <a:lstStyle/>
              <a:p>
                <a:pPr algn="ctr" defTabSz="914378">
                  <a:defRPr/>
                </a:pPr>
                <a:r>
                  <a:rPr lang="en-US" sz="750" b="1" dirty="0">
                    <a:latin typeface="Calibri"/>
                    <a:ea typeface="Calibri"/>
                    <a:cs typeface="Calibri"/>
                    <a:sym typeface="Calibri"/>
                  </a:rPr>
                  <a:t>Jim Lansford</a:t>
                </a:r>
                <a:endParaRPr sz="750" b="1" dirty="0">
                  <a:latin typeface="Calibri"/>
                  <a:ea typeface="Calibri"/>
                  <a:cs typeface="Calibri"/>
                  <a:sym typeface="Calibri"/>
                </a:endParaRPr>
              </a:p>
            </p:txBody>
          </p:sp>
          <p:pic>
            <p:nvPicPr>
              <p:cNvPr id="50" name="Google Shape;378;p43">
                <a:extLst>
                  <a:ext uri="{FF2B5EF4-FFF2-40B4-BE49-F238E27FC236}">
                    <a16:creationId xmlns:a16="http://schemas.microsoft.com/office/drawing/2014/main" id="{9EB024D2-3EA2-42E6-9C7E-1624B1B9392D}"/>
                  </a:ext>
                </a:extLst>
              </p:cNvPr>
              <p:cNvPicPr preferRelativeResize="0"/>
              <p:nvPr/>
            </p:nvPicPr>
            <p:blipFill>
              <a:blip r:embed="rId12">
                <a:alphaModFix/>
              </a:blip>
              <a:stretch>
                <a:fillRect/>
              </a:stretch>
            </p:blipFill>
            <p:spPr>
              <a:xfrm>
                <a:off x="6626985" y="2164234"/>
                <a:ext cx="1136767" cy="1136767"/>
              </a:xfrm>
              <a:prstGeom prst="rect">
                <a:avLst/>
              </a:prstGeom>
              <a:noFill/>
              <a:ln>
                <a:noFill/>
              </a:ln>
            </p:spPr>
          </p:pic>
        </p:grpSp>
        <p:grpSp>
          <p:nvGrpSpPr>
            <p:cNvPr id="51" name="Group 50">
              <a:extLst>
                <a:ext uri="{FF2B5EF4-FFF2-40B4-BE49-F238E27FC236}">
                  <a16:creationId xmlns:a16="http://schemas.microsoft.com/office/drawing/2014/main" id="{4AF9C7F3-E4BA-4904-958F-441221ECE679}"/>
                </a:ext>
              </a:extLst>
            </p:cNvPr>
            <p:cNvGrpSpPr/>
            <p:nvPr/>
          </p:nvGrpSpPr>
          <p:grpSpPr>
            <a:xfrm>
              <a:off x="8593410" y="3513420"/>
              <a:ext cx="1136768" cy="1371997"/>
              <a:chOff x="6597634" y="3624734"/>
              <a:chExt cx="1136768" cy="1371997"/>
            </a:xfrm>
          </p:grpSpPr>
          <p:sp>
            <p:nvSpPr>
              <p:cNvPr id="52" name="Google Shape;367;p43">
                <a:extLst>
                  <a:ext uri="{FF2B5EF4-FFF2-40B4-BE49-F238E27FC236}">
                    <a16:creationId xmlns:a16="http://schemas.microsoft.com/office/drawing/2014/main" id="{C12933C3-6D53-4B4B-9FF4-5EA96E0D24D6}"/>
                  </a:ext>
                </a:extLst>
              </p:cNvPr>
              <p:cNvSpPr txBox="1"/>
              <p:nvPr/>
            </p:nvSpPr>
            <p:spPr>
              <a:xfrm>
                <a:off x="6597634" y="4761498"/>
                <a:ext cx="1136768" cy="235233"/>
              </a:xfrm>
              <a:prstGeom prst="rect">
                <a:avLst/>
              </a:prstGeom>
              <a:noFill/>
              <a:ln>
                <a:noFill/>
              </a:ln>
            </p:spPr>
            <p:txBody>
              <a:bodyPr spcFirstLastPara="1" wrap="square" lIns="91425" tIns="34290" rIns="91425" bIns="91425" anchor="t" anchorCtr="0">
                <a:noAutofit/>
              </a:bodyPr>
              <a:lstStyle/>
              <a:p>
                <a:pPr algn="ctr" defTabSz="914378">
                  <a:defRPr/>
                </a:pPr>
                <a:r>
                  <a:rPr lang="en-US" sz="750" b="1" dirty="0">
                    <a:latin typeface="Calibri"/>
                    <a:ea typeface="Calibri"/>
                    <a:cs typeface="Calibri"/>
                    <a:sym typeface="Calibri"/>
                  </a:rPr>
                  <a:t>Andrew Myles</a:t>
                </a:r>
                <a:endParaRPr sz="750" b="1" dirty="0">
                  <a:latin typeface="Calibri"/>
                  <a:ea typeface="Calibri"/>
                  <a:cs typeface="Calibri"/>
                  <a:sym typeface="Calibri"/>
                </a:endParaRPr>
              </a:p>
            </p:txBody>
          </p:sp>
          <p:pic>
            <p:nvPicPr>
              <p:cNvPr id="53" name="Google Shape;379;p43">
                <a:extLst>
                  <a:ext uri="{FF2B5EF4-FFF2-40B4-BE49-F238E27FC236}">
                    <a16:creationId xmlns:a16="http://schemas.microsoft.com/office/drawing/2014/main" id="{0AE41DD1-1B8F-4167-B4F7-E3FCB148850F}"/>
                  </a:ext>
                </a:extLst>
              </p:cNvPr>
              <p:cNvPicPr preferRelativeResize="0"/>
              <p:nvPr/>
            </p:nvPicPr>
            <p:blipFill rotWithShape="1">
              <a:blip r:embed="rId13">
                <a:alphaModFix/>
              </a:blip>
              <a:srcRect/>
              <a:stretch/>
            </p:blipFill>
            <p:spPr>
              <a:xfrm>
                <a:off x="6597634" y="3624734"/>
                <a:ext cx="1136767" cy="1136765"/>
              </a:xfrm>
              <a:prstGeom prst="rect">
                <a:avLst/>
              </a:prstGeom>
              <a:noFill/>
              <a:ln>
                <a:noFill/>
              </a:ln>
            </p:spPr>
          </p:pic>
        </p:grpSp>
        <p:grpSp>
          <p:nvGrpSpPr>
            <p:cNvPr id="54" name="Group 53">
              <a:extLst>
                <a:ext uri="{FF2B5EF4-FFF2-40B4-BE49-F238E27FC236}">
                  <a16:creationId xmlns:a16="http://schemas.microsoft.com/office/drawing/2014/main" id="{42794E32-13CD-47E6-A3E4-13F91EC9B3EA}"/>
                </a:ext>
              </a:extLst>
            </p:cNvPr>
            <p:cNvGrpSpPr/>
            <p:nvPr/>
          </p:nvGrpSpPr>
          <p:grpSpPr>
            <a:xfrm>
              <a:off x="8598458" y="4941940"/>
              <a:ext cx="1175100" cy="1423498"/>
              <a:chOff x="6566801" y="5085234"/>
              <a:chExt cx="1175100" cy="1423498"/>
            </a:xfrm>
          </p:grpSpPr>
          <p:sp>
            <p:nvSpPr>
              <p:cNvPr id="55" name="Google Shape;366;p43">
                <a:extLst>
                  <a:ext uri="{FF2B5EF4-FFF2-40B4-BE49-F238E27FC236}">
                    <a16:creationId xmlns:a16="http://schemas.microsoft.com/office/drawing/2014/main" id="{3C5D6502-2273-4BB5-ADC0-5D23C142F910}"/>
                  </a:ext>
                </a:extLst>
              </p:cNvPr>
              <p:cNvSpPr txBox="1"/>
              <p:nvPr/>
            </p:nvSpPr>
            <p:spPr>
              <a:xfrm>
                <a:off x="6566801" y="6260334"/>
                <a:ext cx="1167600" cy="248398"/>
              </a:xfrm>
              <a:prstGeom prst="rect">
                <a:avLst/>
              </a:prstGeom>
              <a:noFill/>
              <a:ln>
                <a:noFill/>
              </a:ln>
            </p:spPr>
            <p:txBody>
              <a:bodyPr spcFirstLastPara="1" wrap="square" lIns="91425" tIns="34290" rIns="91425" bIns="91425" anchor="t" anchorCtr="0">
                <a:noAutofit/>
              </a:bodyPr>
              <a:lstStyle/>
              <a:p>
                <a:pPr algn="ctr" defTabSz="914378">
                  <a:defRPr/>
                </a:pPr>
                <a:r>
                  <a:rPr lang="en-US" sz="750" b="1" dirty="0">
                    <a:latin typeface="Calibri"/>
                    <a:ea typeface="Calibri"/>
                    <a:cs typeface="Calibri"/>
                    <a:sym typeface="Calibri"/>
                  </a:rPr>
                  <a:t>Glenn Parsons</a:t>
                </a:r>
                <a:endParaRPr sz="750" b="1" dirty="0">
                  <a:latin typeface="Calibri"/>
                  <a:ea typeface="Calibri"/>
                  <a:cs typeface="Calibri"/>
                  <a:sym typeface="Calibri"/>
                </a:endParaRPr>
              </a:p>
            </p:txBody>
          </p:sp>
          <p:pic>
            <p:nvPicPr>
              <p:cNvPr id="56" name="Google Shape;380;p43">
                <a:extLst>
                  <a:ext uri="{FF2B5EF4-FFF2-40B4-BE49-F238E27FC236}">
                    <a16:creationId xmlns:a16="http://schemas.microsoft.com/office/drawing/2014/main" id="{09E974D1-AA03-4517-BBB9-70C9BBC591E5}"/>
                  </a:ext>
                </a:extLst>
              </p:cNvPr>
              <p:cNvPicPr preferRelativeResize="0"/>
              <p:nvPr/>
            </p:nvPicPr>
            <p:blipFill>
              <a:blip r:embed="rId14">
                <a:alphaModFix/>
              </a:blip>
              <a:stretch>
                <a:fillRect/>
              </a:stretch>
            </p:blipFill>
            <p:spPr>
              <a:xfrm>
                <a:off x="6566801" y="5085234"/>
                <a:ext cx="1175100" cy="1175100"/>
              </a:xfrm>
              <a:prstGeom prst="rect">
                <a:avLst/>
              </a:prstGeom>
              <a:noFill/>
              <a:ln>
                <a:noFill/>
              </a:ln>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139700" y="366336"/>
            <a:ext cx="8375650" cy="414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latin typeface="Calibri"/>
                <a:ea typeface="Calibri"/>
                <a:cs typeface="Calibri"/>
                <a:sym typeface="Calibri"/>
              </a:rPr>
              <a:t>Campaign Coverage Overview</a:t>
            </a:r>
            <a:endParaRPr sz="3600" dirty="0">
              <a:latin typeface="Calibri"/>
              <a:ea typeface="Calibri"/>
              <a:cs typeface="Calibri"/>
              <a:sym typeface="Calibri"/>
            </a:endParaRPr>
          </a:p>
        </p:txBody>
      </p:sp>
      <p:sp>
        <p:nvSpPr>
          <p:cNvPr id="424" name="Google Shape;424;p47"/>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sp>
        <p:nvSpPr>
          <p:cNvPr id="425" name="Google Shape;425;p47"/>
          <p:cNvSpPr txBox="1">
            <a:spLocks noGrp="1"/>
          </p:cNvSpPr>
          <p:nvPr>
            <p:ph type="body" idx="1"/>
          </p:nvPr>
        </p:nvSpPr>
        <p:spPr>
          <a:xfrm>
            <a:off x="42950" y="874825"/>
            <a:ext cx="4168500" cy="33096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500" b="1"/>
              <a:t>Total Secured Coverage (amount of media coverage mentioning IEEE 802): </a:t>
            </a:r>
            <a:r>
              <a:rPr lang="en-US" sz="1500"/>
              <a:t>161 (6 pending)</a:t>
            </a:r>
            <a:endParaRPr sz="1500"/>
          </a:p>
          <a:p>
            <a:pPr marL="0" lvl="0" indent="0" algn="l" rtl="0">
              <a:spcBef>
                <a:spcPts val="750"/>
              </a:spcBef>
              <a:spcAft>
                <a:spcPts val="0"/>
              </a:spcAft>
              <a:buNone/>
            </a:pPr>
            <a:r>
              <a:rPr lang="en-US" sz="1500" b="1"/>
              <a:t>Total Global Unique Visitors Per Month (the total audience reached via coverage): </a:t>
            </a:r>
            <a:r>
              <a:rPr lang="en-US" sz="1500"/>
              <a:t>5,731,239,313</a:t>
            </a:r>
            <a:endParaRPr sz="1500"/>
          </a:p>
          <a:p>
            <a:pPr marL="0" lvl="0" indent="0" algn="l" rtl="0">
              <a:spcBef>
                <a:spcPts val="750"/>
              </a:spcBef>
              <a:spcAft>
                <a:spcPts val="0"/>
              </a:spcAft>
              <a:buNone/>
            </a:pPr>
            <a:r>
              <a:rPr lang="en-US" sz="1200" b="1"/>
              <a:t>Secured Coverage by Region:</a:t>
            </a:r>
            <a:endParaRPr sz="1200" b="1"/>
          </a:p>
          <a:p>
            <a:pPr marL="457200" lvl="0" indent="-304800" algn="l" rtl="0">
              <a:spcBef>
                <a:spcPts val="750"/>
              </a:spcBef>
              <a:spcAft>
                <a:spcPts val="0"/>
              </a:spcAft>
              <a:buSzPts val="1200"/>
              <a:buChar char="▸"/>
            </a:pPr>
            <a:r>
              <a:rPr lang="en-US" sz="1200"/>
              <a:t>US: 19 (1 pending)</a:t>
            </a:r>
            <a:endParaRPr sz="1200"/>
          </a:p>
          <a:p>
            <a:pPr marL="457200" lvl="0" indent="-304800" algn="l" rtl="0">
              <a:spcBef>
                <a:spcPts val="0"/>
              </a:spcBef>
              <a:spcAft>
                <a:spcPts val="0"/>
              </a:spcAft>
              <a:buSzPts val="1200"/>
              <a:buChar char="▸"/>
            </a:pPr>
            <a:r>
              <a:rPr lang="en-US" sz="1200"/>
              <a:t>UK: 2 (1 pending)</a:t>
            </a:r>
            <a:endParaRPr sz="1200"/>
          </a:p>
          <a:p>
            <a:pPr marL="457200" lvl="0" indent="-304800" algn="l" rtl="0">
              <a:spcBef>
                <a:spcPts val="0"/>
              </a:spcBef>
              <a:spcAft>
                <a:spcPts val="0"/>
              </a:spcAft>
              <a:buSzPts val="1200"/>
              <a:buChar char="▸"/>
            </a:pPr>
            <a:r>
              <a:rPr lang="en-US" sz="1200"/>
              <a:t>Brazil: 11</a:t>
            </a:r>
            <a:endParaRPr sz="1200"/>
          </a:p>
          <a:p>
            <a:pPr marL="457200" lvl="0" indent="-304800" algn="l" rtl="0">
              <a:spcBef>
                <a:spcPts val="0"/>
              </a:spcBef>
              <a:spcAft>
                <a:spcPts val="0"/>
              </a:spcAft>
              <a:buSzPts val="1200"/>
              <a:buChar char="▸"/>
            </a:pPr>
            <a:r>
              <a:rPr lang="en-US" sz="1200"/>
              <a:t>India: 8</a:t>
            </a:r>
            <a:endParaRPr sz="1200"/>
          </a:p>
          <a:p>
            <a:pPr marL="457200" lvl="0" indent="-304800" algn="l" rtl="0">
              <a:spcBef>
                <a:spcPts val="0"/>
              </a:spcBef>
              <a:spcAft>
                <a:spcPts val="0"/>
              </a:spcAft>
              <a:buSzPts val="1200"/>
              <a:buChar char="▸"/>
            </a:pPr>
            <a:r>
              <a:rPr lang="en-US" sz="1200"/>
              <a:t>China: 30</a:t>
            </a:r>
            <a:endParaRPr sz="1200"/>
          </a:p>
          <a:p>
            <a:pPr marL="457200" lvl="0" indent="-304800" algn="l" rtl="0">
              <a:spcBef>
                <a:spcPts val="0"/>
              </a:spcBef>
              <a:spcAft>
                <a:spcPts val="0"/>
              </a:spcAft>
              <a:buSzPts val="1200"/>
              <a:buChar char="▸"/>
            </a:pPr>
            <a:r>
              <a:rPr lang="en-US" sz="1200"/>
              <a:t>Japan: 54</a:t>
            </a:r>
            <a:endParaRPr sz="1200"/>
          </a:p>
          <a:p>
            <a:pPr marL="457200" lvl="0" indent="-304800" algn="l" rtl="0">
              <a:spcBef>
                <a:spcPts val="0"/>
              </a:spcBef>
              <a:spcAft>
                <a:spcPts val="0"/>
              </a:spcAft>
              <a:buSzPts val="1200"/>
              <a:buChar char="▸"/>
            </a:pPr>
            <a:r>
              <a:rPr lang="en-US" sz="1200"/>
              <a:t>Korea: 25</a:t>
            </a:r>
            <a:endParaRPr sz="1200"/>
          </a:p>
          <a:p>
            <a:pPr marL="457200" lvl="0" indent="-304800" algn="l" rtl="0">
              <a:spcBef>
                <a:spcPts val="0"/>
              </a:spcBef>
              <a:spcAft>
                <a:spcPts val="0"/>
              </a:spcAft>
              <a:buSzPts val="1200"/>
              <a:buChar char="▸"/>
            </a:pPr>
            <a:r>
              <a:rPr lang="en-US" sz="1200"/>
              <a:t>Germany: 4 (pending)</a:t>
            </a:r>
            <a:endParaRPr sz="1200"/>
          </a:p>
          <a:p>
            <a:pPr marL="457200" lvl="0" indent="-304800" algn="l" rtl="0">
              <a:spcBef>
                <a:spcPts val="0"/>
              </a:spcBef>
              <a:spcAft>
                <a:spcPts val="0"/>
              </a:spcAft>
              <a:buSzPts val="1200"/>
              <a:buChar char="▸"/>
            </a:pPr>
            <a:r>
              <a:rPr lang="en-US" sz="1200"/>
              <a:t>Netherlands: 1 (syndication from US coverage)</a:t>
            </a:r>
            <a:endParaRPr sz="1200"/>
          </a:p>
          <a:p>
            <a:pPr marL="457200" lvl="0" indent="-304800" algn="l" rtl="0">
              <a:spcBef>
                <a:spcPts val="0"/>
              </a:spcBef>
              <a:spcAft>
                <a:spcPts val="0"/>
              </a:spcAft>
              <a:buSzPts val="1200"/>
              <a:buChar char="▸"/>
            </a:pPr>
            <a:r>
              <a:rPr lang="en-US" sz="1200"/>
              <a:t>Spain: 2 (syndication from US coverage)</a:t>
            </a:r>
            <a:endParaRPr sz="1200"/>
          </a:p>
          <a:p>
            <a:pPr marL="457200" lvl="0" indent="-304800" algn="l" rtl="0">
              <a:spcBef>
                <a:spcPts val="0"/>
              </a:spcBef>
              <a:spcAft>
                <a:spcPts val="0"/>
              </a:spcAft>
              <a:buSzPts val="1200"/>
              <a:buChar char="▸"/>
            </a:pPr>
            <a:r>
              <a:rPr lang="en-US" sz="1200"/>
              <a:t>France: 3 (syndication from US coverage)</a:t>
            </a:r>
            <a:endParaRPr sz="1200"/>
          </a:p>
          <a:p>
            <a:pPr marL="457200" lvl="0" indent="-304800" algn="l" rtl="0">
              <a:spcBef>
                <a:spcPts val="0"/>
              </a:spcBef>
              <a:spcAft>
                <a:spcPts val="0"/>
              </a:spcAft>
              <a:buSzPts val="1200"/>
              <a:buChar char="▸"/>
            </a:pPr>
            <a:r>
              <a:rPr lang="en-US" sz="1200"/>
              <a:t>Indonesia: 1 (syndication from US coverage)</a:t>
            </a:r>
            <a:endParaRPr sz="1200"/>
          </a:p>
          <a:p>
            <a:pPr marL="457200" lvl="0" indent="-304800" algn="l" rtl="0">
              <a:spcBef>
                <a:spcPts val="0"/>
              </a:spcBef>
              <a:spcAft>
                <a:spcPts val="0"/>
              </a:spcAft>
              <a:buSzPts val="1200"/>
              <a:buChar char="▸"/>
            </a:pPr>
            <a:r>
              <a:rPr lang="en-US" sz="1200"/>
              <a:t>Italy: 3 (syndication from US coverage)</a:t>
            </a:r>
            <a:endParaRPr sz="1200"/>
          </a:p>
          <a:p>
            <a:pPr marL="457200" lvl="0" indent="-304800" algn="l" rtl="0">
              <a:spcBef>
                <a:spcPts val="0"/>
              </a:spcBef>
              <a:spcAft>
                <a:spcPts val="0"/>
              </a:spcAft>
              <a:buSzPts val="1200"/>
              <a:buChar char="▸"/>
            </a:pPr>
            <a:r>
              <a:rPr lang="en-US" sz="1200"/>
              <a:t>Vietnam: 1 (syndication from US coverage)</a:t>
            </a:r>
            <a:endParaRPr sz="1200"/>
          </a:p>
        </p:txBody>
      </p:sp>
      <p:sp>
        <p:nvSpPr>
          <p:cNvPr id="426" name="Google Shape;426;p47"/>
          <p:cNvSpPr txBox="1"/>
          <p:nvPr/>
        </p:nvSpPr>
        <p:spPr>
          <a:xfrm>
            <a:off x="4010275" y="763075"/>
            <a:ext cx="5227800" cy="357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For the 40</a:t>
            </a:r>
            <a:r>
              <a:rPr kumimoji="0" lang="en-US" sz="1200" b="0" i="0" u="none" strike="noStrike" kern="0" cap="none" spc="0" normalizeH="0" baseline="30000" noProof="0">
                <a:ln>
                  <a:noFill/>
                </a:ln>
                <a:solidFill>
                  <a:srgbClr val="000000"/>
                </a:solidFill>
                <a:effectLst/>
                <a:uLnTx/>
                <a:uFillTx/>
                <a:latin typeface="Calibri"/>
                <a:ea typeface="Calibri"/>
                <a:cs typeface="Calibri"/>
                <a:sym typeface="Calibri"/>
              </a:rPr>
              <a:t>th</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anniversary of the creation of IEEE’s 802 standards, Finn Partners conducted targeted outreach to effectively engage media contacts at technology, business, network-focused and trade outlets. We showcased experts that work on a variety of standards within the 802 family. </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Outreach over the course of the campaign focused on a variety of topics including the 40th Anniversary of 802 and its effects on the world, the technological and societal challenges of a world without 802, pushing the limits of future technology through 802 standards, vertical applications of 802 (education, manufacturing, automotive, etc.), 802’s effect on the Internet of Things, among others.</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Our global efforts effectively drove significant and widespread media coverage in 14 countries in outlets such as The Next Web, BGR, SearchNetworking, IndustryWeek, Networks Europe, TechTudo, Baidu, Express Computers, ZDNet Korea, Elektronikpraxis and many more.</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700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5"/>
          <p:cNvSpPr txBox="1"/>
          <p:nvPr/>
        </p:nvSpPr>
        <p:spPr>
          <a:xfrm>
            <a:off x="0" y="1294175"/>
            <a:ext cx="2961900" cy="1988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33,575,461 views</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6" name="Google Shape;396;p45"/>
          <p:cNvSpPr txBox="1"/>
          <p:nvPr/>
        </p:nvSpPr>
        <p:spPr>
          <a:xfrm>
            <a:off x="3071525" y="1294175"/>
            <a:ext cx="2961900" cy="19380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1,434,884 Engagements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7" name="Google Shape;397;p45"/>
          <p:cNvSpPr txBox="1"/>
          <p:nvPr/>
        </p:nvSpPr>
        <p:spPr>
          <a:xfrm>
            <a:off x="6109000" y="1294175"/>
            <a:ext cx="2961900" cy="19881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8" name="Google Shape;398;p45"/>
          <p:cNvSpPr txBox="1"/>
          <p:nvPr/>
        </p:nvSpPr>
        <p:spPr>
          <a:xfrm>
            <a:off x="6109025" y="2392225"/>
            <a:ext cx="2961900" cy="2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1"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45"/>
          <p:cNvSpPr txBox="1"/>
          <p:nvPr/>
        </p:nvSpPr>
        <p:spPr>
          <a:xfrm>
            <a:off x="124075" y="1360650"/>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Awareness - How many people saw our campaign</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45"/>
          <p:cNvSpPr txBox="1"/>
          <p:nvPr/>
        </p:nvSpPr>
        <p:spPr>
          <a:xfrm>
            <a:off x="3116538" y="1360650"/>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Engagement - How many people interacted with our campaign on social</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45"/>
          <p:cNvSpPr txBox="1"/>
          <p:nvPr/>
        </p:nvSpPr>
        <p:spPr>
          <a:xfrm>
            <a:off x="6212938" y="1403025"/>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Website Traffic</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45"/>
          <p:cNvSpPr txBox="1"/>
          <p:nvPr/>
        </p:nvSpPr>
        <p:spPr>
          <a:xfrm>
            <a:off x="6206100" y="2311050"/>
            <a:ext cx="2556600" cy="58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47,397 Views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45"/>
          <p:cNvSpPr txBox="1"/>
          <p:nvPr/>
        </p:nvSpPr>
        <p:spPr>
          <a:xfrm>
            <a:off x="6212950" y="1721550"/>
            <a:ext cx="24312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Transmitter landing page views, Transmitter articles, 802 YouTube page:</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4" name="Google Shape;404;p45"/>
          <p:cNvSpPr txBox="1"/>
          <p:nvPr/>
        </p:nvSpPr>
        <p:spPr>
          <a:xfrm>
            <a:off x="3158925" y="1797750"/>
            <a:ext cx="2874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Comments, reactions, shares, clicks, video views:</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5" name="Google Shape;405;p45"/>
          <p:cNvSpPr txBox="1"/>
          <p:nvPr/>
        </p:nvSpPr>
        <p:spPr>
          <a:xfrm>
            <a:off x="104909" y="1763925"/>
            <a:ext cx="24312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KPI: Organic social + ALL paid ads impressions</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6" name="Google Shape;406;p45"/>
          <p:cNvSpPr txBox="1"/>
          <p:nvPr/>
        </p:nvSpPr>
        <p:spPr>
          <a:xfrm>
            <a:off x="2774775" y="3359400"/>
            <a:ext cx="3756000" cy="148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7" name="Google Shape;407;p45"/>
          <p:cNvSpPr txBox="1"/>
          <p:nvPr/>
        </p:nvSpPr>
        <p:spPr>
          <a:xfrm>
            <a:off x="3099663" y="3451125"/>
            <a:ext cx="25566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Audience</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8" name="Google Shape;408;p45"/>
          <p:cNvSpPr txBox="1"/>
          <p:nvPr/>
        </p:nvSpPr>
        <p:spPr>
          <a:xfrm>
            <a:off x="3162375" y="3794600"/>
            <a:ext cx="29619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Unique visitors per month for all secured global media coverage/readership</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9" name="Google Shape;409;p45"/>
          <p:cNvSpPr txBox="1"/>
          <p:nvPr/>
        </p:nvSpPr>
        <p:spPr>
          <a:xfrm>
            <a:off x="2837325" y="4156625"/>
            <a:ext cx="3603300" cy="58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5,731,239,313 visitors</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45"/>
          <p:cNvSpPr txBox="1">
            <a:spLocks noGrp="1"/>
          </p:cNvSpPr>
          <p:nvPr>
            <p:ph type="title" idx="4294967295"/>
          </p:nvPr>
        </p:nvSpPr>
        <p:spPr>
          <a:xfrm>
            <a:off x="241300" y="493335"/>
            <a:ext cx="8274050" cy="4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Campaign Metrics At A Glance</a:t>
            </a:r>
            <a:endParaRPr sz="3600" dirty="0">
              <a:latin typeface="Calibri"/>
              <a:ea typeface="Calibri"/>
              <a:cs typeface="Calibri"/>
              <a:sym typeface="Calibri"/>
            </a:endParaRPr>
          </a:p>
        </p:txBody>
      </p:sp>
    </p:spTree>
    <p:extLst>
      <p:ext uri="{BB962C8B-B14F-4D97-AF65-F5344CB8AC3E}">
        <p14:creationId xmlns:p14="http://schemas.microsoft.com/office/powerpoint/2010/main" val="1664960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326350" y="340936"/>
            <a:ext cx="81890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dirty="0">
                <a:latin typeface="Calibri"/>
                <a:ea typeface="Calibri"/>
                <a:cs typeface="Calibri"/>
                <a:sym typeface="Calibri"/>
              </a:rPr>
              <a:t>Program Goals Versus Actuals</a:t>
            </a:r>
            <a:endParaRPr sz="3600" dirty="0">
              <a:latin typeface="Calibri"/>
              <a:ea typeface="Calibri"/>
              <a:cs typeface="Calibri"/>
              <a:sym typeface="Calibri"/>
            </a:endParaRPr>
          </a:p>
        </p:txBody>
      </p:sp>
      <p:sp>
        <p:nvSpPr>
          <p:cNvPr id="388" name="Google Shape;388;p44"/>
          <p:cNvSpPr txBox="1">
            <a:spLocks noGrp="1"/>
          </p:cNvSpPr>
          <p:nvPr>
            <p:ph type="sldNum" idx="12"/>
          </p:nvPr>
        </p:nvSpPr>
        <p:spPr>
          <a:xfrm>
            <a:off x="385321" y="4654044"/>
            <a:ext cx="486600" cy="273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0066A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900" b="0" i="0" u="none" strike="noStrike" kern="0" cap="none" spc="0" normalizeH="0" baseline="0" noProof="0">
              <a:ln>
                <a:noFill/>
              </a:ln>
              <a:solidFill>
                <a:srgbClr val="0066A1"/>
              </a:solidFill>
              <a:effectLst/>
              <a:uLnTx/>
              <a:uFillTx/>
              <a:latin typeface="Arial"/>
              <a:cs typeface="Arial"/>
              <a:sym typeface="Arial"/>
            </a:endParaRPr>
          </a:p>
        </p:txBody>
      </p:sp>
      <p:graphicFrame>
        <p:nvGraphicFramePr>
          <p:cNvPr id="389" name="Google Shape;389;p44"/>
          <p:cNvGraphicFramePr/>
          <p:nvPr>
            <p:extLst>
              <p:ext uri="{D42A27DB-BD31-4B8C-83A1-F6EECF244321}">
                <p14:modId xmlns:p14="http://schemas.microsoft.com/office/powerpoint/2010/main" val="4118740730"/>
              </p:ext>
            </p:extLst>
          </p:nvPr>
        </p:nvGraphicFramePr>
        <p:xfrm>
          <a:off x="714600" y="755826"/>
          <a:ext cx="8189000" cy="4131040"/>
        </p:xfrm>
        <a:graphic>
          <a:graphicData uri="http://schemas.openxmlformats.org/drawingml/2006/table">
            <a:tbl>
              <a:tblPr>
                <a:noFill/>
              </a:tblPr>
              <a:tblGrid>
                <a:gridCol w="2825550">
                  <a:extLst>
                    <a:ext uri="{9D8B030D-6E8A-4147-A177-3AD203B41FA5}">
                      <a16:colId xmlns:a16="http://schemas.microsoft.com/office/drawing/2014/main" val="20000"/>
                    </a:ext>
                  </a:extLst>
                </a:gridCol>
                <a:gridCol w="1268950">
                  <a:extLst>
                    <a:ext uri="{9D8B030D-6E8A-4147-A177-3AD203B41FA5}">
                      <a16:colId xmlns:a16="http://schemas.microsoft.com/office/drawing/2014/main" val="20001"/>
                    </a:ext>
                  </a:extLst>
                </a:gridCol>
                <a:gridCol w="2047250">
                  <a:extLst>
                    <a:ext uri="{9D8B030D-6E8A-4147-A177-3AD203B41FA5}">
                      <a16:colId xmlns:a16="http://schemas.microsoft.com/office/drawing/2014/main" val="20002"/>
                    </a:ext>
                  </a:extLst>
                </a:gridCol>
                <a:gridCol w="2047250">
                  <a:extLst>
                    <a:ext uri="{9D8B030D-6E8A-4147-A177-3AD203B41FA5}">
                      <a16:colId xmlns:a16="http://schemas.microsoft.com/office/drawing/2014/main" val="20003"/>
                    </a:ext>
                  </a:extLst>
                </a:gridCol>
              </a:tblGrid>
              <a:tr h="360078">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METRIC</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GOAL</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ACTUAL</a:t>
                      </a:r>
                      <a:endParaRPr sz="1200" b="1">
                        <a:solidFill>
                          <a:srgbClr val="FFFFFF"/>
                        </a:solidFill>
                        <a:latin typeface="Calibri"/>
                        <a:ea typeface="Calibri"/>
                        <a:cs typeface="Calibri"/>
                        <a:sym typeface="Calibri"/>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1200" b="1">
                          <a:solidFill>
                            <a:srgbClr val="FFFFFF"/>
                          </a:solidFill>
                          <a:latin typeface="Calibri"/>
                          <a:ea typeface="Calibri"/>
                          <a:cs typeface="Calibri"/>
                          <a:sym typeface="Calibri"/>
                        </a:rPr>
                        <a:t>PERCENTAGE TO GOAL</a:t>
                      </a:r>
                      <a:endParaRPr sz="1200" b="1">
                        <a:solidFill>
                          <a:srgbClr val="FFFFFF"/>
                        </a:solidFill>
                        <a:latin typeface="Calibri"/>
                        <a:ea typeface="Calibri"/>
                        <a:cs typeface="Calibri"/>
                        <a:sym typeface="Calibri"/>
                      </a:endParaRPr>
                    </a:p>
                  </a:txBody>
                  <a:tcPr marL="91425" marR="91425" marT="91425" marB="91425">
                    <a:solidFill>
                      <a:schemeClr val="accent1"/>
                    </a:solidFill>
                  </a:tcPr>
                </a:tc>
                <a:extLst>
                  <a:ext uri="{0D108BD9-81ED-4DB2-BD59-A6C34878D82A}">
                    <a16:rowId xmlns:a16="http://schemas.microsoft.com/office/drawing/2014/main" val="10000"/>
                  </a:ext>
                </a:extLst>
              </a:tr>
              <a:tr h="540132">
                <a:tc>
                  <a:txBody>
                    <a:bodyPr/>
                    <a:lstStyle/>
                    <a:p>
                      <a:pPr marL="0" lvl="0" indent="0" algn="l" rtl="0">
                        <a:spcBef>
                          <a:spcPts val="0"/>
                        </a:spcBef>
                        <a:spcAft>
                          <a:spcPts val="0"/>
                        </a:spcAft>
                        <a:buNone/>
                      </a:pPr>
                      <a:r>
                        <a:rPr lang="en-US" sz="1200" b="1">
                          <a:latin typeface="Calibri"/>
                          <a:ea typeface="Calibri"/>
                          <a:cs typeface="Calibri"/>
                          <a:sym typeface="Calibri"/>
                        </a:rPr>
                        <a:t>Social Engagement (likes, comments, shares, clicks, video views)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75,000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1,434,884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1913%</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r h="540132">
                <a:tc>
                  <a:txBody>
                    <a:bodyPr/>
                    <a:lstStyle/>
                    <a:p>
                      <a:pPr marL="0" lvl="0" indent="0" algn="l" rtl="0">
                        <a:spcBef>
                          <a:spcPts val="0"/>
                        </a:spcBef>
                        <a:spcAft>
                          <a:spcPts val="0"/>
                        </a:spcAft>
                        <a:buNone/>
                      </a:pPr>
                      <a:r>
                        <a:rPr lang="en-US" sz="1200" b="1">
                          <a:latin typeface="Calibri"/>
                          <a:ea typeface="Calibri"/>
                          <a:cs typeface="Calibri"/>
                          <a:sym typeface="Calibri"/>
                        </a:rPr>
                        <a:t>Video Views (Man on the Street, Landing page Videos, Social media videos)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100,000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785,413</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785%</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2"/>
                  </a:ext>
                </a:extLst>
              </a:tr>
              <a:tr h="360078">
                <a:tc>
                  <a:txBody>
                    <a:bodyPr/>
                    <a:lstStyle/>
                    <a:p>
                      <a:pPr marL="0" lvl="0" indent="0" algn="l" rtl="0">
                        <a:spcBef>
                          <a:spcPts val="0"/>
                        </a:spcBef>
                        <a:spcAft>
                          <a:spcPts val="0"/>
                        </a:spcAft>
                        <a:buNone/>
                      </a:pPr>
                      <a:r>
                        <a:rPr lang="en-US" sz="1200" b="1">
                          <a:latin typeface="Calibri"/>
                          <a:ea typeface="Calibri"/>
                          <a:cs typeface="Calibri"/>
                          <a:sym typeface="Calibri"/>
                        </a:rPr>
                        <a:t>Transmitter Articles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100%</a:t>
                      </a:r>
                      <a:endParaRPr sz="1200" dirty="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3"/>
                  </a:ext>
                </a:extLst>
              </a:tr>
              <a:tr h="360078">
                <a:tc>
                  <a:txBody>
                    <a:bodyPr/>
                    <a:lstStyle/>
                    <a:p>
                      <a:pPr marL="0" lvl="0" indent="0" algn="l" rtl="0">
                        <a:spcBef>
                          <a:spcPts val="0"/>
                        </a:spcBef>
                        <a:spcAft>
                          <a:spcPts val="0"/>
                        </a:spcAft>
                        <a:buNone/>
                      </a:pPr>
                      <a:r>
                        <a:rPr lang="en-US" sz="1200" b="1">
                          <a:latin typeface="Calibri"/>
                          <a:ea typeface="Calibri"/>
                          <a:cs typeface="Calibri"/>
                          <a:sym typeface="Calibri"/>
                        </a:rPr>
                        <a:t>IEEE 802 Transmitter Landing Page Views</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35,000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45,543</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130%</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4"/>
                  </a:ext>
                </a:extLst>
              </a:tr>
              <a:tr h="360078">
                <a:tc>
                  <a:txBody>
                    <a:bodyPr/>
                    <a:lstStyle/>
                    <a:p>
                      <a:pPr marL="0" lvl="0" indent="0" algn="l" rtl="0">
                        <a:spcBef>
                          <a:spcPts val="0"/>
                        </a:spcBef>
                        <a:spcAft>
                          <a:spcPts val="0"/>
                        </a:spcAft>
                        <a:buNone/>
                      </a:pPr>
                      <a:r>
                        <a:rPr lang="en-US" sz="1200" b="1">
                          <a:latin typeface="Calibri"/>
                          <a:ea typeface="Calibri"/>
                          <a:cs typeface="Calibri"/>
                          <a:sym typeface="Calibri"/>
                        </a:rPr>
                        <a:t>Global Secured Coverage</a:t>
                      </a:r>
                      <a:endParaRPr sz="1200" b="1">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40-50</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161 (6 pending)</a:t>
                      </a:r>
                      <a:endParaRPr sz="120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a:latin typeface="Calibri"/>
                          <a:ea typeface="Calibri"/>
                          <a:cs typeface="Calibri"/>
                          <a:sym typeface="Calibri"/>
                        </a:rPr>
                        <a:t>322%</a:t>
                      </a:r>
                      <a:endParaRPr sz="120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5"/>
                  </a:ext>
                </a:extLst>
              </a:tr>
              <a:tr h="1570900">
                <a:tc>
                  <a:txBody>
                    <a:bodyPr/>
                    <a:lstStyle/>
                    <a:p>
                      <a:pPr marL="0" lvl="0" indent="0" algn="l" rtl="0">
                        <a:spcBef>
                          <a:spcPts val="0"/>
                        </a:spcBef>
                        <a:spcAft>
                          <a:spcPts val="0"/>
                        </a:spcAft>
                        <a:buNone/>
                      </a:pPr>
                      <a:r>
                        <a:rPr lang="en-US" sz="1200" b="1" dirty="0">
                          <a:latin typeface="Calibri"/>
                          <a:ea typeface="Calibri"/>
                          <a:cs typeface="Calibri"/>
                          <a:sym typeface="Calibri"/>
                        </a:rPr>
                        <a:t>802 Marketing Page traffic (how many people clicked to see the 802 marketing page from our ads)</a:t>
                      </a:r>
                      <a:endParaRPr sz="1200" b="1"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500-2500</a:t>
                      </a:r>
                      <a:endParaRPr sz="1200"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13,234 clicks, resulted in 3,274 views of page</a:t>
                      </a:r>
                      <a:endParaRPr sz="1200" dirty="0">
                        <a:latin typeface="Calibri"/>
                        <a:ea typeface="Calibri"/>
                        <a:cs typeface="Calibri"/>
                        <a:sym typeface="Calibri"/>
                      </a:endParaRPr>
                    </a:p>
                    <a:p>
                      <a:pPr marL="0" lvl="0" indent="0" algn="ctr" rtl="0">
                        <a:spcBef>
                          <a:spcPts val="0"/>
                        </a:spcBef>
                        <a:spcAft>
                          <a:spcPts val="0"/>
                        </a:spcAft>
                        <a:buNone/>
                      </a:pPr>
                      <a:endParaRPr sz="1200" dirty="0">
                        <a:latin typeface="Calibri"/>
                        <a:ea typeface="Calibri"/>
                        <a:cs typeface="Calibri"/>
                        <a:sym typeface="Calibri"/>
                      </a:endParaRPr>
                    </a:p>
                    <a:p>
                      <a:pPr marL="0" lvl="0" indent="0" algn="ctr" rtl="0">
                        <a:spcBef>
                          <a:spcPts val="0"/>
                        </a:spcBef>
                        <a:spcAft>
                          <a:spcPts val="0"/>
                        </a:spcAft>
                        <a:buNone/>
                      </a:pPr>
                      <a:r>
                        <a:rPr lang="en-US" sz="800" dirty="0">
                          <a:latin typeface="Calibri"/>
                          <a:ea typeface="Calibri"/>
                          <a:cs typeface="Calibri"/>
                          <a:sym typeface="Calibri"/>
                        </a:rPr>
                        <a:t>**Click through rate is typically 11.45%, this was a 24.7% click through rate</a:t>
                      </a:r>
                      <a:endParaRPr sz="800" dirty="0">
                        <a:latin typeface="Calibri"/>
                        <a:ea typeface="Calibri"/>
                        <a:cs typeface="Calibri"/>
                        <a:sym typeface="Calibri"/>
                      </a:endParaRPr>
                    </a:p>
                    <a:p>
                      <a:pPr marL="0" lvl="0" indent="0" algn="ctr" rtl="0">
                        <a:spcBef>
                          <a:spcPts val="0"/>
                        </a:spcBef>
                        <a:spcAft>
                          <a:spcPts val="0"/>
                        </a:spcAft>
                        <a:buNone/>
                      </a:pPr>
                      <a:r>
                        <a:rPr lang="en-US" sz="800" dirty="0">
                          <a:latin typeface="Calibri"/>
                          <a:ea typeface="Calibri"/>
                          <a:cs typeface="Calibri"/>
                          <a:sym typeface="Calibri"/>
                        </a:rPr>
                        <a:t>**Total ad spend was $200 - that is a $.06 cost per click where industry average is $.90</a:t>
                      </a:r>
                      <a:endParaRPr sz="800" dirty="0">
                        <a:latin typeface="Calibri"/>
                        <a:ea typeface="Calibri"/>
                        <a:cs typeface="Calibri"/>
                        <a:sym typeface="Calibri"/>
                      </a:endParaRPr>
                    </a:p>
                    <a:p>
                      <a:pPr marL="0" lvl="0" indent="0" algn="ctr" rtl="0">
                        <a:spcBef>
                          <a:spcPts val="0"/>
                        </a:spcBef>
                        <a:spcAft>
                          <a:spcPts val="0"/>
                        </a:spcAft>
                        <a:buNone/>
                      </a:pPr>
                      <a:r>
                        <a:rPr lang="en-US" sz="800" dirty="0">
                          <a:latin typeface="Calibri"/>
                          <a:ea typeface="Calibri"/>
                          <a:cs typeface="Calibri"/>
                          <a:sym typeface="Calibri"/>
                        </a:rPr>
                        <a:t>**UX factors such as page load speeds and content can impact click through rate</a:t>
                      </a:r>
                      <a:endParaRPr sz="1200" dirty="0">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200" dirty="0">
                          <a:latin typeface="Calibri"/>
                          <a:ea typeface="Calibri"/>
                          <a:cs typeface="Calibri"/>
                          <a:sym typeface="Calibri"/>
                        </a:rPr>
                        <a:t>529%</a:t>
                      </a:r>
                      <a:endParaRPr sz="1200" dirty="0">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6189698"/>
      </p:ext>
    </p:extLst>
  </p:cSld>
  <p:clrMapOvr>
    <a:masterClrMapping/>
  </p:clrMapOvr>
</p:sld>
</file>

<file path=ppt/theme/theme1.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EEE_template">
  <a:themeElements>
    <a:clrScheme name="Custom 8">
      <a:dk1>
        <a:srgbClr val="000000"/>
      </a:dk1>
      <a:lt1>
        <a:srgbClr val="FFFFFF"/>
      </a:lt1>
      <a:dk2>
        <a:srgbClr val="63666A"/>
      </a:dk2>
      <a:lt2>
        <a:srgbClr val="A7A8AA"/>
      </a:lt2>
      <a:accent1>
        <a:srgbClr val="00B5E2"/>
      </a:accent1>
      <a:accent2>
        <a:srgbClr val="4AC9E3"/>
      </a:accent2>
      <a:accent3>
        <a:srgbClr val="00629B"/>
      </a:accent3>
      <a:accent4>
        <a:srgbClr val="FFD100"/>
      </a:accent4>
      <a:accent5>
        <a:srgbClr val="FFA300"/>
      </a:accent5>
      <a:accent6>
        <a:srgbClr val="BA0C2F"/>
      </a:accent6>
      <a:hlink>
        <a:srgbClr val="004B7E"/>
      </a:hlink>
      <a:folHlink>
        <a:srgbClr val="0E83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4819</TotalTime>
  <Words>4859</Words>
  <Application>Microsoft Office PowerPoint</Application>
  <PresentationFormat>On-screen Show (16:9)</PresentationFormat>
  <Paragraphs>941</Paragraphs>
  <Slides>50</Slides>
  <Notes>45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50</vt:i4>
      </vt:variant>
    </vt:vector>
  </HeadingPairs>
  <TitlesOfParts>
    <vt:vector size="62" baseType="lpstr">
      <vt:lpstr>Arial</vt:lpstr>
      <vt:lpstr>Calibri</vt:lpstr>
      <vt:lpstr>Courier New</vt:lpstr>
      <vt:lpstr>Merriweather Sans</vt:lpstr>
      <vt:lpstr>Montserrat</vt:lpstr>
      <vt:lpstr>Montserrat ExtraBold</vt:lpstr>
      <vt:lpstr>Noto Sans Symbols</vt:lpstr>
      <vt:lpstr>Verdana</vt:lpstr>
      <vt:lpstr>Theme 1</vt:lpstr>
      <vt:lpstr>1_Theme 1</vt:lpstr>
      <vt:lpstr>2_Theme 1</vt:lpstr>
      <vt:lpstr>IEEE_template</vt:lpstr>
      <vt:lpstr>IEEE 802 LMSC Public Visibility Campaign  Wrap-up</vt:lpstr>
      <vt:lpstr>Introduction</vt:lpstr>
      <vt:lpstr>Strategy Overview</vt:lpstr>
      <vt:lpstr>Investment Summary</vt:lpstr>
      <vt:lpstr>Summary of Program’s Social Media Channels</vt:lpstr>
      <vt:lpstr>802 Content</vt:lpstr>
      <vt:lpstr>Campaign Coverage Overview</vt:lpstr>
      <vt:lpstr>Campaign Metrics At A Glance</vt:lpstr>
      <vt:lpstr>Program Goals Versus Actuals</vt:lpstr>
      <vt:lpstr>Organic Social Performance</vt:lpstr>
      <vt:lpstr>PowerPoint Presentation</vt:lpstr>
      <vt:lpstr>IEEE SA 802 MKTG WEBPAGE: BY THE NUMBERS </vt:lpstr>
      <vt:lpstr>IEEE SA SOCIAL MEDIA</vt:lpstr>
      <vt:lpstr>INTEREST FORM SUBMISSIONS AS OF 05/04-2020</vt:lpstr>
      <vt:lpstr>IEEE 802 Social Media Stats</vt:lpstr>
      <vt:lpstr>Next Steps</vt:lpstr>
      <vt:lpstr>PowerPoint Presentation</vt:lpstr>
      <vt:lpstr> IEEE 802 40th Anniversary Campaign Wrap Up Report</vt:lpstr>
      <vt:lpstr>802 Content</vt:lpstr>
      <vt:lpstr>802 Thought Leaders</vt:lpstr>
      <vt:lpstr>Program Goals Versus Actuals</vt:lpstr>
      <vt:lpstr>Campaign Metrics At A Glance</vt:lpstr>
      <vt:lpstr>MEDIA RELATIONS PERFORMANCE</vt:lpstr>
      <vt:lpstr>Campaign Coverage Overview</vt:lpstr>
      <vt:lpstr>Campaign Coverage Highlights</vt:lpstr>
      <vt:lpstr>PAID CHANNEL PERFORMANCE</vt:lpstr>
      <vt:lpstr>Paid Advertising Performance</vt:lpstr>
      <vt:lpstr>Highest Performing Ads</vt:lpstr>
      <vt:lpstr>ORGANIC SOCIAL PERFORMANCE</vt:lpstr>
      <vt:lpstr>Organic Social Performance</vt:lpstr>
      <vt:lpstr>Highest Performing Social Posts</vt:lpstr>
      <vt:lpstr>China Social Performance</vt:lpstr>
      <vt:lpstr>TRANSMITTER PERFORMANCE</vt:lpstr>
      <vt:lpstr>Transmitter Article Performance Snapshot</vt:lpstr>
      <vt:lpstr>Highest Performing Transmitter Content</vt:lpstr>
      <vt:lpstr>PowerPoint Presentation</vt:lpstr>
      <vt:lpstr>PowerPoint Presentation</vt:lpstr>
      <vt:lpstr>IEEE 802 ANNIVERSARY</vt:lpstr>
      <vt:lpstr>WEBPAGE: BY THE NUMBERS </vt:lpstr>
      <vt:lpstr>WEBSITE: USER JOURNEY</vt:lpstr>
      <vt:lpstr>SOCIAL MEDIA</vt:lpstr>
      <vt:lpstr>SOCIAL MEDIA</vt:lpstr>
      <vt:lpstr>SOCIAL MEDIA</vt:lpstr>
      <vt:lpstr>SOCIAL MEDIA</vt:lpstr>
      <vt:lpstr>SOCIAL MEDIA</vt:lpstr>
      <vt:lpstr>SOCIAL MEDIA</vt:lpstr>
      <vt:lpstr>INTEREST FORM SUBMISSIONS AS OF 04/08-2020</vt:lpstr>
      <vt:lpstr>INTEREST FORM SUBMISSIONS AS OF 04/15-2020</vt:lpstr>
      <vt:lpstr>INTEREST FORM SUBMISSIONS AS OF 05/04-2020</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802 40th Anniversary  Public Visibility Campaign Proposal </dc:title>
  <cp:lastModifiedBy>John DAmbrosia</cp:lastModifiedBy>
  <cp:revision>3</cp:revision>
  <dcterms:modified xsi:type="dcterms:W3CDTF">2020-05-22T18:30:09Z</dcterms:modified>
</cp:coreProperties>
</file>