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9" r:id="rId1"/>
    <p:sldMasterId id="2147483720" r:id="rId2"/>
  </p:sldMasterIdLst>
  <p:notesMasterIdLst>
    <p:notesMasterId r:id="rId21"/>
  </p:notesMasterIdLst>
  <p:sldIdLst>
    <p:sldId id="256" r:id="rId3"/>
    <p:sldId id="273"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482B91-E78F-4157-8416-3FEDE5CACB65}" v="18" dt="2019-09-27T20:16:15.726"/>
  </p1510:revLst>
</p1510:revInfo>
</file>

<file path=ppt/tableStyles.xml><?xml version="1.0" encoding="utf-8"?>
<a:tblStyleLst xmlns:a="http://schemas.openxmlformats.org/drawingml/2006/main" def="{2F9E8774-3794-4A35-8F5D-1C8CD97B47AB}">
  <a:tblStyle styleId="{2F9E8774-3794-4A35-8F5D-1C8CD97B47A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FFCD441-8E40-496A-833A-EF12E75784C6}" styleName="Table_1">
    <a:wholeTbl>
      <a:tcTxStyle b="off" i="off">
        <a:font>
          <a:latin typeface="Arial"/>
          <a:ea typeface="Arial"/>
          <a:cs typeface="Arial"/>
        </a:font>
        <a:schemeClr val="dk1"/>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F4CC50F3-9523-44AF-8A5C-2814BDEBCDF0}" styleName="Table_2">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84" d="100"/>
          <a:sy n="84" d="100"/>
        </p:scale>
        <p:origin x="7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DAmbrosia" userId="a76b78698ac40a99" providerId="LiveId" clId="{C6482B91-E78F-4157-8416-3FEDE5CACB65}"/>
    <pc:docChg chg="custSel addSld delSld modSld modMainMaster">
      <pc:chgData name="John DAmbrosia" userId="a76b78698ac40a99" providerId="LiveId" clId="{C6482B91-E78F-4157-8416-3FEDE5CACB65}" dt="2019-09-27T20:16:15.726" v="1232" actId="207"/>
      <pc:docMkLst>
        <pc:docMk/>
      </pc:docMkLst>
      <pc:sldChg chg="modSp">
        <pc:chgData name="John DAmbrosia" userId="a76b78698ac40a99" providerId="LiveId" clId="{C6482B91-E78F-4157-8416-3FEDE5CACB65}" dt="2019-09-27T20:15:00.910" v="1224" actId="1035"/>
        <pc:sldMkLst>
          <pc:docMk/>
          <pc:sldMk cId="0" sldId="256"/>
        </pc:sldMkLst>
        <pc:spChg chg="mod">
          <ac:chgData name="John DAmbrosia" userId="a76b78698ac40a99" providerId="LiveId" clId="{C6482B91-E78F-4157-8416-3FEDE5CACB65}" dt="2019-09-27T20:14:20.041" v="1154"/>
          <ac:spMkLst>
            <pc:docMk/>
            <pc:sldMk cId="0" sldId="256"/>
            <ac:spMk id="519" creationId="{00000000-0000-0000-0000-000000000000}"/>
          </ac:spMkLst>
        </pc:spChg>
        <pc:spChg chg="mod">
          <ac:chgData name="John DAmbrosia" userId="a76b78698ac40a99" providerId="LiveId" clId="{C6482B91-E78F-4157-8416-3FEDE5CACB65}" dt="2019-09-27T20:15:00.910" v="1224" actId="1035"/>
          <ac:spMkLst>
            <pc:docMk/>
            <pc:sldMk cId="0" sldId="256"/>
            <ac:spMk id="520" creationId="{00000000-0000-0000-0000-000000000000}"/>
          </ac:spMkLst>
        </pc:spChg>
      </pc:sldChg>
      <pc:sldChg chg="modSp">
        <pc:chgData name="John DAmbrosia" userId="a76b78698ac40a99" providerId="LiveId" clId="{C6482B91-E78F-4157-8416-3FEDE5CACB65}" dt="2019-09-27T20:03:48.096" v="1061" actId="1036"/>
        <pc:sldMkLst>
          <pc:docMk/>
          <pc:sldMk cId="0" sldId="259"/>
        </pc:sldMkLst>
        <pc:spChg chg="mod">
          <ac:chgData name="John DAmbrosia" userId="a76b78698ac40a99" providerId="LiveId" clId="{C6482B91-E78F-4157-8416-3FEDE5CACB65}" dt="2019-09-27T20:03:48.096" v="1061" actId="1036"/>
          <ac:spMkLst>
            <pc:docMk/>
            <pc:sldMk cId="0" sldId="259"/>
            <ac:spMk id="544" creationId="{00000000-0000-0000-0000-000000000000}"/>
          </ac:spMkLst>
        </pc:spChg>
      </pc:sldChg>
      <pc:sldChg chg="addSp modSp">
        <pc:chgData name="John DAmbrosia" userId="a76b78698ac40a99" providerId="LiveId" clId="{C6482B91-E78F-4157-8416-3FEDE5CACB65}" dt="2019-09-27T20:02:06.353" v="1046" actId="113"/>
        <pc:sldMkLst>
          <pc:docMk/>
          <pc:sldMk cId="0" sldId="260"/>
        </pc:sldMkLst>
        <pc:spChg chg="add mod">
          <ac:chgData name="John DAmbrosia" userId="a76b78698ac40a99" providerId="LiveId" clId="{C6482B91-E78F-4157-8416-3FEDE5CACB65}" dt="2019-09-27T20:02:06.353" v="1046" actId="113"/>
          <ac:spMkLst>
            <pc:docMk/>
            <pc:sldMk cId="0" sldId="260"/>
            <ac:spMk id="2" creationId="{89E2BF80-610A-413F-B6DC-D05BD0E74B02}"/>
          </ac:spMkLst>
        </pc:spChg>
        <pc:spChg chg="mod">
          <ac:chgData name="John DAmbrosia" userId="a76b78698ac40a99" providerId="LiveId" clId="{C6482B91-E78F-4157-8416-3FEDE5CACB65}" dt="2019-09-27T20:01:04.623" v="1010" actId="1036"/>
          <ac:spMkLst>
            <pc:docMk/>
            <pc:sldMk cId="0" sldId="260"/>
            <ac:spMk id="561" creationId="{00000000-0000-0000-0000-000000000000}"/>
          </ac:spMkLst>
        </pc:spChg>
      </pc:sldChg>
      <pc:sldChg chg="modSp">
        <pc:chgData name="John DAmbrosia" userId="a76b78698ac40a99" providerId="LiveId" clId="{C6482B91-E78F-4157-8416-3FEDE5CACB65}" dt="2019-09-27T20:06:17.248" v="1080" actId="14100"/>
        <pc:sldMkLst>
          <pc:docMk/>
          <pc:sldMk cId="0" sldId="268"/>
        </pc:sldMkLst>
        <pc:graphicFrameChg chg="mod modGraphic">
          <ac:chgData name="John DAmbrosia" userId="a76b78698ac40a99" providerId="LiveId" clId="{C6482B91-E78F-4157-8416-3FEDE5CACB65}" dt="2019-09-27T20:06:17.248" v="1080" actId="14100"/>
          <ac:graphicFrameMkLst>
            <pc:docMk/>
            <pc:sldMk cId="0" sldId="268"/>
            <ac:graphicFrameMk id="703" creationId="{00000000-0000-0000-0000-000000000000}"/>
          </ac:graphicFrameMkLst>
        </pc:graphicFrameChg>
      </pc:sldChg>
      <pc:sldChg chg="modSp">
        <pc:chgData name="John DAmbrosia" userId="a76b78698ac40a99" providerId="LiveId" clId="{C6482B91-E78F-4157-8416-3FEDE5CACB65}" dt="2019-09-27T20:06:55.464" v="1110" actId="1036"/>
        <pc:sldMkLst>
          <pc:docMk/>
          <pc:sldMk cId="0" sldId="270"/>
        </pc:sldMkLst>
        <pc:graphicFrameChg chg="mod modGraphic">
          <ac:chgData name="John DAmbrosia" userId="a76b78698ac40a99" providerId="LiveId" clId="{C6482B91-E78F-4157-8416-3FEDE5CACB65}" dt="2019-09-27T20:06:55.464" v="1110" actId="1036"/>
          <ac:graphicFrameMkLst>
            <pc:docMk/>
            <pc:sldMk cId="0" sldId="270"/>
            <ac:graphicFrameMk id="718" creationId="{00000000-0000-0000-0000-000000000000}"/>
          </ac:graphicFrameMkLst>
        </pc:graphicFrameChg>
      </pc:sldChg>
      <pc:sldChg chg="modSp">
        <pc:chgData name="John DAmbrosia" userId="a76b78698ac40a99" providerId="LiveId" clId="{C6482B91-E78F-4157-8416-3FEDE5CACB65}" dt="2019-09-27T20:07:33.533" v="1115" actId="948"/>
        <pc:sldMkLst>
          <pc:docMk/>
          <pc:sldMk cId="0" sldId="271"/>
        </pc:sldMkLst>
        <pc:spChg chg="mod">
          <ac:chgData name="John DAmbrosia" userId="a76b78698ac40a99" providerId="LiveId" clId="{C6482B91-E78F-4157-8416-3FEDE5CACB65}" dt="2019-09-27T20:07:33.533" v="1115" actId="948"/>
          <ac:spMkLst>
            <pc:docMk/>
            <pc:sldMk cId="0" sldId="271"/>
            <ac:spMk id="725" creationId="{00000000-0000-0000-0000-000000000000}"/>
          </ac:spMkLst>
        </pc:spChg>
      </pc:sldChg>
      <pc:sldChg chg="del">
        <pc:chgData name="John DAmbrosia" userId="a76b78698ac40a99" providerId="LiveId" clId="{C6482B91-E78F-4157-8416-3FEDE5CACB65}" dt="2019-09-27T19:25:38.032" v="4" actId="2696"/>
        <pc:sldMkLst>
          <pc:docMk/>
          <pc:sldMk cId="0" sldId="272"/>
        </pc:sldMkLst>
      </pc:sldChg>
      <pc:sldChg chg="modSp add">
        <pc:chgData name="John DAmbrosia" userId="a76b78698ac40a99" providerId="LiveId" clId="{C6482B91-E78F-4157-8416-3FEDE5CACB65}" dt="2019-09-27T19:43:26.986" v="857" actId="20577"/>
        <pc:sldMkLst>
          <pc:docMk/>
          <pc:sldMk cId="3729987602" sldId="272"/>
        </pc:sldMkLst>
        <pc:spChg chg="mod">
          <ac:chgData name="John DAmbrosia" userId="a76b78698ac40a99" providerId="LiveId" clId="{C6482B91-E78F-4157-8416-3FEDE5CACB65}" dt="2019-09-27T19:25:51.675" v="30" actId="20577"/>
          <ac:spMkLst>
            <pc:docMk/>
            <pc:sldMk cId="3729987602" sldId="272"/>
            <ac:spMk id="2" creationId="{DB50C86D-3366-430A-B7BD-16D944736313}"/>
          </ac:spMkLst>
        </pc:spChg>
        <pc:spChg chg="mod">
          <ac:chgData name="John DAmbrosia" userId="a76b78698ac40a99" providerId="LiveId" clId="{C6482B91-E78F-4157-8416-3FEDE5CACB65}" dt="2019-09-27T19:43:26.986" v="857" actId="20577"/>
          <ac:spMkLst>
            <pc:docMk/>
            <pc:sldMk cId="3729987602" sldId="272"/>
            <ac:spMk id="3" creationId="{2EB9A773-2A59-44AA-9A51-2EEE4EB9CF9A}"/>
          </ac:spMkLst>
        </pc:spChg>
      </pc:sldChg>
      <pc:sldChg chg="addSp delSp modSp add">
        <pc:chgData name="John DAmbrosia" userId="a76b78698ac40a99" providerId="LiveId" clId="{C6482B91-E78F-4157-8416-3FEDE5CACB65}" dt="2019-09-27T20:03:16.429" v="1048" actId="403"/>
        <pc:sldMkLst>
          <pc:docMk/>
          <pc:sldMk cId="1392252796" sldId="273"/>
        </pc:sldMkLst>
        <pc:spChg chg="del">
          <ac:chgData name="John DAmbrosia" userId="a76b78698ac40a99" providerId="LiveId" clId="{C6482B91-E78F-4157-8416-3FEDE5CACB65}" dt="2019-09-27T19:35:16.403" v="213"/>
          <ac:spMkLst>
            <pc:docMk/>
            <pc:sldMk cId="1392252796" sldId="273"/>
            <ac:spMk id="2" creationId="{BDBB7DBF-B188-4931-B71B-9BE84E816040}"/>
          </ac:spMkLst>
        </pc:spChg>
        <pc:spChg chg="del">
          <ac:chgData name="John DAmbrosia" userId="a76b78698ac40a99" providerId="LiveId" clId="{C6482B91-E78F-4157-8416-3FEDE5CACB65}" dt="2019-09-27T19:35:16.403" v="213"/>
          <ac:spMkLst>
            <pc:docMk/>
            <pc:sldMk cId="1392252796" sldId="273"/>
            <ac:spMk id="3" creationId="{17ACE25A-D7EB-449A-9746-2AC454F7737F}"/>
          </ac:spMkLst>
        </pc:spChg>
        <pc:spChg chg="add mod">
          <ac:chgData name="John DAmbrosia" userId="a76b78698ac40a99" providerId="LiveId" clId="{C6482B91-E78F-4157-8416-3FEDE5CACB65}" dt="2019-09-27T19:35:20.164" v="225" actId="20577"/>
          <ac:spMkLst>
            <pc:docMk/>
            <pc:sldMk cId="1392252796" sldId="273"/>
            <ac:spMk id="5" creationId="{82E56C7B-5451-4976-ADB0-382433DC7C54}"/>
          </ac:spMkLst>
        </pc:spChg>
        <pc:spChg chg="add mod">
          <ac:chgData name="John DAmbrosia" userId="a76b78698ac40a99" providerId="LiveId" clId="{C6482B91-E78F-4157-8416-3FEDE5CACB65}" dt="2019-09-27T20:00:20.112" v="986" actId="6549"/>
          <ac:spMkLst>
            <pc:docMk/>
            <pc:sldMk cId="1392252796" sldId="273"/>
            <ac:spMk id="6" creationId="{08BA5A1D-3658-4439-AD8F-027F21FD2D5D}"/>
          </ac:spMkLst>
        </pc:spChg>
        <pc:spChg chg="add mod">
          <ac:chgData name="John DAmbrosia" userId="a76b78698ac40a99" providerId="LiveId" clId="{C6482B91-E78F-4157-8416-3FEDE5CACB65}" dt="2019-09-27T20:03:16.429" v="1048" actId="403"/>
          <ac:spMkLst>
            <pc:docMk/>
            <pc:sldMk cId="1392252796" sldId="273"/>
            <ac:spMk id="7" creationId="{BF3829B0-A139-4FB6-942C-CE31881A3158}"/>
          </ac:spMkLst>
        </pc:spChg>
      </pc:sldChg>
      <pc:sldMasterChg chg="addSp modSp">
        <pc:chgData name="John DAmbrosia" userId="a76b78698ac40a99" providerId="LiveId" clId="{C6482B91-E78F-4157-8416-3FEDE5CACB65}" dt="2019-09-27T20:16:15.726" v="1232" actId="207"/>
        <pc:sldMasterMkLst>
          <pc:docMk/>
          <pc:sldMasterMk cId="0" sldId="2147483719"/>
        </pc:sldMasterMkLst>
        <pc:spChg chg="add mod">
          <ac:chgData name="John DAmbrosia" userId="a76b78698ac40a99" providerId="LiveId" clId="{C6482B91-E78F-4157-8416-3FEDE5CACB65}" dt="2019-09-27T20:16:15.726" v="1232" actId="207"/>
          <ac:spMkLst>
            <pc:docMk/>
            <pc:sldMasterMk cId="0" sldId="2147483719"/>
            <ac:spMk id="2" creationId="{613174EF-E81B-42B8-BF06-0D81E6DD6AC4}"/>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878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878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399" cy="360045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8786"/>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878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ransmitter.ieee.org/advances-in-wi-fi-and-wi-gig-new-ways-to-use-ieee-802-11-standard-technologi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4c96a96a4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4c96a96a41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7" name="Google Shape;517;g4c96a96a41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607666bd26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607666bd26_0_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g607666bd26_0_4: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475835823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475835823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Social media main demographic (18-36)</a:t>
            </a:r>
            <a:endParaRPr/>
          </a:p>
        </p:txBody>
      </p:sp>
      <p:sp>
        <p:nvSpPr>
          <p:cNvPr id="683" name="Google Shape;683;g4758358230_0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41c5e15a57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41c5e15a57_3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add bob metcalf (sp?) to list</a:t>
            </a:r>
            <a:endParaRPr/>
          </a:p>
        </p:txBody>
      </p:sp>
      <p:sp>
        <p:nvSpPr>
          <p:cNvPr id="691" name="Google Shape;691;g41c5e15a57_3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4c96a96a41_1_11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4c96a96a41_1_11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9" name="Google Shape;699;g4c96a96a41_1_1174: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5aafe3db1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5aafe3db18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Cost for Germany would add estimated $4-5000 </a:t>
            </a:r>
            <a:endParaRPr/>
          </a:p>
          <a:p>
            <a:pPr marL="0" lvl="0" indent="0" algn="l" rtl="0">
              <a:spcBef>
                <a:spcPts val="0"/>
              </a:spcBef>
              <a:spcAft>
                <a:spcPts val="0"/>
              </a:spcAft>
              <a:buNone/>
            </a:pPr>
            <a:r>
              <a:rPr lang="en-US"/>
              <a:t>Cost for Korea would add estimated $4-5000</a:t>
            </a:r>
            <a:endParaRPr/>
          </a:p>
        </p:txBody>
      </p:sp>
      <p:sp>
        <p:nvSpPr>
          <p:cNvPr id="707" name="Google Shape;707;g5aafe3db18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61e5a74d4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61e5a74d4c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4" name="Google Shape;714;g61e5a74d4c_1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5ff993dece_4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5ff993dece_4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2" name="Google Shape;722;g5ff993dece_4_8: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848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5ff993dece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4" name="Google Shape;524;g5ff993dece_4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g5ff993dece_4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54d4a56f2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54d4a56f24_0_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400">
                <a:solidFill>
                  <a:srgbClr val="000000"/>
                </a:solidFill>
              </a:rPr>
              <a:t>Applications Space Experts; hyper scale data centers, social media, mobile apps, streaming video, etc.</a:t>
            </a:r>
            <a:endParaRPr sz="1400">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sz="1400">
                <a:solidFill>
                  <a:srgbClr val="000000"/>
                </a:solidFill>
              </a:rPr>
              <a:t>Future - gaming, augmented reality, virtual reality</a:t>
            </a:r>
            <a:endParaRPr sz="1400">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US" sz="1400">
                <a:solidFill>
                  <a:srgbClr val="000000"/>
                </a:solidFill>
              </a:rPr>
              <a:t>Industry Experts from Google, Facebook, Verizon, ATT, Automotive OEMs….and so on</a:t>
            </a:r>
            <a:endParaRPr sz="1400">
              <a:solidFill>
                <a:srgbClr val="000000"/>
              </a:solidFill>
            </a:endParaRPr>
          </a:p>
          <a:p>
            <a:pPr marL="0" lvl="0" indent="0" algn="l" rtl="0">
              <a:lnSpc>
                <a:spcPct val="115000"/>
              </a:lnSpc>
              <a:spcBef>
                <a:spcPts val="1200"/>
              </a:spcBef>
              <a:spcAft>
                <a:spcPts val="0"/>
              </a:spcAft>
              <a:buClr>
                <a:schemeClr val="dk1"/>
              </a:buClr>
              <a:buSzPts val="1100"/>
              <a:buFont typeface="Arial"/>
              <a:buNone/>
            </a:pPr>
            <a:endParaRPr sz="1400">
              <a:solidFill>
                <a:srgbClr val="000000"/>
              </a:solidFill>
            </a:endParaRPr>
          </a:p>
        </p:txBody>
      </p:sp>
      <p:sp>
        <p:nvSpPr>
          <p:cNvPr id="533" name="Google Shape;533;g54d4a56f24_0_12: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47849e84f7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47849e84f7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42" name="Google Shape;542;g47849e84f7_0_27: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5190e993c2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5190e993c2_1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Key Application Spaces </a:t>
            </a:r>
            <a:r>
              <a:rPr lang="en-US" b="1"/>
              <a:t> </a:t>
            </a:r>
            <a:endParaRPr b="1"/>
          </a:p>
          <a:p>
            <a:pPr marL="0" lvl="0" indent="0" algn="l" rtl="0">
              <a:lnSpc>
                <a:spcPct val="107000"/>
              </a:lnSpc>
              <a:spcBef>
                <a:spcPts val="0"/>
              </a:spcBef>
              <a:spcAft>
                <a:spcPts val="0"/>
              </a:spcAft>
              <a:buClr>
                <a:schemeClr val="dk1"/>
              </a:buClr>
              <a:buSzPts val="1100"/>
              <a:buFont typeface="Arial"/>
              <a:buNone/>
            </a:pPr>
            <a:r>
              <a:rPr lang="en-US" sz="1100"/>
              <a:t>802.1 Bridging and 802.3 Ethernet data center bridging, time synchronous networks, enterprise networks, data centers, computing, intra vehicular automotive networking, mobile backhaul, POE enabled security cameras, passive optical networking for broadband access, long distance optical transport (carrier networks, multiple system operators),</a:t>
            </a:r>
            <a:endParaRPr sz="1100"/>
          </a:p>
          <a:p>
            <a:pPr marL="0" lvl="0" indent="0" algn="l" rtl="0">
              <a:lnSpc>
                <a:spcPct val="107000"/>
              </a:lnSpc>
              <a:spcBef>
                <a:spcPts val="0"/>
              </a:spcBef>
              <a:spcAft>
                <a:spcPts val="0"/>
              </a:spcAft>
              <a:buClr>
                <a:schemeClr val="dk1"/>
              </a:buClr>
              <a:buSzPts val="1100"/>
              <a:buFont typeface="Arial"/>
              <a:buNone/>
            </a:pPr>
            <a:r>
              <a:rPr lang="en-US" sz="1100"/>
              <a:t>802.11 Wireless LANs – any and all applications and devices using Wi-Fi; smart phones, smart devices, social media, inter vehicular connectivity, enterprises, small office, home office, residential, streaming TV, …….too many list</a:t>
            </a:r>
            <a:endParaRPr sz="1100"/>
          </a:p>
          <a:p>
            <a:pPr marL="0" lvl="0" indent="0" algn="l" rtl="0">
              <a:lnSpc>
                <a:spcPct val="107000"/>
              </a:lnSpc>
              <a:spcBef>
                <a:spcPts val="0"/>
              </a:spcBef>
              <a:spcAft>
                <a:spcPts val="0"/>
              </a:spcAft>
              <a:buClr>
                <a:schemeClr val="dk1"/>
              </a:buClr>
              <a:buSzPts val="1100"/>
              <a:buFont typeface="Arial"/>
              <a:buNone/>
            </a:pPr>
            <a:r>
              <a:rPr lang="en-US" sz="1100"/>
              <a:t>802.15 Wireless Specialty Networks – Internet of Things, Smart Utility Networks, Sensor Networks,</a:t>
            </a:r>
            <a:endParaRPr sz="1100"/>
          </a:p>
          <a:p>
            <a:pPr marL="0" lvl="0" indent="0" algn="l" rtl="0">
              <a:lnSpc>
                <a:spcPct val="107000"/>
              </a:lnSpc>
              <a:spcBef>
                <a:spcPts val="0"/>
              </a:spcBef>
              <a:spcAft>
                <a:spcPts val="0"/>
              </a:spcAft>
              <a:buClr>
                <a:schemeClr val="dk1"/>
              </a:buClr>
              <a:buSzPts val="1100"/>
              <a:buFont typeface="Arial"/>
              <a:buNone/>
            </a:pPr>
            <a:r>
              <a:rPr lang="en-US" sz="1100"/>
              <a:t>802.19 Coexistence WG ensuring wireless 802 networks coexist</a:t>
            </a:r>
            <a:endParaRPr sz="1100"/>
          </a:p>
          <a:p>
            <a:pPr marL="0" lvl="0" indent="0" algn="l" rtl="0">
              <a:lnSpc>
                <a:spcPct val="107000"/>
              </a:lnSpc>
              <a:spcBef>
                <a:spcPts val="0"/>
              </a:spcBef>
              <a:spcAft>
                <a:spcPts val="0"/>
              </a:spcAft>
              <a:buClr>
                <a:schemeClr val="dk1"/>
              </a:buClr>
              <a:buSzPts val="1100"/>
              <a:buFont typeface="Arial"/>
              <a:buNone/>
            </a:pPr>
            <a:r>
              <a:rPr lang="en-US" sz="1100"/>
              <a:t>802.18 Radio Regulatory TAG– influencing regulators worldwide to ensure license exempt spectrum is widely available</a:t>
            </a:r>
            <a:endParaRPr sz="1100"/>
          </a:p>
          <a:p>
            <a:pPr marL="0" lvl="0" indent="0" algn="l" rtl="0">
              <a:spcBef>
                <a:spcPts val="0"/>
              </a:spcBef>
              <a:spcAft>
                <a:spcPts val="0"/>
              </a:spcAft>
              <a:buClr>
                <a:schemeClr val="dk1"/>
              </a:buClr>
              <a:buSzPts val="1100"/>
              <a:buFont typeface="Arial"/>
              <a:buNone/>
            </a:pPr>
            <a:r>
              <a:rPr lang="en-US" sz="1100"/>
              <a:t>802.24 Vertical Network Applications – identify new application areas for 802 networks</a:t>
            </a:r>
            <a:endParaRPr/>
          </a:p>
          <a:p>
            <a:pPr marL="0" lvl="0" indent="0" algn="l" rtl="0">
              <a:spcBef>
                <a:spcPts val="0"/>
              </a:spcBef>
              <a:spcAft>
                <a:spcPts val="0"/>
              </a:spcAft>
              <a:buNone/>
            </a:pPr>
            <a:endParaRPr/>
          </a:p>
        </p:txBody>
      </p:sp>
      <p:sp>
        <p:nvSpPr>
          <p:cNvPr id="559" name="Google Shape;559;g5190e993c2_1_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617cd797e3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617cd797e3_1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g617cd797e3_1_1: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61d5594b40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61d5594b40_3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Transmitter article: </a:t>
            </a:r>
            <a:r>
              <a:rPr lang="en-US" sz="1100" u="sng">
                <a:solidFill>
                  <a:schemeClr val="hlink"/>
                </a:solidFill>
                <a:latin typeface="Arial"/>
                <a:ea typeface="Arial"/>
                <a:cs typeface="Arial"/>
                <a:sym typeface="Arial"/>
                <a:hlinkClick r:id="rId3"/>
              </a:rPr>
              <a:t>https://transmitter.ieee.org/advances-in-wi-fi-and-wi-gig-new-ways-to-use-ieee-802-11-standard-technologies/</a:t>
            </a:r>
            <a:endParaRPr/>
          </a:p>
        </p:txBody>
      </p:sp>
      <p:sp>
        <p:nvSpPr>
          <p:cNvPr id="579" name="Google Shape;579;g61d5594b40_3_0: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47849e84f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47849e84f7_0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g47849e84f7_0_8: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33c5558517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33c5558517_1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endParaRPr sz="1100"/>
          </a:p>
        </p:txBody>
      </p:sp>
      <p:sp>
        <p:nvSpPr>
          <p:cNvPr id="640" name="Google Shape;640;g33c5558517_1_14:notes"/>
          <p:cNvSpPr txBox="1">
            <a:spLocks noGrp="1"/>
          </p:cNvSpPr>
          <p:nvPr>
            <p:ph type="sldNum" idx="12"/>
          </p:nvPr>
        </p:nvSpPr>
        <p:spPr>
          <a:xfrm>
            <a:off x="3884612"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Title Slide Opt 1">
  <p:cSld name="Presentation Title Slide Opt 1">
    <p:spTree>
      <p:nvGrpSpPr>
        <p:cNvPr id="1" name="Shape 163"/>
        <p:cNvGrpSpPr/>
        <p:nvPr/>
      </p:nvGrpSpPr>
      <p:grpSpPr>
        <a:xfrm>
          <a:off x="0" y="0"/>
          <a:ext cx="0" cy="0"/>
          <a:chOff x="0" y="0"/>
          <a:chExt cx="0" cy="0"/>
        </a:xfrm>
      </p:grpSpPr>
      <p:pic>
        <p:nvPicPr>
          <p:cNvPr id="164" name="Google Shape;164;p22"/>
          <p:cNvPicPr preferRelativeResize="0"/>
          <p:nvPr/>
        </p:nvPicPr>
        <p:blipFill rotWithShape="1">
          <a:blip r:embed="rId2">
            <a:alphaModFix/>
          </a:blip>
          <a:srcRect/>
          <a:stretch/>
        </p:blipFill>
        <p:spPr>
          <a:xfrm>
            <a:off x="-23750" y="0"/>
            <a:ext cx="9167750" cy="5143499"/>
          </a:xfrm>
          <a:prstGeom prst="rect">
            <a:avLst/>
          </a:prstGeom>
          <a:noFill/>
          <a:ln>
            <a:noFill/>
          </a:ln>
        </p:spPr>
      </p:pic>
      <p:sp>
        <p:nvSpPr>
          <p:cNvPr id="165" name="Google Shape;165;p22"/>
          <p:cNvSpPr txBox="1">
            <a:spLocks noGrp="1"/>
          </p:cNvSpPr>
          <p:nvPr>
            <p:ph type="ctrTitle"/>
          </p:nvPr>
        </p:nvSpPr>
        <p:spPr>
          <a:xfrm>
            <a:off x="685800" y="3138060"/>
            <a:ext cx="7772400" cy="522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3300"/>
              <a:buFont typeface="Calibri"/>
              <a:buNone/>
              <a:defRPr sz="330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66" name="Google Shape;166;p22"/>
          <p:cNvSpPr txBox="1">
            <a:spLocks noGrp="1"/>
          </p:cNvSpPr>
          <p:nvPr>
            <p:ph type="subTitle" idx="1"/>
          </p:nvPr>
        </p:nvSpPr>
        <p:spPr>
          <a:xfrm>
            <a:off x="685800" y="3730100"/>
            <a:ext cx="7772400" cy="9567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0066A1"/>
              </a:buClr>
              <a:buSzPts val="2100"/>
              <a:buFont typeface="Merriweather Sans"/>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spcAft>
                <a:spcPts val="0"/>
              </a:spcAft>
              <a:buClr>
                <a:srgbClr val="0066A1"/>
              </a:buClr>
              <a:buSzPts val="1500"/>
              <a:buFont typeface="Merriweather Sans"/>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rgbClr val="0066A1"/>
              </a:buClr>
              <a:buSzPts val="135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rgbClr val="0066A1"/>
              </a:buClr>
              <a:buSzPts val="1200"/>
              <a:buFont typeface="Noto Sans Symbols"/>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rgbClr val="0066A1"/>
              </a:buClr>
              <a:buSzPts val="1200"/>
              <a:buFont typeface="Courier New"/>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67" name="Google Shape;167;p22"/>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68" name="Google Shape;168;p22"/>
          <p:cNvPicPr preferRelativeResize="0"/>
          <p:nvPr/>
        </p:nvPicPr>
        <p:blipFill rotWithShape="1">
          <a:blip r:embed="rId3">
            <a:alphaModFix/>
          </a:blip>
          <a:srcRect l="1497" t="9657"/>
          <a:stretch/>
        </p:blipFill>
        <p:spPr>
          <a:xfrm rot="10800000" flipH="1">
            <a:off x="0" y="4502874"/>
            <a:ext cx="9144000" cy="640625"/>
          </a:xfrm>
          <a:prstGeom prst="rect">
            <a:avLst/>
          </a:prstGeom>
          <a:noFill/>
          <a:ln>
            <a:noFill/>
          </a:ln>
        </p:spPr>
      </p:pic>
      <p:pic>
        <p:nvPicPr>
          <p:cNvPr id="169" name="Google Shape;169;p22"/>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170" name="Google Shape;170;p22"/>
          <p:cNvPicPr preferRelativeResize="0"/>
          <p:nvPr/>
        </p:nvPicPr>
        <p:blipFill rotWithShape="1">
          <a:blip r:embed="rId4">
            <a:alphaModFix/>
          </a:blip>
          <a:srcRect/>
          <a:stretch/>
        </p:blipFill>
        <p:spPr>
          <a:xfrm>
            <a:off x="7613960" y="4267505"/>
            <a:ext cx="911785" cy="266241"/>
          </a:xfrm>
          <a:prstGeom prst="rect">
            <a:avLst/>
          </a:prstGeom>
          <a:noFill/>
          <a:ln>
            <a:noFill/>
          </a:ln>
        </p:spPr>
      </p:pic>
      <p:pic>
        <p:nvPicPr>
          <p:cNvPr id="171" name="Google Shape;171;p22"/>
          <p:cNvPicPr preferRelativeResize="0"/>
          <p:nvPr/>
        </p:nvPicPr>
        <p:blipFill rotWithShape="1">
          <a:blip r:embed="rId5">
            <a:alphaModFix/>
          </a:blip>
          <a:srcRect/>
          <a:stretch/>
        </p:blipFill>
        <p:spPr>
          <a:xfrm>
            <a:off x="-9144" y="619632"/>
            <a:ext cx="1092708" cy="1810512"/>
          </a:xfrm>
          <a:prstGeom prst="rect">
            <a:avLst/>
          </a:prstGeom>
          <a:noFill/>
          <a:ln>
            <a:noFill/>
          </a:ln>
        </p:spPr>
      </p:pic>
      <p:pic>
        <p:nvPicPr>
          <p:cNvPr id="172" name="Google Shape;172;p22"/>
          <p:cNvPicPr preferRelativeResize="0"/>
          <p:nvPr/>
        </p:nvPicPr>
        <p:blipFill rotWithShape="1">
          <a:blip r:embed="rId6">
            <a:alphaModFix/>
          </a:blip>
          <a:srcRect/>
          <a:stretch/>
        </p:blipFill>
        <p:spPr>
          <a:xfrm>
            <a:off x="1469066" y="619632"/>
            <a:ext cx="1458468" cy="1810512"/>
          </a:xfrm>
          <a:prstGeom prst="rect">
            <a:avLst/>
          </a:prstGeom>
          <a:noFill/>
          <a:ln>
            <a:noFill/>
          </a:ln>
        </p:spPr>
      </p:pic>
      <p:pic>
        <p:nvPicPr>
          <p:cNvPr id="173" name="Google Shape;173;p22"/>
          <p:cNvPicPr preferRelativeResize="0"/>
          <p:nvPr/>
        </p:nvPicPr>
        <p:blipFill rotWithShape="1">
          <a:blip r:embed="rId7">
            <a:alphaModFix/>
          </a:blip>
          <a:srcRect/>
          <a:stretch/>
        </p:blipFill>
        <p:spPr>
          <a:xfrm>
            <a:off x="3412131" y="619632"/>
            <a:ext cx="1773936" cy="1810512"/>
          </a:xfrm>
          <a:prstGeom prst="rect">
            <a:avLst/>
          </a:prstGeom>
          <a:noFill/>
          <a:ln>
            <a:noFill/>
          </a:ln>
        </p:spPr>
      </p:pic>
      <p:pic>
        <p:nvPicPr>
          <p:cNvPr id="174" name="Google Shape;174;p22"/>
          <p:cNvPicPr preferRelativeResize="0"/>
          <p:nvPr/>
        </p:nvPicPr>
        <p:blipFill rotWithShape="1">
          <a:blip r:embed="rId8">
            <a:alphaModFix/>
          </a:blip>
          <a:srcRect/>
          <a:stretch/>
        </p:blipFill>
        <p:spPr>
          <a:xfrm>
            <a:off x="5766746" y="619632"/>
            <a:ext cx="1467612" cy="1810512"/>
          </a:xfrm>
          <a:prstGeom prst="rect">
            <a:avLst/>
          </a:prstGeom>
          <a:noFill/>
          <a:ln>
            <a:noFill/>
          </a:ln>
        </p:spPr>
      </p:pic>
      <p:pic>
        <p:nvPicPr>
          <p:cNvPr id="175" name="Google Shape;175;p22"/>
          <p:cNvPicPr preferRelativeResize="0"/>
          <p:nvPr/>
        </p:nvPicPr>
        <p:blipFill rotWithShape="1">
          <a:blip r:embed="rId9">
            <a:alphaModFix/>
          </a:blip>
          <a:srcRect/>
          <a:stretch/>
        </p:blipFill>
        <p:spPr>
          <a:xfrm>
            <a:off x="7721916" y="619632"/>
            <a:ext cx="1124712" cy="18105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40" name="Google Shape;240;p31"/>
          <p:cNvSpPr txBox="1">
            <a:spLocks noGrp="1"/>
          </p:cNvSpPr>
          <p:nvPr>
            <p:ph type="body" idx="1"/>
          </p:nvPr>
        </p:nvSpPr>
        <p:spPr>
          <a:xfrm>
            <a:off x="4629150" y="2844601"/>
            <a:ext cx="3886200" cy="1369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1" name="Google Shape;241;p31"/>
          <p:cNvSpPr txBox="1">
            <a:spLocks noGrp="1"/>
          </p:cNvSpPr>
          <p:nvPr>
            <p:ph type="body" idx="2"/>
          </p:nvPr>
        </p:nvSpPr>
        <p:spPr>
          <a:xfrm>
            <a:off x="628650" y="1369219"/>
            <a:ext cx="3886200" cy="28443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2" name="Google Shape;242;p31"/>
          <p:cNvSpPr txBox="1">
            <a:spLocks noGrp="1"/>
          </p:cNvSpPr>
          <p:nvPr>
            <p:ph type="body" idx="3"/>
          </p:nvPr>
        </p:nvSpPr>
        <p:spPr>
          <a:xfrm>
            <a:off x="4629150" y="1369219"/>
            <a:ext cx="3886200" cy="1369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3" name="Google Shape;243;p31"/>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4" name="Google Shape;244;p31"/>
          <p:cNvSpPr txBox="1">
            <a:spLocks noGrp="1"/>
          </p:cNvSpPr>
          <p:nvPr>
            <p:ph type="body" idx="4"/>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47" name="Google Shape;247;p32"/>
          <p:cNvSpPr txBox="1">
            <a:spLocks noGrp="1"/>
          </p:cNvSpPr>
          <p:nvPr>
            <p:ph type="body" idx="1"/>
          </p:nvPr>
        </p:nvSpPr>
        <p:spPr>
          <a:xfrm>
            <a:off x="4629150" y="2128102"/>
            <a:ext cx="3886200" cy="208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8" name="Google Shape;248;p32"/>
          <p:cNvSpPr txBox="1">
            <a:spLocks noGrp="1"/>
          </p:cNvSpPr>
          <p:nvPr>
            <p:ph type="body" idx="2"/>
          </p:nvPr>
        </p:nvSpPr>
        <p:spPr>
          <a:xfrm>
            <a:off x="628650" y="1369219"/>
            <a:ext cx="3886200" cy="28443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9" name="Google Shape;249;p32"/>
          <p:cNvSpPr txBox="1">
            <a:spLocks noGrp="1"/>
          </p:cNvSpPr>
          <p:nvPr>
            <p:ph type="body" idx="3"/>
          </p:nvPr>
        </p:nvSpPr>
        <p:spPr>
          <a:xfrm>
            <a:off x="4629150" y="1369219"/>
            <a:ext cx="3886200" cy="759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500"/>
              <a:buFont typeface="Merriweather Sans"/>
              <a:buNone/>
              <a:defRPr sz="150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0" name="Google Shape;250;p32"/>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1" name="Google Shape;251;p32"/>
          <p:cNvSpPr txBox="1">
            <a:spLocks noGrp="1"/>
          </p:cNvSpPr>
          <p:nvPr>
            <p:ph type="body" idx="4"/>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Text, Bullets">
  <p:cSld name="Content, Text, Bullets">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54" name="Google Shape;254;p33"/>
          <p:cNvSpPr txBox="1">
            <a:spLocks noGrp="1"/>
          </p:cNvSpPr>
          <p:nvPr>
            <p:ph type="body" idx="1"/>
          </p:nvPr>
        </p:nvSpPr>
        <p:spPr>
          <a:xfrm>
            <a:off x="628650" y="1361923"/>
            <a:ext cx="3886200" cy="2851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5" name="Google Shape;255;p33"/>
          <p:cNvSpPr txBox="1">
            <a:spLocks noGrp="1"/>
          </p:cNvSpPr>
          <p:nvPr>
            <p:ph type="body" idx="2"/>
          </p:nvPr>
        </p:nvSpPr>
        <p:spPr>
          <a:xfrm>
            <a:off x="4629150" y="2128101"/>
            <a:ext cx="3886200" cy="20856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6" name="Google Shape;256;p33"/>
          <p:cNvSpPr txBox="1">
            <a:spLocks noGrp="1"/>
          </p:cNvSpPr>
          <p:nvPr>
            <p:ph type="body" idx="3"/>
          </p:nvPr>
        </p:nvSpPr>
        <p:spPr>
          <a:xfrm>
            <a:off x="4629150" y="1369219"/>
            <a:ext cx="3886200" cy="759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500"/>
              <a:buFont typeface="Merriweather Sans"/>
              <a:buNone/>
              <a:defRPr sz="150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7" name="Google Shape;257;p33"/>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8" name="Google Shape;258;p33"/>
          <p:cNvSpPr txBox="1">
            <a:spLocks noGrp="1"/>
          </p:cNvSpPr>
          <p:nvPr>
            <p:ph type="body" idx="4"/>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259"/>
        <p:cNvGrpSpPr/>
        <p:nvPr/>
      </p:nvGrpSpPr>
      <p:grpSpPr>
        <a:xfrm>
          <a:off x="0" y="0"/>
          <a:ext cx="0" cy="0"/>
          <a:chOff x="0" y="0"/>
          <a:chExt cx="0" cy="0"/>
        </a:xfrm>
      </p:grpSpPr>
      <p:sp>
        <p:nvSpPr>
          <p:cNvPr id="260" name="Google Shape;260;p34"/>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61" name="Google Shape;261;p34"/>
          <p:cNvSpPr txBox="1">
            <a:spLocks noGrp="1"/>
          </p:cNvSpPr>
          <p:nvPr>
            <p:ph type="body" idx="1"/>
          </p:nvPr>
        </p:nvSpPr>
        <p:spPr>
          <a:xfrm>
            <a:off x="4629150" y="2855320"/>
            <a:ext cx="3886200" cy="1358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2" name="Google Shape;262;p34"/>
          <p:cNvSpPr txBox="1">
            <a:spLocks noGrp="1"/>
          </p:cNvSpPr>
          <p:nvPr>
            <p:ph type="body" idx="2"/>
          </p:nvPr>
        </p:nvSpPr>
        <p:spPr>
          <a:xfrm>
            <a:off x="628650" y="1369219"/>
            <a:ext cx="3886200" cy="13749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3" name="Google Shape;263;p34"/>
          <p:cNvSpPr txBox="1">
            <a:spLocks noGrp="1"/>
          </p:cNvSpPr>
          <p:nvPr>
            <p:ph type="body" idx="3"/>
          </p:nvPr>
        </p:nvSpPr>
        <p:spPr>
          <a:xfrm>
            <a:off x="4629150" y="1385779"/>
            <a:ext cx="3886200" cy="1358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4" name="Google Shape;264;p34"/>
          <p:cNvSpPr txBox="1">
            <a:spLocks noGrp="1"/>
          </p:cNvSpPr>
          <p:nvPr>
            <p:ph type="body" idx="4"/>
          </p:nvPr>
        </p:nvSpPr>
        <p:spPr>
          <a:xfrm>
            <a:off x="628650" y="2855320"/>
            <a:ext cx="3886200" cy="1358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5" name="Google Shape;265;p34"/>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66" name="Google Shape;266;p34"/>
          <p:cNvSpPr txBox="1">
            <a:spLocks noGrp="1"/>
          </p:cNvSpPr>
          <p:nvPr>
            <p:ph type="body" idx="5"/>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67"/>
        <p:cNvGrpSpPr/>
        <p:nvPr/>
      </p:nvGrpSpPr>
      <p:grpSpPr>
        <a:xfrm>
          <a:off x="0" y="0"/>
          <a:ext cx="0" cy="0"/>
          <a:chOff x="0" y="0"/>
          <a:chExt cx="0" cy="0"/>
        </a:xfrm>
      </p:grpSpPr>
      <p:sp>
        <p:nvSpPr>
          <p:cNvPr id="268" name="Google Shape;268;p35"/>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69" name="Google Shape;269;p35"/>
          <p:cNvSpPr txBox="1">
            <a:spLocks noGrp="1"/>
          </p:cNvSpPr>
          <p:nvPr>
            <p:ph type="body" idx="1"/>
          </p:nvPr>
        </p:nvSpPr>
        <p:spPr>
          <a:xfrm>
            <a:off x="628651" y="1369219"/>
            <a:ext cx="3019500" cy="28443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0" name="Google Shape;270;p35"/>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1" name="Google Shape;271;p35"/>
          <p:cNvSpPr txBox="1">
            <a:spLocks noGrp="1"/>
          </p:cNvSpPr>
          <p:nvPr>
            <p:ph type="body" idx="2"/>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with Caption">
  <p:cSld name="Photo with Caption">
    <p:spTree>
      <p:nvGrpSpPr>
        <p:cNvPr id="1" name="Shape 272"/>
        <p:cNvGrpSpPr/>
        <p:nvPr/>
      </p:nvGrpSpPr>
      <p:grpSpPr>
        <a:xfrm>
          <a:off x="0" y="0"/>
          <a:ext cx="0" cy="0"/>
          <a:chOff x="0" y="0"/>
          <a:chExt cx="0" cy="0"/>
        </a:xfrm>
      </p:grpSpPr>
      <p:sp>
        <p:nvSpPr>
          <p:cNvPr id="273" name="Google Shape;273;p36"/>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74" name="Google Shape;274;p36"/>
          <p:cNvSpPr txBox="1">
            <a:spLocks noGrp="1"/>
          </p:cNvSpPr>
          <p:nvPr>
            <p:ph type="body" idx="1"/>
          </p:nvPr>
        </p:nvSpPr>
        <p:spPr>
          <a:xfrm>
            <a:off x="4629150" y="1369219"/>
            <a:ext cx="3886200" cy="28443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5" name="Google Shape;275;p36"/>
          <p:cNvSpPr txBox="1">
            <a:spLocks noGrp="1"/>
          </p:cNvSpPr>
          <p:nvPr>
            <p:ph type="body" idx="2"/>
          </p:nvPr>
        </p:nvSpPr>
        <p:spPr>
          <a:xfrm>
            <a:off x="628650" y="3591613"/>
            <a:ext cx="3886200" cy="621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500"/>
              <a:buFont typeface="Merriweather Sans"/>
              <a:buNone/>
              <a:defRPr sz="150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6" name="Google Shape;276;p36"/>
          <p:cNvSpPr>
            <a:spLocks noGrp="1"/>
          </p:cNvSpPr>
          <p:nvPr>
            <p:ph type="pic" idx="3"/>
          </p:nvPr>
        </p:nvSpPr>
        <p:spPr>
          <a:xfrm>
            <a:off x="628650" y="1369219"/>
            <a:ext cx="3886200" cy="2222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L="514350" marR="0" lvl="1" indent="-857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857250" marR="0" lvl="2" indent="-857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7" name="Google Shape;277;p36"/>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8" name="Google Shape;278;p36"/>
          <p:cNvSpPr txBox="1">
            <a:spLocks noGrp="1"/>
          </p:cNvSpPr>
          <p:nvPr>
            <p:ph type="body" idx="4"/>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
        <p:nvSpPr>
          <p:cNvPr id="280" name="Google Shape;280;p37"/>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83" name="Google Shape;283;p38"/>
          <p:cNvSpPr txBox="1">
            <a:spLocks noGrp="1"/>
          </p:cNvSpPr>
          <p:nvPr>
            <p:ph type="body" idx="1"/>
          </p:nvPr>
        </p:nvSpPr>
        <p:spPr>
          <a:xfrm>
            <a:off x="628650" y="2128100"/>
            <a:ext cx="7886700" cy="16050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4" name="Google Shape;284;p38"/>
          <p:cNvSpPr txBox="1">
            <a:spLocks noGrp="1"/>
          </p:cNvSpPr>
          <p:nvPr>
            <p:ph type="body" idx="2"/>
          </p:nvPr>
        </p:nvSpPr>
        <p:spPr>
          <a:xfrm>
            <a:off x="628650" y="1369219"/>
            <a:ext cx="7886700" cy="759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500"/>
              <a:buFont typeface="Merriweather Sans"/>
              <a:buNone/>
              <a:defRPr sz="150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5" name="Google Shape;285;p38"/>
          <p:cNvSpPr txBox="1">
            <a:spLocks noGrp="1"/>
          </p:cNvSpPr>
          <p:nvPr>
            <p:ph type="body" idx="3"/>
          </p:nvPr>
        </p:nvSpPr>
        <p:spPr>
          <a:xfrm>
            <a:off x="628650" y="3733015"/>
            <a:ext cx="7886700" cy="497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500"/>
              <a:buFont typeface="Merriweather Sans"/>
              <a:buNone/>
              <a:defRPr sz="1500" b="1" i="1" u="none" strike="noStrike" cap="none">
                <a:solidFill>
                  <a:srgbClr val="0066A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6" name="Google Shape;286;p38"/>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7" name="Google Shape;287;p38"/>
          <p:cNvSpPr txBox="1">
            <a:spLocks noGrp="1"/>
          </p:cNvSpPr>
          <p:nvPr>
            <p:ph type="body" idx="4"/>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Bullets, Content">
  <p:cSld name="Text, Bullets, Content">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90" name="Google Shape;290;p39"/>
          <p:cNvSpPr txBox="1">
            <a:spLocks noGrp="1"/>
          </p:cNvSpPr>
          <p:nvPr>
            <p:ph type="body" idx="1"/>
          </p:nvPr>
        </p:nvSpPr>
        <p:spPr>
          <a:xfrm>
            <a:off x="628650" y="3004794"/>
            <a:ext cx="3886200" cy="12087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1" name="Google Shape;291;p39"/>
          <p:cNvSpPr txBox="1">
            <a:spLocks noGrp="1"/>
          </p:cNvSpPr>
          <p:nvPr>
            <p:ph type="body" idx="2"/>
          </p:nvPr>
        </p:nvSpPr>
        <p:spPr>
          <a:xfrm>
            <a:off x="628650" y="1369219"/>
            <a:ext cx="7886700" cy="155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500"/>
              <a:buFont typeface="Merriweather Sans"/>
              <a:buNone/>
              <a:defRPr sz="150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2" name="Google Shape;292;p39"/>
          <p:cNvSpPr>
            <a:spLocks noGrp="1"/>
          </p:cNvSpPr>
          <p:nvPr>
            <p:ph type="pic" idx="3"/>
          </p:nvPr>
        </p:nvSpPr>
        <p:spPr>
          <a:xfrm>
            <a:off x="4629150" y="3004793"/>
            <a:ext cx="3886200" cy="12087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L="514350" marR="0" lvl="1" indent="-857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857250" marR="0" lvl="2" indent="-857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3" name="Google Shape;293;p39"/>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4" name="Google Shape;294;p39"/>
          <p:cNvSpPr txBox="1">
            <a:spLocks noGrp="1"/>
          </p:cNvSpPr>
          <p:nvPr>
            <p:ph type="body" idx="4"/>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ullets and Image">
  <p:cSld name="Bullets and Image">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97" name="Google Shape;297;p40"/>
          <p:cNvSpPr txBox="1">
            <a:spLocks noGrp="1"/>
          </p:cNvSpPr>
          <p:nvPr>
            <p:ph type="body" idx="1"/>
          </p:nvPr>
        </p:nvSpPr>
        <p:spPr>
          <a:xfrm>
            <a:off x="628650" y="1369218"/>
            <a:ext cx="4971000" cy="21657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8" name="Google Shape;298;p40"/>
          <p:cNvSpPr txBox="1">
            <a:spLocks noGrp="1"/>
          </p:cNvSpPr>
          <p:nvPr>
            <p:ph type="body" idx="2"/>
          </p:nvPr>
        </p:nvSpPr>
        <p:spPr>
          <a:xfrm>
            <a:off x="628650" y="3535051"/>
            <a:ext cx="4971000" cy="678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500"/>
              <a:buFont typeface="Merriweather Sans"/>
              <a:buNone/>
              <a:defRPr sz="1500" b="1" i="0" u="none" strike="noStrike" cap="none">
                <a:solidFill>
                  <a:srgbClr val="0066A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9" name="Google Shape;299;p40"/>
          <p:cNvSpPr>
            <a:spLocks noGrp="1"/>
          </p:cNvSpPr>
          <p:nvPr>
            <p:ph type="pic" idx="3"/>
          </p:nvPr>
        </p:nvSpPr>
        <p:spPr>
          <a:xfrm>
            <a:off x="5712643" y="1369219"/>
            <a:ext cx="2802600" cy="28443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L="514350" marR="0" lvl="1" indent="-857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857250" marR="0" lvl="2" indent="-857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00" name="Google Shape;300;p40"/>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1" name="Google Shape;301;p40"/>
          <p:cNvSpPr txBox="1">
            <a:spLocks noGrp="1"/>
          </p:cNvSpPr>
          <p:nvPr>
            <p:ph type="body" idx="4"/>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Blank">
  <p:cSld name="Title Only Blank">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8" name="Google Shape;178;p23"/>
          <p:cNvSpPr txBox="1">
            <a:spLocks noGrp="1"/>
          </p:cNvSpPr>
          <p:nvPr>
            <p:ph type="body" idx="1"/>
          </p:nvPr>
        </p:nvSpPr>
        <p:spPr>
          <a:xfrm>
            <a:off x="628650" y="1369219"/>
            <a:ext cx="7886700" cy="29574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9" name="Google Shape;179;p23"/>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80" name="Google Shape;180;p23"/>
          <p:cNvSpPr txBox="1">
            <a:spLocks noGrp="1"/>
          </p:cNvSpPr>
          <p:nvPr>
            <p:ph type="body" idx="2"/>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Only Blank">
  <p:cSld name="5_Title Only Blank">
    <p:spTree>
      <p:nvGrpSpPr>
        <p:cNvPr id="1" name="Shape 302"/>
        <p:cNvGrpSpPr/>
        <p:nvPr/>
      </p:nvGrpSpPr>
      <p:grpSpPr>
        <a:xfrm>
          <a:off x="0" y="0"/>
          <a:ext cx="0" cy="0"/>
          <a:chOff x="0" y="0"/>
          <a:chExt cx="0" cy="0"/>
        </a:xfrm>
      </p:grpSpPr>
      <p:sp>
        <p:nvSpPr>
          <p:cNvPr id="303" name="Google Shape;303;p41"/>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304" name="Google Shape;304;p41"/>
          <p:cNvSpPr txBox="1">
            <a:spLocks noGrp="1"/>
          </p:cNvSpPr>
          <p:nvPr>
            <p:ph type="body" idx="1"/>
          </p:nvPr>
        </p:nvSpPr>
        <p:spPr>
          <a:xfrm>
            <a:off x="628650" y="1369219"/>
            <a:ext cx="7886700" cy="29577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05" name="Google Shape;305;p41"/>
          <p:cNvSpPr txBox="1">
            <a:spLocks noGrp="1"/>
          </p:cNvSpPr>
          <p:nvPr>
            <p:ph type="sldNum" idx="12"/>
          </p:nvPr>
        </p:nvSpPr>
        <p:spPr>
          <a:xfrm>
            <a:off x="385322"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6" name="Google Shape;306;p41"/>
          <p:cNvSpPr txBox="1">
            <a:spLocks noGrp="1"/>
          </p:cNvSpPr>
          <p:nvPr>
            <p:ph type="body" idx="2"/>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7"/>
        <p:cNvGrpSpPr/>
        <p:nvPr/>
      </p:nvGrpSpPr>
      <p:grpSpPr>
        <a:xfrm>
          <a:off x="0" y="0"/>
          <a:ext cx="0" cy="0"/>
          <a:chOff x="0" y="0"/>
          <a:chExt cx="0" cy="0"/>
        </a:xfrm>
      </p:grpSpPr>
      <p:sp>
        <p:nvSpPr>
          <p:cNvPr id="308" name="Google Shape;308;p42"/>
          <p:cNvSpPr/>
          <p:nvPr/>
        </p:nvSpPr>
        <p:spPr>
          <a:xfrm>
            <a:off x="160286" y="829258"/>
            <a:ext cx="8828100" cy="41646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09" name="Google Shape;309;p42"/>
          <p:cNvSpPr txBox="1">
            <a:spLocks noGrp="1"/>
          </p:cNvSpPr>
          <p:nvPr>
            <p:ph type="title"/>
          </p:nvPr>
        </p:nvSpPr>
        <p:spPr>
          <a:xfrm>
            <a:off x="160275" y="84250"/>
            <a:ext cx="6049200" cy="576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R="0" lvl="1" algn="r"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2pPr>
            <a:lvl3pPr marR="0" lvl="2" algn="r"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3pPr>
            <a:lvl4pPr marR="0" lvl="3" algn="r"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4pPr>
            <a:lvl5pPr marR="0" lvl="4" algn="r"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5pPr>
            <a:lvl6pPr marR="0" lvl="5" algn="r"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6pPr>
            <a:lvl7pPr marR="0" lvl="6" algn="r"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7pPr>
            <a:lvl8pPr marR="0" lvl="7" algn="r"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8pPr>
            <a:lvl9pPr marR="0" lvl="8" algn="r"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9pPr>
          </a:lstStyle>
          <a:p>
            <a:endParaRPr/>
          </a:p>
        </p:txBody>
      </p:sp>
      <p:sp>
        <p:nvSpPr>
          <p:cNvPr id="310" name="Google Shape;310;p42"/>
          <p:cNvSpPr txBox="1">
            <a:spLocks noGrp="1"/>
          </p:cNvSpPr>
          <p:nvPr>
            <p:ph type="body" idx="1"/>
          </p:nvPr>
        </p:nvSpPr>
        <p:spPr>
          <a:xfrm>
            <a:off x="311700" y="941900"/>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000000"/>
              </a:buClr>
              <a:buSzPts val="1800"/>
              <a:buFont typeface="Arial"/>
              <a:buChar char="•"/>
              <a:defRPr sz="1800" b="1" i="0" u="none" strike="noStrike" cap="none">
                <a:solidFill>
                  <a:srgbClr val="000000"/>
                </a:solidFill>
                <a:latin typeface="Arial"/>
                <a:ea typeface="Arial"/>
                <a:cs typeface="Arial"/>
                <a:sym typeface="Arial"/>
              </a:defRPr>
            </a:lvl1pPr>
            <a:lvl2pPr marL="914400" marR="0" lvl="1" indent="-317500" algn="l" rtl="0">
              <a:lnSpc>
                <a:spcPct val="115000"/>
              </a:lnSpc>
              <a:spcBef>
                <a:spcPts val="1600"/>
              </a:spcBef>
              <a:spcAft>
                <a:spcPts val="0"/>
              </a:spcAft>
              <a:buClr>
                <a:schemeClr val="dk1"/>
              </a:buClr>
              <a:buSzPts val="1400"/>
              <a:buFont typeface="Arial"/>
              <a:buChar char="•"/>
              <a:defRPr sz="1400" b="0" i="0" u="none" strike="noStrike" cap="none">
                <a:solidFill>
                  <a:srgbClr val="666666"/>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rgbClr val="666666"/>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666666"/>
                </a:solidFill>
                <a:latin typeface="Arial"/>
                <a:ea typeface="Arial"/>
                <a:cs typeface="Arial"/>
                <a:sym typeface="Arial"/>
              </a:defRPr>
            </a:lvl4pPr>
            <a:lvl5pPr marL="2286000" marR="0" lvl="4"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311" name="Google Shape;31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1">
  <p:cSld name="SECTION_HEADER_1">
    <p:spTree>
      <p:nvGrpSpPr>
        <p:cNvPr id="1" name="Shape 312"/>
        <p:cNvGrpSpPr/>
        <p:nvPr/>
      </p:nvGrpSpPr>
      <p:grpSpPr>
        <a:xfrm>
          <a:off x="0" y="0"/>
          <a:ext cx="0" cy="0"/>
          <a:chOff x="0" y="0"/>
          <a:chExt cx="0" cy="0"/>
        </a:xfrm>
      </p:grpSpPr>
      <p:sp>
        <p:nvSpPr>
          <p:cNvPr id="313" name="Google Shape;313;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p43"/>
          <p:cNvSpPr/>
          <p:nvPr/>
        </p:nvSpPr>
        <p:spPr>
          <a:xfrm>
            <a:off x="160286" y="829258"/>
            <a:ext cx="8828100" cy="41646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15" name="Google Shape;315;p43"/>
          <p:cNvSpPr txBox="1">
            <a:spLocks noGrp="1"/>
          </p:cNvSpPr>
          <p:nvPr>
            <p:ph type="title"/>
          </p:nvPr>
        </p:nvSpPr>
        <p:spPr>
          <a:xfrm>
            <a:off x="169800" y="193825"/>
            <a:ext cx="5458800" cy="39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9pPr>
          </a:lstStyle>
          <a:p>
            <a:endParaRPr/>
          </a:p>
        </p:txBody>
      </p:sp>
      <p:sp>
        <p:nvSpPr>
          <p:cNvPr id="316" name="Google Shape;316;p43"/>
          <p:cNvSpPr txBox="1">
            <a:spLocks noGrp="1"/>
          </p:cNvSpPr>
          <p:nvPr>
            <p:ph type="body" idx="1"/>
          </p:nvPr>
        </p:nvSpPr>
        <p:spPr>
          <a:xfrm>
            <a:off x="311700" y="911426"/>
            <a:ext cx="8520600" cy="3912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1pPr>
            <a:lvl2pPr marL="914400" marR="0" lvl="1" indent="-317500" algn="l" rtl="0">
              <a:lnSpc>
                <a:spcPct val="115000"/>
              </a:lnSpc>
              <a:spcBef>
                <a:spcPts val="1600"/>
              </a:spcBef>
              <a:spcAft>
                <a:spcPts val="0"/>
              </a:spcAft>
              <a:buClr>
                <a:schemeClr val="dk1"/>
              </a:buClr>
              <a:buSzPts val="1400"/>
              <a:buFont typeface="Arial"/>
              <a:buChar char="•"/>
              <a:defRPr sz="1400" b="0" i="0" u="none" strike="noStrike" cap="none">
                <a:solidFill>
                  <a:srgbClr val="666666"/>
                </a:solidFill>
                <a:latin typeface="Arial"/>
                <a:ea typeface="Arial"/>
                <a:cs typeface="Arial"/>
                <a:sym typeface="Arial"/>
              </a:defRPr>
            </a:lvl2pPr>
            <a:lvl3pPr marL="1371600" marR="0" lvl="2" indent="-317500" algn="l" rtl="0">
              <a:lnSpc>
                <a:spcPct val="115000"/>
              </a:lnSpc>
              <a:spcBef>
                <a:spcPts val="1600"/>
              </a:spcBef>
              <a:spcAft>
                <a:spcPts val="0"/>
              </a:spcAft>
              <a:buClr>
                <a:schemeClr val="dk1"/>
              </a:buClr>
              <a:buSzPts val="1400"/>
              <a:buFont typeface="Arial"/>
              <a:buChar char="•"/>
              <a:defRPr sz="1400" b="0" i="0" u="none" strike="noStrike" cap="none">
                <a:solidFill>
                  <a:srgbClr val="666666"/>
                </a:solidFill>
                <a:latin typeface="Arial"/>
                <a:ea typeface="Arial"/>
                <a:cs typeface="Arial"/>
                <a:sym typeface="Arial"/>
              </a:defRPr>
            </a:lvl3pPr>
            <a:lvl4pPr marL="1828800" marR="0" lvl="3" indent="-317500" algn="l" rtl="0">
              <a:lnSpc>
                <a:spcPct val="115000"/>
              </a:lnSpc>
              <a:spcBef>
                <a:spcPts val="1600"/>
              </a:spcBef>
              <a:spcAft>
                <a:spcPts val="0"/>
              </a:spcAft>
              <a:buClr>
                <a:srgbClr val="000000"/>
              </a:buClr>
              <a:buSzPts val="1400"/>
              <a:buFont typeface="Arial"/>
              <a:buChar char="•"/>
              <a:defRPr sz="1400" b="0" i="0" u="none" strike="noStrike" cap="none">
                <a:solidFill>
                  <a:srgbClr val="666666"/>
                </a:solidFill>
                <a:latin typeface="Arial"/>
                <a:ea typeface="Arial"/>
                <a:cs typeface="Arial"/>
                <a:sym typeface="Arial"/>
              </a:defRPr>
            </a:lvl4pPr>
            <a:lvl5pPr marL="2286000" marR="0" lvl="4"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115000"/>
              </a:lnSpc>
              <a:spcBef>
                <a:spcPts val="1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7"/>
        <p:cNvGrpSpPr/>
        <p:nvPr/>
      </p:nvGrpSpPr>
      <p:grpSpPr>
        <a:xfrm>
          <a:off x="0" y="0"/>
          <a:ext cx="0" cy="0"/>
          <a:chOff x="0" y="0"/>
          <a:chExt cx="0" cy="0"/>
        </a:xfrm>
      </p:grpSpPr>
      <p:sp>
        <p:nvSpPr>
          <p:cNvPr id="318" name="Google Shape;318;p44"/>
          <p:cNvSpPr txBox="1">
            <a:spLocks noGrp="1"/>
          </p:cNvSpPr>
          <p:nvPr>
            <p:ph type="ctrTitle"/>
          </p:nvPr>
        </p:nvSpPr>
        <p:spPr>
          <a:xfrm>
            <a:off x="685801" y="1597820"/>
            <a:ext cx="7772400" cy="1102500"/>
          </a:xfrm>
          <a:prstGeom prst="rect">
            <a:avLst/>
          </a:prstGeom>
          <a:noFill/>
          <a:ln>
            <a:noFill/>
          </a:ln>
        </p:spPr>
        <p:txBody>
          <a:bodyPr spcFirstLastPara="1" wrap="square" lIns="91400" tIns="45700" rIns="91400" bIns="45700" anchor="ctr" anchorCtr="0">
            <a:noAutofit/>
          </a:bodyPr>
          <a:lstStyle>
            <a:lvl1pPr marR="0" lvl="0" algn="l" rtl="0">
              <a:spcBef>
                <a:spcPts val="0"/>
              </a:spcBef>
              <a:spcAft>
                <a:spcPts val="0"/>
              </a:spcAft>
              <a:buClr>
                <a:schemeClr val="dk1"/>
              </a:buClr>
              <a:buSzPts val="2700"/>
              <a:buFont typeface="Calibri"/>
              <a:buNone/>
              <a:defRPr sz="27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19" name="Google Shape;319;p44"/>
          <p:cNvSpPr txBox="1">
            <a:spLocks noGrp="1"/>
          </p:cNvSpPr>
          <p:nvPr>
            <p:ph type="subTitle" idx="1"/>
          </p:nvPr>
        </p:nvSpPr>
        <p:spPr>
          <a:xfrm>
            <a:off x="1371600" y="2914650"/>
            <a:ext cx="6400800" cy="1314600"/>
          </a:xfrm>
          <a:prstGeom prst="rect">
            <a:avLst/>
          </a:prstGeom>
          <a:noFill/>
          <a:ln>
            <a:noFill/>
          </a:ln>
        </p:spPr>
        <p:txBody>
          <a:bodyPr spcFirstLastPara="1" wrap="square" lIns="91400" tIns="45700" rIns="91400" bIns="45700" anchor="t" anchorCtr="0">
            <a:noAutofit/>
          </a:bodyPr>
          <a:lstStyle>
            <a:lvl1pPr marR="0" lvl="0" algn="ctr" rtl="0">
              <a:spcBef>
                <a:spcPts val="50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1pPr>
            <a:lvl2pPr marR="0" lvl="1" algn="ctr" rtl="0">
              <a:spcBef>
                <a:spcPts val="5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2pPr>
            <a:lvl3pPr marR="0" lvl="2" algn="ctr" rtl="0">
              <a:spcBef>
                <a:spcPts val="4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R="0" lvl="3" algn="ctr" rtl="0">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4pPr>
            <a:lvl5pPr marR="0" lvl="4" algn="ctr" rtl="0">
              <a:spcBef>
                <a:spcPts val="3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20" name="Google Shape;320;p44"/>
          <p:cNvSpPr txBox="1">
            <a:spLocks noGrp="1"/>
          </p:cNvSpPr>
          <p:nvPr>
            <p:ph type="dt" idx="10"/>
          </p:nvPr>
        </p:nvSpPr>
        <p:spPr>
          <a:xfrm>
            <a:off x="457200" y="4767264"/>
            <a:ext cx="2133600" cy="273900"/>
          </a:xfrm>
          <a:prstGeom prst="rect">
            <a:avLst/>
          </a:prstGeom>
          <a:noFill/>
          <a:ln>
            <a:noFill/>
          </a:ln>
        </p:spPr>
        <p:txBody>
          <a:bodyPr spcFirstLastPara="1" wrap="square" lIns="91400" tIns="45700" rIns="91400" bIns="45700"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9pPr>
          </a:lstStyle>
          <a:p>
            <a:endParaRPr/>
          </a:p>
        </p:txBody>
      </p:sp>
      <p:sp>
        <p:nvSpPr>
          <p:cNvPr id="321" name="Google Shape;321;p44"/>
          <p:cNvSpPr txBox="1">
            <a:spLocks noGrp="1"/>
          </p:cNvSpPr>
          <p:nvPr>
            <p:ph type="ftr" idx="11"/>
          </p:nvPr>
        </p:nvSpPr>
        <p:spPr>
          <a:xfrm>
            <a:off x="3124201" y="4767264"/>
            <a:ext cx="2895600" cy="273900"/>
          </a:xfrm>
          <a:prstGeom prst="rect">
            <a:avLst/>
          </a:prstGeom>
          <a:noFill/>
          <a:ln>
            <a:noFill/>
          </a:ln>
        </p:spPr>
        <p:txBody>
          <a:bodyPr spcFirstLastPara="1" wrap="square" lIns="91400" tIns="45700" rIns="91400" bIns="45700"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9pPr>
          </a:lstStyle>
          <a:p>
            <a:endParaRPr/>
          </a:p>
        </p:txBody>
      </p:sp>
      <p:sp>
        <p:nvSpPr>
          <p:cNvPr id="322" name="Google Shape;322;p44"/>
          <p:cNvSpPr txBox="1">
            <a:spLocks noGrp="1"/>
          </p:cNvSpPr>
          <p:nvPr>
            <p:ph type="sldNum" idx="12"/>
          </p:nvPr>
        </p:nvSpPr>
        <p:spPr>
          <a:xfrm>
            <a:off x="6553201" y="4767264"/>
            <a:ext cx="2133600" cy="2739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resentation Title Slide Opt 1">
  <p:cSld name="Presentation Title Slide Opt 1">
    <p:spTree>
      <p:nvGrpSpPr>
        <p:cNvPr id="1" name="Shape 330"/>
        <p:cNvGrpSpPr/>
        <p:nvPr/>
      </p:nvGrpSpPr>
      <p:grpSpPr>
        <a:xfrm>
          <a:off x="0" y="0"/>
          <a:ext cx="0" cy="0"/>
          <a:chOff x="0" y="0"/>
          <a:chExt cx="0" cy="0"/>
        </a:xfrm>
      </p:grpSpPr>
      <p:pic>
        <p:nvPicPr>
          <p:cNvPr id="331" name="Google Shape;331;p46"/>
          <p:cNvPicPr preferRelativeResize="0"/>
          <p:nvPr/>
        </p:nvPicPr>
        <p:blipFill rotWithShape="1">
          <a:blip r:embed="rId2">
            <a:alphaModFix/>
          </a:blip>
          <a:srcRect/>
          <a:stretch/>
        </p:blipFill>
        <p:spPr>
          <a:xfrm>
            <a:off x="-23750" y="0"/>
            <a:ext cx="9167750" cy="5143499"/>
          </a:xfrm>
          <a:prstGeom prst="rect">
            <a:avLst/>
          </a:prstGeom>
          <a:noFill/>
          <a:ln>
            <a:noFill/>
          </a:ln>
        </p:spPr>
      </p:pic>
      <p:sp>
        <p:nvSpPr>
          <p:cNvPr id="332" name="Google Shape;332;p46"/>
          <p:cNvSpPr txBox="1">
            <a:spLocks noGrp="1"/>
          </p:cNvSpPr>
          <p:nvPr>
            <p:ph type="ctrTitle"/>
          </p:nvPr>
        </p:nvSpPr>
        <p:spPr>
          <a:xfrm>
            <a:off x="685800" y="3138060"/>
            <a:ext cx="7772400" cy="522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3300"/>
              <a:buFont typeface="Arial"/>
              <a:buNone/>
              <a:defRPr sz="3300" i="0">
                <a:solidFill>
                  <a:srgbClr val="0066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3" name="Google Shape;333;p46"/>
          <p:cNvSpPr txBox="1">
            <a:spLocks noGrp="1"/>
          </p:cNvSpPr>
          <p:nvPr>
            <p:ph type="subTitle" idx="1"/>
          </p:nvPr>
        </p:nvSpPr>
        <p:spPr>
          <a:xfrm>
            <a:off x="685800" y="3730100"/>
            <a:ext cx="7772400" cy="9567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750"/>
              </a:spcBef>
              <a:spcAft>
                <a:spcPts val="0"/>
              </a:spcAft>
              <a:buSzPts val="2100"/>
              <a:buNone/>
              <a:defRPr sz="2100" b="1" i="1">
                <a:solidFill>
                  <a:srgbClr val="7F7F7F"/>
                </a:solidFill>
                <a:latin typeface="Arial"/>
                <a:ea typeface="Arial"/>
                <a:cs typeface="Arial"/>
                <a:sym typeface="Arial"/>
              </a:defRPr>
            </a:lvl1pPr>
            <a:lvl2pPr lvl="1" algn="ctr" rtl="0">
              <a:lnSpc>
                <a:spcPct val="90000"/>
              </a:lnSpc>
              <a:spcBef>
                <a:spcPts val="375"/>
              </a:spcBef>
              <a:spcAft>
                <a:spcPts val="0"/>
              </a:spcAft>
              <a:buSzPts val="1500"/>
              <a:buNone/>
              <a:defRPr sz="1500"/>
            </a:lvl2pPr>
            <a:lvl3pPr lvl="2" algn="ctr" rtl="0">
              <a:lnSpc>
                <a:spcPct val="90000"/>
              </a:lnSpc>
              <a:spcBef>
                <a:spcPts val="375"/>
              </a:spcBef>
              <a:spcAft>
                <a:spcPts val="0"/>
              </a:spcAft>
              <a:buSzPts val="1350"/>
              <a:buNone/>
              <a:defRPr sz="1350"/>
            </a:lvl3pPr>
            <a:lvl4pPr lvl="3" algn="ctr" rtl="0">
              <a:lnSpc>
                <a:spcPct val="90000"/>
              </a:lnSpc>
              <a:spcBef>
                <a:spcPts val="375"/>
              </a:spcBef>
              <a:spcAft>
                <a:spcPts val="0"/>
              </a:spcAft>
              <a:buSzPts val="1200"/>
              <a:buNone/>
              <a:defRPr sz="1200"/>
            </a:lvl4pPr>
            <a:lvl5pPr lvl="4" algn="ctr" rtl="0">
              <a:lnSpc>
                <a:spcPct val="90000"/>
              </a:lnSpc>
              <a:spcBef>
                <a:spcPts val="375"/>
              </a:spcBef>
              <a:spcAft>
                <a:spcPts val="0"/>
              </a:spcAft>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334" name="Google Shape;334;p46"/>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sz="900" b="0" i="0" u="none" strike="noStrike" cap="none">
                <a:solidFill>
                  <a:srgbClr val="0066A1"/>
                </a:solidFill>
                <a:latin typeface="Arial"/>
                <a:ea typeface="Arial"/>
                <a:cs typeface="Arial"/>
                <a:sym typeface="Arial"/>
              </a:defRPr>
            </a:lvl1pPr>
            <a:lvl2pPr marL="0" lvl="1" indent="0" algn="l" rtl="0">
              <a:spcBef>
                <a:spcPts val="0"/>
              </a:spcBef>
              <a:buNone/>
              <a:defRPr sz="900" b="0" i="0" u="none" strike="noStrike" cap="none">
                <a:solidFill>
                  <a:srgbClr val="0066A1"/>
                </a:solidFill>
                <a:latin typeface="Arial"/>
                <a:ea typeface="Arial"/>
                <a:cs typeface="Arial"/>
                <a:sym typeface="Arial"/>
              </a:defRPr>
            </a:lvl2pPr>
            <a:lvl3pPr marL="0" lvl="2" indent="0" algn="l" rtl="0">
              <a:spcBef>
                <a:spcPts val="0"/>
              </a:spcBef>
              <a:buNone/>
              <a:defRPr sz="900" b="0" i="0" u="none" strike="noStrike" cap="none">
                <a:solidFill>
                  <a:srgbClr val="0066A1"/>
                </a:solidFill>
                <a:latin typeface="Arial"/>
                <a:ea typeface="Arial"/>
                <a:cs typeface="Arial"/>
                <a:sym typeface="Arial"/>
              </a:defRPr>
            </a:lvl3pPr>
            <a:lvl4pPr marL="0" lvl="3" indent="0" algn="l" rtl="0">
              <a:spcBef>
                <a:spcPts val="0"/>
              </a:spcBef>
              <a:buNone/>
              <a:defRPr sz="900" b="0" i="0" u="none" strike="noStrike" cap="none">
                <a:solidFill>
                  <a:srgbClr val="0066A1"/>
                </a:solidFill>
                <a:latin typeface="Arial"/>
                <a:ea typeface="Arial"/>
                <a:cs typeface="Arial"/>
                <a:sym typeface="Arial"/>
              </a:defRPr>
            </a:lvl4pPr>
            <a:lvl5pPr marL="0" lvl="4" indent="0" algn="l" rtl="0">
              <a:spcBef>
                <a:spcPts val="0"/>
              </a:spcBef>
              <a:buNone/>
              <a:defRPr sz="900" b="0" i="0" u="none" strike="noStrike" cap="none">
                <a:solidFill>
                  <a:srgbClr val="0066A1"/>
                </a:solidFill>
                <a:latin typeface="Arial"/>
                <a:ea typeface="Arial"/>
                <a:cs typeface="Arial"/>
                <a:sym typeface="Arial"/>
              </a:defRPr>
            </a:lvl5pPr>
            <a:lvl6pPr marL="0" lvl="5" indent="0" algn="l" rtl="0">
              <a:spcBef>
                <a:spcPts val="0"/>
              </a:spcBef>
              <a:buNone/>
              <a:defRPr sz="900" b="0" i="0" u="none" strike="noStrike" cap="none">
                <a:solidFill>
                  <a:srgbClr val="0066A1"/>
                </a:solidFill>
                <a:latin typeface="Arial"/>
                <a:ea typeface="Arial"/>
                <a:cs typeface="Arial"/>
                <a:sym typeface="Arial"/>
              </a:defRPr>
            </a:lvl6pPr>
            <a:lvl7pPr marL="0" lvl="6" indent="0" algn="l" rtl="0">
              <a:spcBef>
                <a:spcPts val="0"/>
              </a:spcBef>
              <a:buNone/>
              <a:defRPr sz="900" b="0" i="0" u="none" strike="noStrike" cap="none">
                <a:solidFill>
                  <a:srgbClr val="0066A1"/>
                </a:solidFill>
                <a:latin typeface="Arial"/>
                <a:ea typeface="Arial"/>
                <a:cs typeface="Arial"/>
                <a:sym typeface="Arial"/>
              </a:defRPr>
            </a:lvl7pPr>
            <a:lvl8pPr marL="0" lvl="7" indent="0" algn="l" rtl="0">
              <a:spcBef>
                <a:spcPts val="0"/>
              </a:spcBef>
              <a:buNone/>
              <a:defRPr sz="900" b="0" i="0" u="none" strike="noStrike" cap="none">
                <a:solidFill>
                  <a:srgbClr val="0066A1"/>
                </a:solidFill>
                <a:latin typeface="Arial"/>
                <a:ea typeface="Arial"/>
                <a:cs typeface="Arial"/>
                <a:sym typeface="Arial"/>
              </a:defRPr>
            </a:lvl8pPr>
            <a:lvl9pPr marL="0" lvl="8" indent="0" algn="l" rtl="0">
              <a:spcBef>
                <a:spcPts val="0"/>
              </a:spcBef>
              <a:buNone/>
              <a:defRPr sz="900" b="0" i="0" u="none" strike="noStrike" cap="none">
                <a:solidFill>
                  <a:srgbClr val="0066A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35" name="Google Shape;335;p46"/>
          <p:cNvPicPr preferRelativeResize="0"/>
          <p:nvPr/>
        </p:nvPicPr>
        <p:blipFill rotWithShape="1">
          <a:blip r:embed="rId3">
            <a:alphaModFix/>
          </a:blip>
          <a:srcRect l="1497" t="9657"/>
          <a:stretch/>
        </p:blipFill>
        <p:spPr>
          <a:xfrm rot="10800000" flipH="1">
            <a:off x="0" y="4502874"/>
            <a:ext cx="9144000" cy="640625"/>
          </a:xfrm>
          <a:prstGeom prst="rect">
            <a:avLst/>
          </a:prstGeom>
          <a:noFill/>
          <a:ln>
            <a:noFill/>
          </a:ln>
        </p:spPr>
      </p:pic>
      <p:pic>
        <p:nvPicPr>
          <p:cNvPr id="336" name="Google Shape;336;p46"/>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337" name="Google Shape;337;p46"/>
          <p:cNvPicPr preferRelativeResize="0"/>
          <p:nvPr/>
        </p:nvPicPr>
        <p:blipFill rotWithShape="1">
          <a:blip r:embed="rId4">
            <a:alphaModFix/>
          </a:blip>
          <a:srcRect/>
          <a:stretch/>
        </p:blipFill>
        <p:spPr>
          <a:xfrm>
            <a:off x="7613960" y="4267505"/>
            <a:ext cx="1215715" cy="354989"/>
          </a:xfrm>
          <a:prstGeom prst="rect">
            <a:avLst/>
          </a:prstGeom>
          <a:noFill/>
          <a:ln>
            <a:noFill/>
          </a:ln>
        </p:spPr>
      </p:pic>
      <p:pic>
        <p:nvPicPr>
          <p:cNvPr id="338" name="Google Shape;338;p46"/>
          <p:cNvPicPr preferRelativeResize="0"/>
          <p:nvPr/>
        </p:nvPicPr>
        <p:blipFill rotWithShape="1">
          <a:blip r:embed="rId5">
            <a:alphaModFix/>
          </a:blip>
          <a:srcRect/>
          <a:stretch/>
        </p:blipFill>
        <p:spPr>
          <a:xfrm>
            <a:off x="-9144" y="619632"/>
            <a:ext cx="1456944" cy="2414016"/>
          </a:xfrm>
          <a:prstGeom prst="rect">
            <a:avLst/>
          </a:prstGeom>
          <a:noFill/>
          <a:ln>
            <a:noFill/>
          </a:ln>
        </p:spPr>
      </p:pic>
      <p:pic>
        <p:nvPicPr>
          <p:cNvPr id="339" name="Google Shape;339;p46"/>
          <p:cNvPicPr preferRelativeResize="0"/>
          <p:nvPr/>
        </p:nvPicPr>
        <p:blipFill rotWithShape="1">
          <a:blip r:embed="rId6">
            <a:alphaModFix/>
          </a:blip>
          <a:srcRect/>
          <a:stretch/>
        </p:blipFill>
        <p:spPr>
          <a:xfrm>
            <a:off x="1469066" y="619632"/>
            <a:ext cx="1944624" cy="2414016"/>
          </a:xfrm>
          <a:prstGeom prst="rect">
            <a:avLst/>
          </a:prstGeom>
          <a:noFill/>
          <a:ln>
            <a:noFill/>
          </a:ln>
        </p:spPr>
      </p:pic>
      <p:pic>
        <p:nvPicPr>
          <p:cNvPr id="340" name="Google Shape;340;p46"/>
          <p:cNvPicPr preferRelativeResize="0"/>
          <p:nvPr/>
        </p:nvPicPr>
        <p:blipFill rotWithShape="1">
          <a:blip r:embed="rId7">
            <a:alphaModFix/>
          </a:blip>
          <a:srcRect/>
          <a:stretch/>
        </p:blipFill>
        <p:spPr>
          <a:xfrm>
            <a:off x="3412131" y="619632"/>
            <a:ext cx="2365248" cy="2414016"/>
          </a:xfrm>
          <a:prstGeom prst="rect">
            <a:avLst/>
          </a:prstGeom>
          <a:noFill/>
          <a:ln>
            <a:noFill/>
          </a:ln>
        </p:spPr>
      </p:pic>
      <p:pic>
        <p:nvPicPr>
          <p:cNvPr id="341" name="Google Shape;341;p46"/>
          <p:cNvPicPr preferRelativeResize="0"/>
          <p:nvPr/>
        </p:nvPicPr>
        <p:blipFill rotWithShape="1">
          <a:blip r:embed="rId8">
            <a:alphaModFix/>
          </a:blip>
          <a:srcRect/>
          <a:stretch/>
        </p:blipFill>
        <p:spPr>
          <a:xfrm>
            <a:off x="5766746" y="619632"/>
            <a:ext cx="1956816" cy="2414016"/>
          </a:xfrm>
          <a:prstGeom prst="rect">
            <a:avLst/>
          </a:prstGeom>
          <a:noFill/>
          <a:ln>
            <a:noFill/>
          </a:ln>
        </p:spPr>
      </p:pic>
      <p:pic>
        <p:nvPicPr>
          <p:cNvPr id="342" name="Google Shape;342;p46"/>
          <p:cNvPicPr preferRelativeResize="0"/>
          <p:nvPr/>
        </p:nvPicPr>
        <p:blipFill rotWithShape="1">
          <a:blip r:embed="rId9">
            <a:alphaModFix/>
          </a:blip>
          <a:srcRect/>
          <a:stretch/>
        </p:blipFill>
        <p:spPr>
          <a:xfrm>
            <a:off x="7721916" y="619632"/>
            <a:ext cx="1499616" cy="2414016"/>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Blank">
  <p:cSld name="Title Only Blank">
    <p:spTree>
      <p:nvGrpSpPr>
        <p:cNvPr id="1" name="Shape 343"/>
        <p:cNvGrpSpPr/>
        <p:nvPr/>
      </p:nvGrpSpPr>
      <p:grpSpPr>
        <a:xfrm>
          <a:off x="0" y="0"/>
          <a:ext cx="0" cy="0"/>
          <a:chOff x="0" y="0"/>
          <a:chExt cx="0" cy="0"/>
        </a:xfrm>
      </p:grpSpPr>
      <p:sp>
        <p:nvSpPr>
          <p:cNvPr id="344" name="Google Shape;344;p47"/>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5" name="Google Shape;345;p47"/>
          <p:cNvSpPr txBox="1">
            <a:spLocks noGrp="1"/>
          </p:cNvSpPr>
          <p:nvPr>
            <p:ph type="body" idx="1"/>
          </p:nvPr>
        </p:nvSpPr>
        <p:spPr>
          <a:xfrm>
            <a:off x="628650" y="1369219"/>
            <a:ext cx="7886700" cy="29574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46" name="Google Shape;346;p47"/>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47" name="Google Shape;347;p47"/>
          <p:cNvSpPr txBox="1">
            <a:spLocks noGrp="1"/>
          </p:cNvSpPr>
          <p:nvPr>
            <p:ph type="body" idx="2"/>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800"/>
              <a:buNone/>
              <a:defRPr sz="1800" b="1" i="1">
                <a:solidFill>
                  <a:srgbClr val="7F7F7F"/>
                </a:solidFill>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resentation Title Slide Opt 1 Editable">
  <p:cSld name="Presentation Title Slide Opt 1 Editable">
    <p:spTree>
      <p:nvGrpSpPr>
        <p:cNvPr id="1" name="Shape 348"/>
        <p:cNvGrpSpPr/>
        <p:nvPr/>
      </p:nvGrpSpPr>
      <p:grpSpPr>
        <a:xfrm>
          <a:off x="0" y="0"/>
          <a:ext cx="0" cy="0"/>
          <a:chOff x="0" y="0"/>
          <a:chExt cx="0" cy="0"/>
        </a:xfrm>
      </p:grpSpPr>
      <p:pic>
        <p:nvPicPr>
          <p:cNvPr id="349" name="Google Shape;349;p48"/>
          <p:cNvPicPr preferRelativeResize="0"/>
          <p:nvPr/>
        </p:nvPicPr>
        <p:blipFill rotWithShape="1">
          <a:blip r:embed="rId2">
            <a:alphaModFix/>
          </a:blip>
          <a:srcRect/>
          <a:stretch/>
        </p:blipFill>
        <p:spPr>
          <a:xfrm>
            <a:off x="-23750" y="0"/>
            <a:ext cx="9167750" cy="5143499"/>
          </a:xfrm>
          <a:prstGeom prst="rect">
            <a:avLst/>
          </a:prstGeom>
          <a:noFill/>
          <a:ln>
            <a:noFill/>
          </a:ln>
        </p:spPr>
      </p:pic>
      <p:sp>
        <p:nvSpPr>
          <p:cNvPr id="350" name="Google Shape;350;p48"/>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sz="900" b="0" i="0" u="none" strike="noStrike" cap="none">
                <a:solidFill>
                  <a:srgbClr val="0066A1"/>
                </a:solidFill>
                <a:latin typeface="Arial"/>
                <a:ea typeface="Arial"/>
                <a:cs typeface="Arial"/>
                <a:sym typeface="Arial"/>
              </a:defRPr>
            </a:lvl1pPr>
            <a:lvl2pPr marL="0" lvl="1" indent="0" algn="l" rtl="0">
              <a:spcBef>
                <a:spcPts val="0"/>
              </a:spcBef>
              <a:buNone/>
              <a:defRPr sz="900" b="0" i="0" u="none" strike="noStrike" cap="none">
                <a:solidFill>
                  <a:srgbClr val="0066A1"/>
                </a:solidFill>
                <a:latin typeface="Arial"/>
                <a:ea typeface="Arial"/>
                <a:cs typeface="Arial"/>
                <a:sym typeface="Arial"/>
              </a:defRPr>
            </a:lvl2pPr>
            <a:lvl3pPr marL="0" lvl="2" indent="0" algn="l" rtl="0">
              <a:spcBef>
                <a:spcPts val="0"/>
              </a:spcBef>
              <a:buNone/>
              <a:defRPr sz="900" b="0" i="0" u="none" strike="noStrike" cap="none">
                <a:solidFill>
                  <a:srgbClr val="0066A1"/>
                </a:solidFill>
                <a:latin typeface="Arial"/>
                <a:ea typeface="Arial"/>
                <a:cs typeface="Arial"/>
                <a:sym typeface="Arial"/>
              </a:defRPr>
            </a:lvl3pPr>
            <a:lvl4pPr marL="0" lvl="3" indent="0" algn="l" rtl="0">
              <a:spcBef>
                <a:spcPts val="0"/>
              </a:spcBef>
              <a:buNone/>
              <a:defRPr sz="900" b="0" i="0" u="none" strike="noStrike" cap="none">
                <a:solidFill>
                  <a:srgbClr val="0066A1"/>
                </a:solidFill>
                <a:latin typeface="Arial"/>
                <a:ea typeface="Arial"/>
                <a:cs typeface="Arial"/>
                <a:sym typeface="Arial"/>
              </a:defRPr>
            </a:lvl4pPr>
            <a:lvl5pPr marL="0" lvl="4" indent="0" algn="l" rtl="0">
              <a:spcBef>
                <a:spcPts val="0"/>
              </a:spcBef>
              <a:buNone/>
              <a:defRPr sz="900" b="0" i="0" u="none" strike="noStrike" cap="none">
                <a:solidFill>
                  <a:srgbClr val="0066A1"/>
                </a:solidFill>
                <a:latin typeface="Arial"/>
                <a:ea typeface="Arial"/>
                <a:cs typeface="Arial"/>
                <a:sym typeface="Arial"/>
              </a:defRPr>
            </a:lvl5pPr>
            <a:lvl6pPr marL="0" lvl="5" indent="0" algn="l" rtl="0">
              <a:spcBef>
                <a:spcPts val="0"/>
              </a:spcBef>
              <a:buNone/>
              <a:defRPr sz="900" b="0" i="0" u="none" strike="noStrike" cap="none">
                <a:solidFill>
                  <a:srgbClr val="0066A1"/>
                </a:solidFill>
                <a:latin typeface="Arial"/>
                <a:ea typeface="Arial"/>
                <a:cs typeface="Arial"/>
                <a:sym typeface="Arial"/>
              </a:defRPr>
            </a:lvl6pPr>
            <a:lvl7pPr marL="0" lvl="6" indent="0" algn="l" rtl="0">
              <a:spcBef>
                <a:spcPts val="0"/>
              </a:spcBef>
              <a:buNone/>
              <a:defRPr sz="900" b="0" i="0" u="none" strike="noStrike" cap="none">
                <a:solidFill>
                  <a:srgbClr val="0066A1"/>
                </a:solidFill>
                <a:latin typeface="Arial"/>
                <a:ea typeface="Arial"/>
                <a:cs typeface="Arial"/>
                <a:sym typeface="Arial"/>
              </a:defRPr>
            </a:lvl7pPr>
            <a:lvl8pPr marL="0" lvl="7" indent="0" algn="l" rtl="0">
              <a:spcBef>
                <a:spcPts val="0"/>
              </a:spcBef>
              <a:buNone/>
              <a:defRPr sz="900" b="0" i="0" u="none" strike="noStrike" cap="none">
                <a:solidFill>
                  <a:srgbClr val="0066A1"/>
                </a:solidFill>
                <a:latin typeface="Arial"/>
                <a:ea typeface="Arial"/>
                <a:cs typeface="Arial"/>
                <a:sym typeface="Arial"/>
              </a:defRPr>
            </a:lvl8pPr>
            <a:lvl9pPr marL="0" lvl="8" indent="0" algn="l" rtl="0">
              <a:spcBef>
                <a:spcPts val="0"/>
              </a:spcBef>
              <a:buNone/>
              <a:defRPr sz="900" b="0" i="0" u="none" strike="noStrike" cap="none">
                <a:solidFill>
                  <a:srgbClr val="0066A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51" name="Google Shape;351;p48"/>
          <p:cNvPicPr preferRelativeResize="0"/>
          <p:nvPr/>
        </p:nvPicPr>
        <p:blipFill rotWithShape="1">
          <a:blip r:embed="rId3">
            <a:alphaModFix/>
          </a:blip>
          <a:srcRect l="1497" t="9657"/>
          <a:stretch/>
        </p:blipFill>
        <p:spPr>
          <a:xfrm rot="10800000" flipH="1">
            <a:off x="0" y="4502874"/>
            <a:ext cx="9144000" cy="640625"/>
          </a:xfrm>
          <a:prstGeom prst="rect">
            <a:avLst/>
          </a:prstGeom>
          <a:noFill/>
          <a:ln>
            <a:noFill/>
          </a:ln>
        </p:spPr>
      </p:pic>
      <p:pic>
        <p:nvPicPr>
          <p:cNvPr id="352" name="Google Shape;352;p48"/>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353" name="Google Shape;353;p48"/>
          <p:cNvPicPr preferRelativeResize="0"/>
          <p:nvPr/>
        </p:nvPicPr>
        <p:blipFill rotWithShape="1">
          <a:blip r:embed="rId4">
            <a:alphaModFix/>
          </a:blip>
          <a:srcRect/>
          <a:stretch/>
        </p:blipFill>
        <p:spPr>
          <a:xfrm>
            <a:off x="7613960" y="4267505"/>
            <a:ext cx="1215715" cy="354989"/>
          </a:xfrm>
          <a:prstGeom prst="rect">
            <a:avLst/>
          </a:prstGeom>
          <a:noFill/>
          <a:ln>
            <a:noFill/>
          </a:ln>
        </p:spPr>
      </p:pic>
      <p:sp>
        <p:nvSpPr>
          <p:cNvPr id="354" name="Google Shape;354;p48"/>
          <p:cNvSpPr>
            <a:spLocks noGrp="1"/>
          </p:cNvSpPr>
          <p:nvPr>
            <p:ph type="pic" idx="2"/>
          </p:nvPr>
        </p:nvSpPr>
        <p:spPr>
          <a:xfrm>
            <a:off x="0" y="652552"/>
            <a:ext cx="1828800" cy="1828800"/>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Arial"/>
                <a:ea typeface="Arial"/>
                <a:cs typeface="Arial"/>
                <a:sym typeface="Arial"/>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55" name="Google Shape;355;p48"/>
          <p:cNvSpPr>
            <a:spLocks noGrp="1"/>
          </p:cNvSpPr>
          <p:nvPr>
            <p:ph type="pic" idx="3"/>
          </p:nvPr>
        </p:nvSpPr>
        <p:spPr>
          <a:xfrm>
            <a:off x="1828800" y="652552"/>
            <a:ext cx="1828800" cy="1828800"/>
          </a:xfrm>
          <a:prstGeom prst="rect">
            <a:avLst/>
          </a:prstGeom>
          <a:blipFill rotWithShape="1">
            <a:blip r:embed="rId6">
              <a:alphaModFix/>
            </a:blip>
            <a:stretch>
              <a:fillRect/>
            </a:stretch>
          </a:blip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Arial"/>
                <a:ea typeface="Arial"/>
                <a:cs typeface="Arial"/>
                <a:sym typeface="Arial"/>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56" name="Google Shape;356;p48"/>
          <p:cNvSpPr>
            <a:spLocks noGrp="1"/>
          </p:cNvSpPr>
          <p:nvPr>
            <p:ph type="pic" idx="4"/>
          </p:nvPr>
        </p:nvSpPr>
        <p:spPr>
          <a:xfrm>
            <a:off x="3657600" y="652552"/>
            <a:ext cx="1828800" cy="1828800"/>
          </a:xfrm>
          <a:prstGeom prst="rect">
            <a:avLst/>
          </a:prstGeom>
          <a:blipFill rotWithShape="1">
            <a:blip r:embed="rId7">
              <a:alphaModFix/>
            </a:blip>
            <a:stretch>
              <a:fillRect/>
            </a:stretch>
          </a:blip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Arial"/>
                <a:ea typeface="Arial"/>
                <a:cs typeface="Arial"/>
                <a:sym typeface="Arial"/>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57" name="Google Shape;357;p48"/>
          <p:cNvSpPr>
            <a:spLocks noGrp="1"/>
          </p:cNvSpPr>
          <p:nvPr>
            <p:ph type="pic" idx="5"/>
          </p:nvPr>
        </p:nvSpPr>
        <p:spPr>
          <a:xfrm>
            <a:off x="5486400" y="652552"/>
            <a:ext cx="1828800" cy="1828800"/>
          </a:xfrm>
          <a:prstGeom prst="rect">
            <a:avLst/>
          </a:prstGeom>
          <a:blipFill rotWithShape="1">
            <a:blip r:embed="rId8">
              <a:alphaModFix/>
            </a:blip>
            <a:stretch>
              <a:fillRect/>
            </a:stretch>
          </a:blip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Arial"/>
                <a:ea typeface="Arial"/>
                <a:cs typeface="Arial"/>
                <a:sym typeface="Arial"/>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58" name="Google Shape;358;p48"/>
          <p:cNvSpPr>
            <a:spLocks noGrp="1"/>
          </p:cNvSpPr>
          <p:nvPr>
            <p:ph type="pic" idx="6"/>
          </p:nvPr>
        </p:nvSpPr>
        <p:spPr>
          <a:xfrm>
            <a:off x="7315200" y="652552"/>
            <a:ext cx="1828800" cy="1828800"/>
          </a:xfrm>
          <a:prstGeom prst="rect">
            <a:avLst/>
          </a:prstGeom>
          <a:blipFill rotWithShape="1">
            <a:blip r:embed="rId9">
              <a:alphaModFix/>
            </a:blip>
            <a:stretch>
              <a:fillRect/>
            </a:stretch>
          </a:blip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Arial"/>
                <a:ea typeface="Arial"/>
                <a:cs typeface="Arial"/>
                <a:sym typeface="Arial"/>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59" name="Google Shape;359;p48"/>
          <p:cNvSpPr txBox="1">
            <a:spLocks noGrp="1"/>
          </p:cNvSpPr>
          <p:nvPr>
            <p:ph type="ctrTitle"/>
          </p:nvPr>
        </p:nvSpPr>
        <p:spPr>
          <a:xfrm>
            <a:off x="685800" y="3138060"/>
            <a:ext cx="7772400" cy="522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3300"/>
              <a:buFont typeface="Arial"/>
              <a:buNone/>
              <a:defRPr sz="3300" i="0">
                <a:solidFill>
                  <a:srgbClr val="0066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0" name="Google Shape;360;p48"/>
          <p:cNvSpPr txBox="1">
            <a:spLocks noGrp="1"/>
          </p:cNvSpPr>
          <p:nvPr>
            <p:ph type="subTitle" idx="1"/>
          </p:nvPr>
        </p:nvSpPr>
        <p:spPr>
          <a:xfrm>
            <a:off x="685800" y="3730100"/>
            <a:ext cx="7772400" cy="956700"/>
          </a:xfrm>
          <a:prstGeom prst="rect">
            <a:avLst/>
          </a:prstGeom>
          <a:noFill/>
          <a:ln>
            <a:noFill/>
          </a:ln>
        </p:spPr>
        <p:txBody>
          <a:bodyPr spcFirstLastPara="1" wrap="square" lIns="91425" tIns="45700" rIns="91425" bIns="45700" anchor="t" anchorCtr="0">
            <a:noAutofit/>
          </a:bodyPr>
          <a:lstStyle>
            <a:lvl1pPr lvl="0" algn="l" rtl="0">
              <a:lnSpc>
                <a:spcPct val="90000"/>
              </a:lnSpc>
              <a:spcBef>
                <a:spcPts val="750"/>
              </a:spcBef>
              <a:spcAft>
                <a:spcPts val="0"/>
              </a:spcAft>
              <a:buSzPts val="2100"/>
              <a:buNone/>
              <a:defRPr sz="2100" b="1" i="1">
                <a:solidFill>
                  <a:srgbClr val="7F7F7F"/>
                </a:solidFill>
                <a:latin typeface="Arial"/>
                <a:ea typeface="Arial"/>
                <a:cs typeface="Arial"/>
                <a:sym typeface="Arial"/>
              </a:defRPr>
            </a:lvl1pPr>
            <a:lvl2pPr lvl="1" algn="ctr" rtl="0">
              <a:lnSpc>
                <a:spcPct val="90000"/>
              </a:lnSpc>
              <a:spcBef>
                <a:spcPts val="375"/>
              </a:spcBef>
              <a:spcAft>
                <a:spcPts val="0"/>
              </a:spcAft>
              <a:buSzPts val="1500"/>
              <a:buNone/>
              <a:defRPr sz="1500"/>
            </a:lvl2pPr>
            <a:lvl3pPr lvl="2" algn="ctr" rtl="0">
              <a:lnSpc>
                <a:spcPct val="90000"/>
              </a:lnSpc>
              <a:spcBef>
                <a:spcPts val="375"/>
              </a:spcBef>
              <a:spcAft>
                <a:spcPts val="0"/>
              </a:spcAft>
              <a:buSzPts val="1350"/>
              <a:buNone/>
              <a:defRPr sz="1350"/>
            </a:lvl3pPr>
            <a:lvl4pPr lvl="3" algn="ctr" rtl="0">
              <a:lnSpc>
                <a:spcPct val="90000"/>
              </a:lnSpc>
              <a:spcBef>
                <a:spcPts val="375"/>
              </a:spcBef>
              <a:spcAft>
                <a:spcPts val="0"/>
              </a:spcAft>
              <a:buSzPts val="1200"/>
              <a:buNone/>
              <a:defRPr sz="1200"/>
            </a:lvl4pPr>
            <a:lvl5pPr lvl="4" algn="ctr" rtl="0">
              <a:lnSpc>
                <a:spcPct val="90000"/>
              </a:lnSpc>
              <a:spcBef>
                <a:spcPts val="375"/>
              </a:spcBef>
              <a:spcAft>
                <a:spcPts val="0"/>
              </a:spcAft>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vider Title Slide Opt 1" type="secHead">
  <p:cSld name="SECTION_HEADER">
    <p:spTree>
      <p:nvGrpSpPr>
        <p:cNvPr id="1" name="Shape 361"/>
        <p:cNvGrpSpPr/>
        <p:nvPr/>
      </p:nvGrpSpPr>
      <p:grpSpPr>
        <a:xfrm>
          <a:off x="0" y="0"/>
          <a:ext cx="0" cy="0"/>
          <a:chOff x="0" y="0"/>
          <a:chExt cx="0" cy="0"/>
        </a:xfrm>
      </p:grpSpPr>
      <p:pic>
        <p:nvPicPr>
          <p:cNvPr id="362" name="Google Shape;362;p49"/>
          <p:cNvPicPr preferRelativeResize="0"/>
          <p:nvPr/>
        </p:nvPicPr>
        <p:blipFill rotWithShape="1">
          <a:blip r:embed="rId2">
            <a:alphaModFix/>
          </a:blip>
          <a:srcRect/>
          <a:stretch/>
        </p:blipFill>
        <p:spPr>
          <a:xfrm>
            <a:off x="-23750" y="0"/>
            <a:ext cx="9167750" cy="5143499"/>
          </a:xfrm>
          <a:prstGeom prst="rect">
            <a:avLst/>
          </a:prstGeom>
          <a:noFill/>
          <a:ln>
            <a:noFill/>
          </a:ln>
        </p:spPr>
      </p:pic>
      <p:sp>
        <p:nvSpPr>
          <p:cNvPr id="363" name="Google Shape;363;p49"/>
          <p:cNvSpPr txBox="1">
            <a:spLocks noGrp="1"/>
          </p:cNvSpPr>
          <p:nvPr>
            <p:ph type="title"/>
          </p:nvPr>
        </p:nvSpPr>
        <p:spPr>
          <a:xfrm>
            <a:off x="623888" y="2447123"/>
            <a:ext cx="7886700" cy="620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3300"/>
              <a:buFont typeface="Arial"/>
              <a:buNone/>
              <a:defRPr sz="3300" i="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64" name="Google Shape;364;p49"/>
          <p:cNvSpPr txBox="1">
            <a:spLocks noGrp="1"/>
          </p:cNvSpPr>
          <p:nvPr>
            <p:ph type="body" idx="1"/>
          </p:nvPr>
        </p:nvSpPr>
        <p:spPr>
          <a:xfrm>
            <a:off x="623888" y="3088183"/>
            <a:ext cx="7886700" cy="504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2100"/>
              <a:buNone/>
              <a:defRPr sz="2100" b="1" i="1">
                <a:solidFill>
                  <a:srgbClr val="7F7F7F"/>
                </a:solidFill>
              </a:defRPr>
            </a:lvl1pPr>
            <a:lvl2pPr marL="914400" lvl="1" indent="-228600" algn="l" rtl="0">
              <a:lnSpc>
                <a:spcPct val="90000"/>
              </a:lnSpc>
              <a:spcBef>
                <a:spcPts val="375"/>
              </a:spcBef>
              <a:spcAft>
                <a:spcPts val="0"/>
              </a:spcAft>
              <a:buSzPts val="1500"/>
              <a:buNone/>
              <a:defRPr sz="1500">
                <a:solidFill>
                  <a:srgbClr val="888888"/>
                </a:solidFill>
              </a:defRPr>
            </a:lvl2pPr>
            <a:lvl3pPr marL="1371600" lvl="2" indent="-228600" algn="l" rtl="0">
              <a:lnSpc>
                <a:spcPct val="90000"/>
              </a:lnSpc>
              <a:spcBef>
                <a:spcPts val="375"/>
              </a:spcBef>
              <a:spcAft>
                <a:spcPts val="0"/>
              </a:spcAft>
              <a:buSzPts val="1350"/>
              <a:buNone/>
              <a:defRPr sz="1350">
                <a:solidFill>
                  <a:srgbClr val="888888"/>
                </a:solidFill>
              </a:defRPr>
            </a:lvl3pPr>
            <a:lvl4pPr marL="1828800" lvl="3" indent="-228600" algn="l" rtl="0">
              <a:lnSpc>
                <a:spcPct val="90000"/>
              </a:lnSpc>
              <a:spcBef>
                <a:spcPts val="375"/>
              </a:spcBef>
              <a:spcAft>
                <a:spcPts val="0"/>
              </a:spcAft>
              <a:buSzPts val="1200"/>
              <a:buNone/>
              <a:defRPr sz="1200">
                <a:solidFill>
                  <a:srgbClr val="888888"/>
                </a:solidFill>
              </a:defRPr>
            </a:lvl4pPr>
            <a:lvl5pPr marL="2286000" lvl="4" indent="-228600" algn="l" rtl="0">
              <a:lnSpc>
                <a:spcPct val="90000"/>
              </a:lnSpc>
              <a:spcBef>
                <a:spcPts val="375"/>
              </a:spcBef>
              <a:spcAft>
                <a:spcPts val="0"/>
              </a:spcAft>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65" name="Google Shape;365;p49"/>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sz="900" b="0" i="0" u="none" strike="noStrike" cap="none">
                <a:solidFill>
                  <a:srgbClr val="0066A1"/>
                </a:solidFill>
                <a:latin typeface="Arial"/>
                <a:ea typeface="Arial"/>
                <a:cs typeface="Arial"/>
                <a:sym typeface="Arial"/>
              </a:defRPr>
            </a:lvl1pPr>
            <a:lvl2pPr marL="0" lvl="1" indent="0" algn="l" rtl="0">
              <a:spcBef>
                <a:spcPts val="0"/>
              </a:spcBef>
              <a:buNone/>
              <a:defRPr sz="900" b="0" i="0" u="none" strike="noStrike" cap="none">
                <a:solidFill>
                  <a:srgbClr val="0066A1"/>
                </a:solidFill>
                <a:latin typeface="Arial"/>
                <a:ea typeface="Arial"/>
                <a:cs typeface="Arial"/>
                <a:sym typeface="Arial"/>
              </a:defRPr>
            </a:lvl2pPr>
            <a:lvl3pPr marL="0" lvl="2" indent="0" algn="l" rtl="0">
              <a:spcBef>
                <a:spcPts val="0"/>
              </a:spcBef>
              <a:buNone/>
              <a:defRPr sz="900" b="0" i="0" u="none" strike="noStrike" cap="none">
                <a:solidFill>
                  <a:srgbClr val="0066A1"/>
                </a:solidFill>
                <a:latin typeface="Arial"/>
                <a:ea typeface="Arial"/>
                <a:cs typeface="Arial"/>
                <a:sym typeface="Arial"/>
              </a:defRPr>
            </a:lvl3pPr>
            <a:lvl4pPr marL="0" lvl="3" indent="0" algn="l" rtl="0">
              <a:spcBef>
                <a:spcPts val="0"/>
              </a:spcBef>
              <a:buNone/>
              <a:defRPr sz="900" b="0" i="0" u="none" strike="noStrike" cap="none">
                <a:solidFill>
                  <a:srgbClr val="0066A1"/>
                </a:solidFill>
                <a:latin typeface="Arial"/>
                <a:ea typeface="Arial"/>
                <a:cs typeface="Arial"/>
                <a:sym typeface="Arial"/>
              </a:defRPr>
            </a:lvl4pPr>
            <a:lvl5pPr marL="0" lvl="4" indent="0" algn="l" rtl="0">
              <a:spcBef>
                <a:spcPts val="0"/>
              </a:spcBef>
              <a:buNone/>
              <a:defRPr sz="900" b="0" i="0" u="none" strike="noStrike" cap="none">
                <a:solidFill>
                  <a:srgbClr val="0066A1"/>
                </a:solidFill>
                <a:latin typeface="Arial"/>
                <a:ea typeface="Arial"/>
                <a:cs typeface="Arial"/>
                <a:sym typeface="Arial"/>
              </a:defRPr>
            </a:lvl5pPr>
            <a:lvl6pPr marL="0" lvl="5" indent="0" algn="l" rtl="0">
              <a:spcBef>
                <a:spcPts val="0"/>
              </a:spcBef>
              <a:buNone/>
              <a:defRPr sz="900" b="0" i="0" u="none" strike="noStrike" cap="none">
                <a:solidFill>
                  <a:srgbClr val="0066A1"/>
                </a:solidFill>
                <a:latin typeface="Arial"/>
                <a:ea typeface="Arial"/>
                <a:cs typeface="Arial"/>
                <a:sym typeface="Arial"/>
              </a:defRPr>
            </a:lvl6pPr>
            <a:lvl7pPr marL="0" lvl="6" indent="0" algn="l" rtl="0">
              <a:spcBef>
                <a:spcPts val="0"/>
              </a:spcBef>
              <a:buNone/>
              <a:defRPr sz="900" b="0" i="0" u="none" strike="noStrike" cap="none">
                <a:solidFill>
                  <a:srgbClr val="0066A1"/>
                </a:solidFill>
                <a:latin typeface="Arial"/>
                <a:ea typeface="Arial"/>
                <a:cs typeface="Arial"/>
                <a:sym typeface="Arial"/>
              </a:defRPr>
            </a:lvl7pPr>
            <a:lvl8pPr marL="0" lvl="7" indent="0" algn="l" rtl="0">
              <a:spcBef>
                <a:spcPts val="0"/>
              </a:spcBef>
              <a:buNone/>
              <a:defRPr sz="900" b="0" i="0" u="none" strike="noStrike" cap="none">
                <a:solidFill>
                  <a:srgbClr val="0066A1"/>
                </a:solidFill>
                <a:latin typeface="Arial"/>
                <a:ea typeface="Arial"/>
                <a:cs typeface="Arial"/>
                <a:sym typeface="Arial"/>
              </a:defRPr>
            </a:lvl8pPr>
            <a:lvl9pPr marL="0" lvl="8" indent="0" algn="l" rtl="0">
              <a:spcBef>
                <a:spcPts val="0"/>
              </a:spcBef>
              <a:buNone/>
              <a:defRPr sz="900" b="0" i="0" u="none" strike="noStrike" cap="none">
                <a:solidFill>
                  <a:srgbClr val="0066A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66" name="Google Shape;366;p49"/>
          <p:cNvPicPr preferRelativeResize="0"/>
          <p:nvPr/>
        </p:nvPicPr>
        <p:blipFill rotWithShape="1">
          <a:blip r:embed="rId3">
            <a:alphaModFix/>
          </a:blip>
          <a:srcRect l="1497" t="9657"/>
          <a:stretch/>
        </p:blipFill>
        <p:spPr>
          <a:xfrm rot="10800000" flipH="1">
            <a:off x="0" y="4502874"/>
            <a:ext cx="9144000" cy="640625"/>
          </a:xfrm>
          <a:prstGeom prst="rect">
            <a:avLst/>
          </a:prstGeom>
          <a:noFill/>
          <a:ln>
            <a:noFill/>
          </a:ln>
        </p:spPr>
      </p:pic>
      <p:pic>
        <p:nvPicPr>
          <p:cNvPr id="367" name="Google Shape;367;p49"/>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368" name="Google Shape;368;p49"/>
          <p:cNvPicPr preferRelativeResize="0"/>
          <p:nvPr/>
        </p:nvPicPr>
        <p:blipFill rotWithShape="1">
          <a:blip r:embed="rId4">
            <a:alphaModFix/>
          </a:blip>
          <a:srcRect/>
          <a:stretch/>
        </p:blipFill>
        <p:spPr>
          <a:xfrm>
            <a:off x="7613960" y="4267505"/>
            <a:ext cx="1215715" cy="35498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resentation Title Slide Opt 2">
  <p:cSld name="Presentation Title Slide Opt 2">
    <p:spTree>
      <p:nvGrpSpPr>
        <p:cNvPr id="1" name="Shape 369"/>
        <p:cNvGrpSpPr/>
        <p:nvPr/>
      </p:nvGrpSpPr>
      <p:grpSpPr>
        <a:xfrm>
          <a:off x="0" y="0"/>
          <a:ext cx="0" cy="0"/>
          <a:chOff x="0" y="0"/>
          <a:chExt cx="0" cy="0"/>
        </a:xfrm>
      </p:grpSpPr>
      <p:pic>
        <p:nvPicPr>
          <p:cNvPr id="370" name="Google Shape;370;p50"/>
          <p:cNvPicPr preferRelativeResize="0"/>
          <p:nvPr/>
        </p:nvPicPr>
        <p:blipFill rotWithShape="1">
          <a:blip r:embed="rId2">
            <a:alphaModFix amt="50000"/>
          </a:blip>
          <a:srcRect l="10602" t="24998"/>
          <a:stretch/>
        </p:blipFill>
        <p:spPr>
          <a:xfrm rot="10800000" flipH="1">
            <a:off x="-23750" y="-2"/>
            <a:ext cx="9167749" cy="5143501"/>
          </a:xfrm>
          <a:prstGeom prst="rect">
            <a:avLst/>
          </a:prstGeom>
          <a:noFill/>
          <a:ln>
            <a:noFill/>
          </a:ln>
        </p:spPr>
      </p:pic>
      <p:sp>
        <p:nvSpPr>
          <p:cNvPr id="371" name="Google Shape;371;p50"/>
          <p:cNvSpPr txBox="1">
            <a:spLocks noGrp="1"/>
          </p:cNvSpPr>
          <p:nvPr>
            <p:ph type="title"/>
          </p:nvPr>
        </p:nvSpPr>
        <p:spPr>
          <a:xfrm>
            <a:off x="623888" y="2447123"/>
            <a:ext cx="7886700" cy="620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3300"/>
              <a:buFont typeface="Arial"/>
              <a:buNone/>
              <a:defRPr sz="3300" i="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2" name="Google Shape;372;p50"/>
          <p:cNvSpPr txBox="1">
            <a:spLocks noGrp="1"/>
          </p:cNvSpPr>
          <p:nvPr>
            <p:ph type="body" idx="1"/>
          </p:nvPr>
        </p:nvSpPr>
        <p:spPr>
          <a:xfrm>
            <a:off x="623888" y="3088183"/>
            <a:ext cx="7886700" cy="504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2100"/>
              <a:buNone/>
              <a:defRPr sz="2100" b="1" i="1">
                <a:solidFill>
                  <a:srgbClr val="7F7F7F"/>
                </a:solidFill>
              </a:defRPr>
            </a:lvl1pPr>
            <a:lvl2pPr marL="914400" lvl="1" indent="-228600" algn="l" rtl="0">
              <a:lnSpc>
                <a:spcPct val="90000"/>
              </a:lnSpc>
              <a:spcBef>
                <a:spcPts val="375"/>
              </a:spcBef>
              <a:spcAft>
                <a:spcPts val="0"/>
              </a:spcAft>
              <a:buSzPts val="1500"/>
              <a:buNone/>
              <a:defRPr sz="1500">
                <a:solidFill>
                  <a:srgbClr val="888888"/>
                </a:solidFill>
              </a:defRPr>
            </a:lvl2pPr>
            <a:lvl3pPr marL="1371600" lvl="2" indent="-228600" algn="l" rtl="0">
              <a:lnSpc>
                <a:spcPct val="90000"/>
              </a:lnSpc>
              <a:spcBef>
                <a:spcPts val="375"/>
              </a:spcBef>
              <a:spcAft>
                <a:spcPts val="0"/>
              </a:spcAft>
              <a:buSzPts val="1350"/>
              <a:buNone/>
              <a:defRPr sz="1350">
                <a:solidFill>
                  <a:srgbClr val="888888"/>
                </a:solidFill>
              </a:defRPr>
            </a:lvl3pPr>
            <a:lvl4pPr marL="1828800" lvl="3" indent="-228600" algn="l" rtl="0">
              <a:lnSpc>
                <a:spcPct val="90000"/>
              </a:lnSpc>
              <a:spcBef>
                <a:spcPts val="375"/>
              </a:spcBef>
              <a:spcAft>
                <a:spcPts val="0"/>
              </a:spcAft>
              <a:buSzPts val="1200"/>
              <a:buNone/>
              <a:defRPr sz="1200">
                <a:solidFill>
                  <a:srgbClr val="888888"/>
                </a:solidFill>
              </a:defRPr>
            </a:lvl4pPr>
            <a:lvl5pPr marL="2286000" lvl="4" indent="-228600" algn="l" rtl="0">
              <a:lnSpc>
                <a:spcPct val="90000"/>
              </a:lnSpc>
              <a:spcBef>
                <a:spcPts val="375"/>
              </a:spcBef>
              <a:spcAft>
                <a:spcPts val="0"/>
              </a:spcAft>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73" name="Google Shape;373;p50"/>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sz="900" b="0" i="0" u="none" strike="noStrike" cap="none">
                <a:solidFill>
                  <a:srgbClr val="0066A1"/>
                </a:solidFill>
                <a:latin typeface="Arial"/>
                <a:ea typeface="Arial"/>
                <a:cs typeface="Arial"/>
                <a:sym typeface="Arial"/>
              </a:defRPr>
            </a:lvl1pPr>
            <a:lvl2pPr marL="0" lvl="1" indent="0" algn="l" rtl="0">
              <a:spcBef>
                <a:spcPts val="0"/>
              </a:spcBef>
              <a:buNone/>
              <a:defRPr sz="900" b="0" i="0" u="none" strike="noStrike" cap="none">
                <a:solidFill>
                  <a:srgbClr val="0066A1"/>
                </a:solidFill>
                <a:latin typeface="Arial"/>
                <a:ea typeface="Arial"/>
                <a:cs typeface="Arial"/>
                <a:sym typeface="Arial"/>
              </a:defRPr>
            </a:lvl2pPr>
            <a:lvl3pPr marL="0" lvl="2" indent="0" algn="l" rtl="0">
              <a:spcBef>
                <a:spcPts val="0"/>
              </a:spcBef>
              <a:buNone/>
              <a:defRPr sz="900" b="0" i="0" u="none" strike="noStrike" cap="none">
                <a:solidFill>
                  <a:srgbClr val="0066A1"/>
                </a:solidFill>
                <a:latin typeface="Arial"/>
                <a:ea typeface="Arial"/>
                <a:cs typeface="Arial"/>
                <a:sym typeface="Arial"/>
              </a:defRPr>
            </a:lvl3pPr>
            <a:lvl4pPr marL="0" lvl="3" indent="0" algn="l" rtl="0">
              <a:spcBef>
                <a:spcPts val="0"/>
              </a:spcBef>
              <a:buNone/>
              <a:defRPr sz="900" b="0" i="0" u="none" strike="noStrike" cap="none">
                <a:solidFill>
                  <a:srgbClr val="0066A1"/>
                </a:solidFill>
                <a:latin typeface="Arial"/>
                <a:ea typeface="Arial"/>
                <a:cs typeface="Arial"/>
                <a:sym typeface="Arial"/>
              </a:defRPr>
            </a:lvl4pPr>
            <a:lvl5pPr marL="0" lvl="4" indent="0" algn="l" rtl="0">
              <a:spcBef>
                <a:spcPts val="0"/>
              </a:spcBef>
              <a:buNone/>
              <a:defRPr sz="900" b="0" i="0" u="none" strike="noStrike" cap="none">
                <a:solidFill>
                  <a:srgbClr val="0066A1"/>
                </a:solidFill>
                <a:latin typeface="Arial"/>
                <a:ea typeface="Arial"/>
                <a:cs typeface="Arial"/>
                <a:sym typeface="Arial"/>
              </a:defRPr>
            </a:lvl5pPr>
            <a:lvl6pPr marL="0" lvl="5" indent="0" algn="l" rtl="0">
              <a:spcBef>
                <a:spcPts val="0"/>
              </a:spcBef>
              <a:buNone/>
              <a:defRPr sz="900" b="0" i="0" u="none" strike="noStrike" cap="none">
                <a:solidFill>
                  <a:srgbClr val="0066A1"/>
                </a:solidFill>
                <a:latin typeface="Arial"/>
                <a:ea typeface="Arial"/>
                <a:cs typeface="Arial"/>
                <a:sym typeface="Arial"/>
              </a:defRPr>
            </a:lvl6pPr>
            <a:lvl7pPr marL="0" lvl="6" indent="0" algn="l" rtl="0">
              <a:spcBef>
                <a:spcPts val="0"/>
              </a:spcBef>
              <a:buNone/>
              <a:defRPr sz="900" b="0" i="0" u="none" strike="noStrike" cap="none">
                <a:solidFill>
                  <a:srgbClr val="0066A1"/>
                </a:solidFill>
                <a:latin typeface="Arial"/>
                <a:ea typeface="Arial"/>
                <a:cs typeface="Arial"/>
                <a:sym typeface="Arial"/>
              </a:defRPr>
            </a:lvl7pPr>
            <a:lvl8pPr marL="0" lvl="7" indent="0" algn="l" rtl="0">
              <a:spcBef>
                <a:spcPts val="0"/>
              </a:spcBef>
              <a:buNone/>
              <a:defRPr sz="900" b="0" i="0" u="none" strike="noStrike" cap="none">
                <a:solidFill>
                  <a:srgbClr val="0066A1"/>
                </a:solidFill>
                <a:latin typeface="Arial"/>
                <a:ea typeface="Arial"/>
                <a:cs typeface="Arial"/>
                <a:sym typeface="Arial"/>
              </a:defRPr>
            </a:lvl8pPr>
            <a:lvl9pPr marL="0" lvl="8" indent="0" algn="l" rtl="0">
              <a:spcBef>
                <a:spcPts val="0"/>
              </a:spcBef>
              <a:buNone/>
              <a:defRPr sz="900" b="0" i="0" u="none" strike="noStrike" cap="none">
                <a:solidFill>
                  <a:srgbClr val="0066A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74" name="Google Shape;374;p50"/>
          <p:cNvPicPr preferRelativeResize="0"/>
          <p:nvPr/>
        </p:nvPicPr>
        <p:blipFill rotWithShape="1">
          <a:blip r:embed="rId3">
            <a:alphaModFix/>
          </a:blip>
          <a:srcRect l="1497" t="9657"/>
          <a:stretch/>
        </p:blipFill>
        <p:spPr>
          <a:xfrm rot="10800000" flipH="1">
            <a:off x="0" y="4502874"/>
            <a:ext cx="9144000" cy="640625"/>
          </a:xfrm>
          <a:prstGeom prst="rect">
            <a:avLst/>
          </a:prstGeom>
          <a:noFill/>
          <a:ln>
            <a:noFill/>
          </a:ln>
        </p:spPr>
      </p:pic>
      <p:pic>
        <p:nvPicPr>
          <p:cNvPr id="375" name="Google Shape;375;p50"/>
          <p:cNvPicPr preferRelativeResize="0"/>
          <p:nvPr/>
        </p:nvPicPr>
        <p:blipFill rotWithShape="1">
          <a:blip r:embed="rId4">
            <a:alphaModFix/>
          </a:blip>
          <a:srcRect/>
          <a:stretch/>
        </p:blipFill>
        <p:spPr>
          <a:xfrm>
            <a:off x="7613960" y="4267505"/>
            <a:ext cx="1215715" cy="354989"/>
          </a:xfrm>
          <a:prstGeom prst="rect">
            <a:avLst/>
          </a:prstGeom>
          <a:noFill/>
          <a:ln>
            <a:noFill/>
          </a:ln>
        </p:spPr>
      </p:pic>
      <p:pic>
        <p:nvPicPr>
          <p:cNvPr id="376" name="Google Shape;376;p50"/>
          <p:cNvPicPr preferRelativeResize="0"/>
          <p:nvPr/>
        </p:nvPicPr>
        <p:blipFill rotWithShape="1">
          <a:blip r:embed="rId5">
            <a:alphaModFix/>
          </a:blip>
          <a:srcRect/>
          <a:stretch/>
        </p:blipFill>
        <p:spPr>
          <a:xfrm>
            <a:off x="7902966" y="352567"/>
            <a:ext cx="906997" cy="920079"/>
          </a:xfrm>
          <a:prstGeom prst="rect">
            <a:avLst/>
          </a:prstGeom>
          <a:noFill/>
          <a:ln>
            <a:noFill/>
          </a:ln>
        </p:spPr>
      </p:pic>
      <p:pic>
        <p:nvPicPr>
          <p:cNvPr id="377" name="Google Shape;377;p50"/>
          <p:cNvPicPr preferRelativeResize="0"/>
          <p:nvPr/>
        </p:nvPicPr>
        <p:blipFill rotWithShape="1">
          <a:blip r:embed="rId6">
            <a:alphaModFix/>
          </a:blip>
          <a:srcRect/>
          <a:stretch/>
        </p:blipFill>
        <p:spPr>
          <a:xfrm>
            <a:off x="6631408" y="821327"/>
            <a:ext cx="1343053" cy="1356135"/>
          </a:xfrm>
          <a:prstGeom prst="rect">
            <a:avLst/>
          </a:prstGeom>
          <a:noFill/>
          <a:ln>
            <a:noFill/>
          </a:ln>
        </p:spPr>
      </p:pic>
      <p:pic>
        <p:nvPicPr>
          <p:cNvPr id="378" name="Google Shape;378;p50"/>
          <p:cNvPicPr preferRelativeResize="0"/>
          <p:nvPr/>
        </p:nvPicPr>
        <p:blipFill rotWithShape="1">
          <a:blip r:embed="rId7">
            <a:alphaModFix/>
          </a:blip>
          <a:srcRect l="7774" t="7774"/>
          <a:stretch/>
        </p:blipFill>
        <p:spPr>
          <a:xfrm>
            <a:off x="-2794" y="-3048"/>
            <a:ext cx="2334535" cy="2381056"/>
          </a:xfrm>
          <a:prstGeom prst="rect">
            <a:avLst/>
          </a:prstGeom>
          <a:noFill/>
          <a:ln>
            <a:noFill/>
          </a:ln>
        </p:spPr>
      </p:pic>
      <p:pic>
        <p:nvPicPr>
          <p:cNvPr id="379" name="Google Shape;379;p50"/>
          <p:cNvPicPr preferRelativeResize="0"/>
          <p:nvPr/>
        </p:nvPicPr>
        <p:blipFill rotWithShape="1">
          <a:blip r:embed="rId8">
            <a:alphaModFix/>
          </a:blip>
          <a:srcRect/>
          <a:stretch/>
        </p:blipFill>
        <p:spPr>
          <a:xfrm>
            <a:off x="7500068" y="2089046"/>
            <a:ext cx="1643932" cy="1927369"/>
          </a:xfrm>
          <a:prstGeom prst="rect">
            <a:avLst/>
          </a:prstGeom>
          <a:noFill/>
          <a:ln>
            <a:noFill/>
          </a:ln>
        </p:spPr>
      </p:pic>
      <p:pic>
        <p:nvPicPr>
          <p:cNvPr id="380" name="Google Shape;380;p50"/>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vider Title Slide Opt 2">
  <p:cSld name="Divider Title Slide Opt 2">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mt="50000"/>
          </a:blip>
          <a:srcRect l="10602" t="24998"/>
          <a:stretch/>
        </p:blipFill>
        <p:spPr>
          <a:xfrm rot="10800000" flipH="1">
            <a:off x="-23750" y="-2"/>
            <a:ext cx="9167749" cy="5143501"/>
          </a:xfrm>
          <a:prstGeom prst="rect">
            <a:avLst/>
          </a:prstGeom>
          <a:noFill/>
          <a:ln>
            <a:noFill/>
          </a:ln>
        </p:spPr>
      </p:pic>
      <p:sp>
        <p:nvSpPr>
          <p:cNvPr id="383" name="Google Shape;383;p51"/>
          <p:cNvSpPr txBox="1">
            <a:spLocks noGrp="1"/>
          </p:cNvSpPr>
          <p:nvPr>
            <p:ph type="title"/>
          </p:nvPr>
        </p:nvSpPr>
        <p:spPr>
          <a:xfrm>
            <a:off x="623888" y="2447123"/>
            <a:ext cx="7886700" cy="620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3300"/>
              <a:buFont typeface="Arial"/>
              <a:buNone/>
              <a:defRPr sz="3300" i="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4" name="Google Shape;384;p51"/>
          <p:cNvSpPr txBox="1">
            <a:spLocks noGrp="1"/>
          </p:cNvSpPr>
          <p:nvPr>
            <p:ph type="body" idx="1"/>
          </p:nvPr>
        </p:nvSpPr>
        <p:spPr>
          <a:xfrm>
            <a:off x="623888" y="3088183"/>
            <a:ext cx="7886700" cy="504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2100"/>
              <a:buNone/>
              <a:defRPr sz="2100" b="1" i="1">
                <a:solidFill>
                  <a:srgbClr val="7F7F7F"/>
                </a:solidFill>
              </a:defRPr>
            </a:lvl1pPr>
            <a:lvl2pPr marL="914400" lvl="1" indent="-228600" algn="l" rtl="0">
              <a:lnSpc>
                <a:spcPct val="90000"/>
              </a:lnSpc>
              <a:spcBef>
                <a:spcPts val="375"/>
              </a:spcBef>
              <a:spcAft>
                <a:spcPts val="0"/>
              </a:spcAft>
              <a:buSzPts val="1500"/>
              <a:buNone/>
              <a:defRPr sz="1500">
                <a:solidFill>
                  <a:srgbClr val="888888"/>
                </a:solidFill>
              </a:defRPr>
            </a:lvl2pPr>
            <a:lvl3pPr marL="1371600" lvl="2" indent="-228600" algn="l" rtl="0">
              <a:lnSpc>
                <a:spcPct val="90000"/>
              </a:lnSpc>
              <a:spcBef>
                <a:spcPts val="375"/>
              </a:spcBef>
              <a:spcAft>
                <a:spcPts val="0"/>
              </a:spcAft>
              <a:buSzPts val="1350"/>
              <a:buNone/>
              <a:defRPr sz="1350">
                <a:solidFill>
                  <a:srgbClr val="888888"/>
                </a:solidFill>
              </a:defRPr>
            </a:lvl3pPr>
            <a:lvl4pPr marL="1828800" lvl="3" indent="-228600" algn="l" rtl="0">
              <a:lnSpc>
                <a:spcPct val="90000"/>
              </a:lnSpc>
              <a:spcBef>
                <a:spcPts val="375"/>
              </a:spcBef>
              <a:spcAft>
                <a:spcPts val="0"/>
              </a:spcAft>
              <a:buSzPts val="1200"/>
              <a:buNone/>
              <a:defRPr sz="1200">
                <a:solidFill>
                  <a:srgbClr val="888888"/>
                </a:solidFill>
              </a:defRPr>
            </a:lvl4pPr>
            <a:lvl5pPr marL="2286000" lvl="4" indent="-228600" algn="l" rtl="0">
              <a:lnSpc>
                <a:spcPct val="90000"/>
              </a:lnSpc>
              <a:spcBef>
                <a:spcPts val="375"/>
              </a:spcBef>
              <a:spcAft>
                <a:spcPts val="0"/>
              </a:spcAft>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85" name="Google Shape;385;p51"/>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386" name="Google Shape;386;p51"/>
          <p:cNvPicPr preferRelativeResize="0"/>
          <p:nvPr/>
        </p:nvPicPr>
        <p:blipFill rotWithShape="1">
          <a:blip r:embed="rId3">
            <a:alphaModFix/>
          </a:blip>
          <a:srcRect l="1497" t="9657"/>
          <a:stretch/>
        </p:blipFill>
        <p:spPr>
          <a:xfrm rot="10800000" flipH="1">
            <a:off x="0" y="4502874"/>
            <a:ext cx="9144000" cy="640625"/>
          </a:xfrm>
          <a:prstGeom prst="rect">
            <a:avLst/>
          </a:prstGeom>
          <a:noFill/>
          <a:ln>
            <a:noFill/>
          </a:ln>
        </p:spPr>
      </p:pic>
      <p:pic>
        <p:nvPicPr>
          <p:cNvPr id="387" name="Google Shape;387;p51"/>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388" name="Google Shape;388;p51"/>
          <p:cNvPicPr preferRelativeResize="0"/>
          <p:nvPr/>
        </p:nvPicPr>
        <p:blipFill rotWithShape="1">
          <a:blip r:embed="rId4">
            <a:alphaModFix/>
          </a:blip>
          <a:srcRect/>
          <a:stretch/>
        </p:blipFill>
        <p:spPr>
          <a:xfrm>
            <a:off x="7613960" y="4267505"/>
            <a:ext cx="1215715" cy="35498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685800" y="457200"/>
            <a:ext cx="7772400" cy="8574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2"/>
              </a:buClr>
              <a:buSzPts val="2400"/>
              <a:buFont typeface="Verdana"/>
              <a:buNone/>
              <a:defRPr sz="2400" b="1" i="0" u="none" strike="noStrike" cap="none">
                <a:solidFill>
                  <a:schemeClr val="dk2"/>
                </a:solidFill>
                <a:latin typeface="Verdana"/>
                <a:ea typeface="Verdana"/>
                <a:cs typeface="Verdana"/>
                <a:sym typeface="Verdana"/>
              </a:defRPr>
            </a:lvl1pPr>
            <a:lvl2pPr marL="0" marR="0" lvl="1" indent="0" algn="l" rtl="0">
              <a:spcBef>
                <a:spcPts val="0"/>
              </a:spcBef>
              <a:spcAft>
                <a:spcPts val="0"/>
              </a:spcAft>
              <a:buClr>
                <a:schemeClr val="dk2"/>
              </a:buClr>
              <a:buSzPts val="2400"/>
              <a:buFont typeface="Verdana"/>
              <a:buNone/>
              <a:defRPr sz="2400" b="1" i="0" u="none" strike="noStrike" cap="none">
                <a:solidFill>
                  <a:schemeClr val="dk2"/>
                </a:solidFill>
                <a:latin typeface="Verdana"/>
                <a:ea typeface="Verdana"/>
                <a:cs typeface="Verdana"/>
                <a:sym typeface="Verdana"/>
              </a:defRPr>
            </a:lvl2pPr>
            <a:lvl3pPr marL="0" marR="0" lvl="2" indent="0" algn="l" rtl="0">
              <a:spcBef>
                <a:spcPts val="0"/>
              </a:spcBef>
              <a:spcAft>
                <a:spcPts val="0"/>
              </a:spcAft>
              <a:buClr>
                <a:schemeClr val="dk2"/>
              </a:buClr>
              <a:buSzPts val="2400"/>
              <a:buFont typeface="Verdana"/>
              <a:buNone/>
              <a:defRPr sz="2400" b="1" i="0" u="none" strike="noStrike" cap="none">
                <a:solidFill>
                  <a:schemeClr val="dk2"/>
                </a:solidFill>
                <a:latin typeface="Verdana"/>
                <a:ea typeface="Verdana"/>
                <a:cs typeface="Verdana"/>
                <a:sym typeface="Verdana"/>
              </a:defRPr>
            </a:lvl3pPr>
            <a:lvl4pPr marL="0" marR="0" lvl="3" indent="0" algn="l" rtl="0">
              <a:spcBef>
                <a:spcPts val="0"/>
              </a:spcBef>
              <a:spcAft>
                <a:spcPts val="0"/>
              </a:spcAft>
              <a:buClr>
                <a:schemeClr val="dk2"/>
              </a:buClr>
              <a:buSzPts val="2400"/>
              <a:buFont typeface="Verdana"/>
              <a:buNone/>
              <a:defRPr sz="2400" b="1" i="0" u="none" strike="noStrike" cap="none">
                <a:solidFill>
                  <a:schemeClr val="dk2"/>
                </a:solidFill>
                <a:latin typeface="Verdana"/>
                <a:ea typeface="Verdana"/>
                <a:cs typeface="Verdana"/>
                <a:sym typeface="Verdana"/>
              </a:defRPr>
            </a:lvl4pPr>
            <a:lvl5pPr marL="0" marR="0" lvl="4" indent="0" algn="l" rtl="0">
              <a:spcBef>
                <a:spcPts val="0"/>
              </a:spcBef>
              <a:spcAft>
                <a:spcPts val="0"/>
              </a:spcAft>
              <a:buClr>
                <a:schemeClr val="dk2"/>
              </a:buClr>
              <a:buSzPts val="2400"/>
              <a:buFont typeface="Verdana"/>
              <a:buNone/>
              <a:defRPr sz="2400" b="1" i="0" u="none" strike="noStrike" cap="none">
                <a:solidFill>
                  <a:schemeClr val="dk2"/>
                </a:solidFill>
                <a:latin typeface="Verdana"/>
                <a:ea typeface="Verdana"/>
                <a:cs typeface="Verdana"/>
                <a:sym typeface="Verdana"/>
              </a:defRPr>
            </a:lvl5pPr>
            <a:lvl6pPr marL="342900" marR="0" lvl="5" indent="0" algn="l" rtl="0">
              <a:spcBef>
                <a:spcPts val="0"/>
              </a:spcBef>
              <a:spcAft>
                <a:spcPts val="0"/>
              </a:spcAft>
              <a:buClr>
                <a:schemeClr val="dk2"/>
              </a:buClr>
              <a:buSzPts val="2700"/>
              <a:buFont typeface="Arial"/>
              <a:buNone/>
              <a:defRPr sz="2700" b="1" i="0" u="none" strike="noStrike" cap="none">
                <a:solidFill>
                  <a:schemeClr val="dk2"/>
                </a:solidFill>
                <a:latin typeface="Arial"/>
                <a:ea typeface="Arial"/>
                <a:cs typeface="Arial"/>
                <a:sym typeface="Arial"/>
              </a:defRPr>
            </a:lvl6pPr>
            <a:lvl7pPr marL="685800" marR="0" lvl="6" indent="0" algn="l" rtl="0">
              <a:spcBef>
                <a:spcPts val="0"/>
              </a:spcBef>
              <a:spcAft>
                <a:spcPts val="0"/>
              </a:spcAft>
              <a:buClr>
                <a:schemeClr val="dk2"/>
              </a:buClr>
              <a:buSzPts val="2700"/>
              <a:buFont typeface="Arial"/>
              <a:buNone/>
              <a:defRPr sz="2700" b="1" i="0" u="none" strike="noStrike" cap="none">
                <a:solidFill>
                  <a:schemeClr val="dk2"/>
                </a:solidFill>
                <a:latin typeface="Arial"/>
                <a:ea typeface="Arial"/>
                <a:cs typeface="Arial"/>
                <a:sym typeface="Arial"/>
              </a:defRPr>
            </a:lvl7pPr>
            <a:lvl8pPr marL="1028700" marR="0" lvl="7" indent="0" algn="l" rtl="0">
              <a:spcBef>
                <a:spcPts val="0"/>
              </a:spcBef>
              <a:spcAft>
                <a:spcPts val="0"/>
              </a:spcAft>
              <a:buClr>
                <a:schemeClr val="dk2"/>
              </a:buClr>
              <a:buSzPts val="2700"/>
              <a:buFont typeface="Arial"/>
              <a:buNone/>
              <a:defRPr sz="2700" b="1" i="0" u="none" strike="noStrike" cap="none">
                <a:solidFill>
                  <a:schemeClr val="dk2"/>
                </a:solidFill>
                <a:latin typeface="Arial"/>
                <a:ea typeface="Arial"/>
                <a:cs typeface="Arial"/>
                <a:sym typeface="Arial"/>
              </a:defRPr>
            </a:lvl8pPr>
            <a:lvl9pPr marL="1371600" marR="0" lvl="8" indent="0" algn="l" rtl="0">
              <a:spcBef>
                <a:spcPts val="0"/>
              </a:spcBef>
              <a:spcAft>
                <a:spcPts val="0"/>
              </a:spcAft>
              <a:buClr>
                <a:schemeClr val="dk2"/>
              </a:buClr>
              <a:buSzPts val="2700"/>
              <a:buFont typeface="Arial"/>
              <a:buNone/>
              <a:defRPr sz="2700" b="1" i="0" u="none" strike="noStrike" cap="none">
                <a:solidFill>
                  <a:schemeClr val="dk2"/>
                </a:solidFill>
                <a:latin typeface="Arial"/>
                <a:ea typeface="Arial"/>
                <a:cs typeface="Arial"/>
                <a:sym typeface="Arial"/>
              </a:defRPr>
            </a:lvl9pPr>
          </a:lstStyle>
          <a:p>
            <a:endParaRPr/>
          </a:p>
        </p:txBody>
      </p:sp>
      <p:sp>
        <p:nvSpPr>
          <p:cNvPr id="183" name="Google Shape;183;p24"/>
          <p:cNvSpPr txBox="1">
            <a:spLocks noGrp="1"/>
          </p:cNvSpPr>
          <p:nvPr>
            <p:ph type="dt" idx="10"/>
          </p:nvPr>
        </p:nvSpPr>
        <p:spPr>
          <a:xfrm>
            <a:off x="1219200" y="4629151"/>
            <a:ext cx="3124200" cy="2739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1pPr>
            <a:lvl2pPr marL="342900" marR="0" lvl="1" indent="0" algn="l" rtl="0">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2pPr>
            <a:lvl3pPr marL="685800" marR="0" lvl="2" indent="0" algn="l" rtl="0">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3pPr>
            <a:lvl4pPr marL="1028700" marR="0" lvl="3" indent="0" algn="l" rtl="0">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4pPr>
            <a:lvl5pPr marL="1371600" marR="0" lvl="4" indent="0" algn="l" rtl="0">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5pPr>
            <a:lvl6pPr marL="1714500" marR="0" lvl="5" indent="0" algn="l" rtl="0">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6pPr>
            <a:lvl7pPr marL="2400300" marR="0" lvl="6" indent="0" algn="l" rtl="0">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7pPr>
            <a:lvl8pPr marL="3429000" marR="0" lvl="7" indent="0" algn="l" rtl="0">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8pPr>
            <a:lvl9pPr marL="4800600" marR="0" lvl="8" indent="0" algn="l" rtl="0">
              <a:lnSpc>
                <a:spcPct val="100000"/>
              </a:lnSpc>
              <a:spcBef>
                <a:spcPts val="0"/>
              </a:spcBef>
              <a:spcAft>
                <a:spcPts val="0"/>
              </a:spcAft>
              <a:buClr>
                <a:schemeClr val="dk1"/>
              </a:buClr>
              <a:buSzPts val="1350"/>
              <a:buFont typeface="Arial"/>
              <a:buNone/>
              <a:defRPr sz="1350" b="0" i="0" u="none" strike="noStrike" cap="none">
                <a:solidFill>
                  <a:schemeClr val="dk1"/>
                </a:solidFill>
                <a:latin typeface="Arial"/>
                <a:ea typeface="Arial"/>
                <a:cs typeface="Arial"/>
                <a:sym typeface="Arial"/>
              </a:defRPr>
            </a:lvl9pPr>
          </a:lstStyle>
          <a:p>
            <a:endParaRPr/>
          </a:p>
        </p:txBody>
      </p:sp>
      <p:sp>
        <p:nvSpPr>
          <p:cNvPr id="184" name="Google Shape;184;p24"/>
          <p:cNvSpPr txBox="1">
            <a:spLocks noGrp="1"/>
          </p:cNvSpPr>
          <p:nvPr>
            <p:ph type="sldNum" idx="12"/>
          </p:nvPr>
        </p:nvSpPr>
        <p:spPr>
          <a:xfrm>
            <a:off x="533401" y="4629151"/>
            <a:ext cx="6858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898989"/>
              </a:buClr>
              <a:buSzPts val="750"/>
              <a:buFont typeface="Verdana"/>
              <a:buNone/>
              <a:defRPr sz="750" b="0" i="0" u="none" strike="noStrike" cap="none">
                <a:solidFill>
                  <a:srgbClr val="898989"/>
                </a:solidFill>
                <a:latin typeface="Verdana"/>
                <a:ea typeface="Verdana"/>
                <a:cs typeface="Verdana"/>
                <a:sym typeface="Verdana"/>
              </a:defRPr>
            </a:lvl1pPr>
            <a:lvl2pPr marL="0" marR="0" lvl="1" indent="0" algn="l" rtl="0">
              <a:lnSpc>
                <a:spcPct val="100000"/>
              </a:lnSpc>
              <a:spcBef>
                <a:spcPts val="0"/>
              </a:spcBef>
              <a:spcAft>
                <a:spcPts val="0"/>
              </a:spcAft>
              <a:buClr>
                <a:srgbClr val="898989"/>
              </a:buClr>
              <a:buSzPts val="750"/>
              <a:buFont typeface="Verdana"/>
              <a:buNone/>
              <a:defRPr sz="750" b="0" i="0" u="none" strike="noStrike" cap="none">
                <a:solidFill>
                  <a:srgbClr val="898989"/>
                </a:solidFill>
                <a:latin typeface="Verdana"/>
                <a:ea typeface="Verdana"/>
                <a:cs typeface="Verdana"/>
                <a:sym typeface="Verdana"/>
              </a:defRPr>
            </a:lvl2pPr>
            <a:lvl3pPr marL="0" marR="0" lvl="2" indent="0" algn="l" rtl="0">
              <a:lnSpc>
                <a:spcPct val="100000"/>
              </a:lnSpc>
              <a:spcBef>
                <a:spcPts val="0"/>
              </a:spcBef>
              <a:spcAft>
                <a:spcPts val="0"/>
              </a:spcAft>
              <a:buClr>
                <a:srgbClr val="898989"/>
              </a:buClr>
              <a:buSzPts val="750"/>
              <a:buFont typeface="Verdana"/>
              <a:buNone/>
              <a:defRPr sz="750" b="0" i="0" u="none" strike="noStrike" cap="none">
                <a:solidFill>
                  <a:srgbClr val="898989"/>
                </a:solidFill>
                <a:latin typeface="Verdana"/>
                <a:ea typeface="Verdana"/>
                <a:cs typeface="Verdana"/>
                <a:sym typeface="Verdana"/>
              </a:defRPr>
            </a:lvl3pPr>
            <a:lvl4pPr marL="0" marR="0" lvl="3" indent="0" algn="l" rtl="0">
              <a:lnSpc>
                <a:spcPct val="100000"/>
              </a:lnSpc>
              <a:spcBef>
                <a:spcPts val="0"/>
              </a:spcBef>
              <a:spcAft>
                <a:spcPts val="0"/>
              </a:spcAft>
              <a:buClr>
                <a:srgbClr val="898989"/>
              </a:buClr>
              <a:buSzPts val="750"/>
              <a:buFont typeface="Verdana"/>
              <a:buNone/>
              <a:defRPr sz="750" b="0" i="0" u="none" strike="noStrike" cap="none">
                <a:solidFill>
                  <a:srgbClr val="898989"/>
                </a:solidFill>
                <a:latin typeface="Verdana"/>
                <a:ea typeface="Verdana"/>
                <a:cs typeface="Verdana"/>
                <a:sym typeface="Verdana"/>
              </a:defRPr>
            </a:lvl4pPr>
            <a:lvl5pPr marL="0" marR="0" lvl="4" indent="0" algn="l" rtl="0">
              <a:lnSpc>
                <a:spcPct val="100000"/>
              </a:lnSpc>
              <a:spcBef>
                <a:spcPts val="0"/>
              </a:spcBef>
              <a:spcAft>
                <a:spcPts val="0"/>
              </a:spcAft>
              <a:buClr>
                <a:srgbClr val="898989"/>
              </a:buClr>
              <a:buSzPts val="750"/>
              <a:buFont typeface="Verdana"/>
              <a:buNone/>
              <a:defRPr sz="750" b="0" i="0" u="none" strike="noStrike" cap="none">
                <a:solidFill>
                  <a:srgbClr val="898989"/>
                </a:solidFill>
                <a:latin typeface="Verdana"/>
                <a:ea typeface="Verdana"/>
                <a:cs typeface="Verdana"/>
                <a:sym typeface="Verdana"/>
              </a:defRPr>
            </a:lvl5pPr>
            <a:lvl6pPr marL="0" marR="0" lvl="5" indent="0" algn="l" rtl="0">
              <a:lnSpc>
                <a:spcPct val="100000"/>
              </a:lnSpc>
              <a:spcBef>
                <a:spcPts val="0"/>
              </a:spcBef>
              <a:spcAft>
                <a:spcPts val="0"/>
              </a:spcAft>
              <a:buClr>
                <a:srgbClr val="898989"/>
              </a:buClr>
              <a:buSzPts val="750"/>
              <a:buFont typeface="Verdana"/>
              <a:buNone/>
              <a:defRPr sz="750" b="0" i="0" u="none" strike="noStrike" cap="none">
                <a:solidFill>
                  <a:srgbClr val="898989"/>
                </a:solidFill>
                <a:latin typeface="Verdana"/>
                <a:ea typeface="Verdana"/>
                <a:cs typeface="Verdana"/>
                <a:sym typeface="Verdana"/>
              </a:defRPr>
            </a:lvl6pPr>
            <a:lvl7pPr marL="0" marR="0" lvl="6" indent="0" algn="l" rtl="0">
              <a:lnSpc>
                <a:spcPct val="100000"/>
              </a:lnSpc>
              <a:spcBef>
                <a:spcPts val="0"/>
              </a:spcBef>
              <a:spcAft>
                <a:spcPts val="0"/>
              </a:spcAft>
              <a:buClr>
                <a:srgbClr val="898989"/>
              </a:buClr>
              <a:buSzPts val="750"/>
              <a:buFont typeface="Verdana"/>
              <a:buNone/>
              <a:defRPr sz="750" b="0" i="0" u="none" strike="noStrike" cap="none">
                <a:solidFill>
                  <a:srgbClr val="898989"/>
                </a:solidFill>
                <a:latin typeface="Verdana"/>
                <a:ea typeface="Verdana"/>
                <a:cs typeface="Verdana"/>
                <a:sym typeface="Verdana"/>
              </a:defRPr>
            </a:lvl7pPr>
            <a:lvl8pPr marL="0" marR="0" lvl="7" indent="0" algn="l" rtl="0">
              <a:lnSpc>
                <a:spcPct val="100000"/>
              </a:lnSpc>
              <a:spcBef>
                <a:spcPts val="0"/>
              </a:spcBef>
              <a:spcAft>
                <a:spcPts val="0"/>
              </a:spcAft>
              <a:buClr>
                <a:srgbClr val="898989"/>
              </a:buClr>
              <a:buSzPts val="750"/>
              <a:buFont typeface="Verdana"/>
              <a:buNone/>
              <a:defRPr sz="750" b="0" i="0" u="none" strike="noStrike" cap="none">
                <a:solidFill>
                  <a:srgbClr val="898989"/>
                </a:solidFill>
                <a:latin typeface="Verdana"/>
                <a:ea typeface="Verdana"/>
                <a:cs typeface="Verdana"/>
                <a:sym typeface="Verdana"/>
              </a:defRPr>
            </a:lvl8pPr>
            <a:lvl9pPr marL="0" marR="0" lvl="8" indent="0" algn="l" rtl="0">
              <a:lnSpc>
                <a:spcPct val="100000"/>
              </a:lnSpc>
              <a:spcBef>
                <a:spcPts val="0"/>
              </a:spcBef>
              <a:spcAft>
                <a:spcPts val="0"/>
              </a:spcAft>
              <a:buClr>
                <a:srgbClr val="898989"/>
              </a:buClr>
              <a:buSzPts val="750"/>
              <a:buFont typeface="Verdana"/>
              <a:buNone/>
              <a:defRPr sz="750" b="0" i="0" u="none" strike="noStrike" cap="none">
                <a:solidFill>
                  <a:srgbClr val="898989"/>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389"/>
        <p:cNvGrpSpPr/>
        <p:nvPr/>
      </p:nvGrpSpPr>
      <p:grpSpPr>
        <a:xfrm>
          <a:off x="0" y="0"/>
          <a:ext cx="0" cy="0"/>
          <a:chOff x="0" y="0"/>
          <a:chExt cx="0" cy="0"/>
        </a:xfrm>
      </p:grpSpPr>
      <p:sp>
        <p:nvSpPr>
          <p:cNvPr id="390" name="Google Shape;390;p52"/>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1" name="Google Shape;391;p52"/>
          <p:cNvSpPr txBox="1">
            <a:spLocks noGrp="1"/>
          </p:cNvSpPr>
          <p:nvPr>
            <p:ph type="body" idx="1"/>
          </p:nvPr>
        </p:nvSpPr>
        <p:spPr>
          <a:xfrm>
            <a:off x="628650" y="1369219"/>
            <a:ext cx="3886200" cy="284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92" name="Google Shape;392;p52"/>
          <p:cNvSpPr txBox="1">
            <a:spLocks noGrp="1"/>
          </p:cNvSpPr>
          <p:nvPr>
            <p:ph type="body" idx="2"/>
          </p:nvPr>
        </p:nvSpPr>
        <p:spPr>
          <a:xfrm>
            <a:off x="4629150" y="1369219"/>
            <a:ext cx="3886200" cy="284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93" name="Google Shape;393;p52"/>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94" name="Google Shape;394;p52"/>
          <p:cNvSpPr txBox="1">
            <a:spLocks noGrp="1"/>
          </p:cNvSpPr>
          <p:nvPr>
            <p:ph type="body" idx="3"/>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800"/>
              <a:buNone/>
              <a:defRPr sz="1800" b="1" i="1">
                <a:solidFill>
                  <a:srgbClr val="7F7F7F"/>
                </a:solidFill>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ntent">
  <p:cSld name="One Content">
    <p:spTree>
      <p:nvGrpSpPr>
        <p:cNvPr id="1" name="Shape 395"/>
        <p:cNvGrpSpPr/>
        <p:nvPr/>
      </p:nvGrpSpPr>
      <p:grpSpPr>
        <a:xfrm>
          <a:off x="0" y="0"/>
          <a:ext cx="0" cy="0"/>
          <a:chOff x="0" y="0"/>
          <a:chExt cx="0" cy="0"/>
        </a:xfrm>
      </p:grpSpPr>
      <p:sp>
        <p:nvSpPr>
          <p:cNvPr id="396" name="Google Shape;396;p53"/>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97" name="Google Shape;397;p53"/>
          <p:cNvSpPr txBox="1">
            <a:spLocks noGrp="1"/>
          </p:cNvSpPr>
          <p:nvPr>
            <p:ph type="body" idx="1"/>
          </p:nvPr>
        </p:nvSpPr>
        <p:spPr>
          <a:xfrm>
            <a:off x="4629150" y="1369219"/>
            <a:ext cx="3886200" cy="2844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900"/>
              <a:buNone/>
              <a:defRPr sz="900" i="1"/>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98" name="Google Shape;398;p53"/>
          <p:cNvSpPr txBox="1">
            <a:spLocks noGrp="1"/>
          </p:cNvSpPr>
          <p:nvPr>
            <p:ph type="body" idx="2"/>
          </p:nvPr>
        </p:nvSpPr>
        <p:spPr>
          <a:xfrm>
            <a:off x="628650" y="1369219"/>
            <a:ext cx="3886200" cy="284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99" name="Google Shape;399;p53"/>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00" name="Google Shape;400;p53"/>
          <p:cNvSpPr txBox="1">
            <a:spLocks noGrp="1"/>
          </p:cNvSpPr>
          <p:nvPr>
            <p:ph type="body" idx="3"/>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800"/>
              <a:buNone/>
              <a:defRPr sz="1800" b="1" i="1">
                <a:solidFill>
                  <a:srgbClr val="7F7F7F"/>
                </a:solidFill>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1"/>
        <p:cNvGrpSpPr/>
        <p:nvPr/>
      </p:nvGrpSpPr>
      <p:grpSpPr>
        <a:xfrm>
          <a:off x="0" y="0"/>
          <a:ext cx="0" cy="0"/>
          <a:chOff x="0" y="0"/>
          <a:chExt cx="0" cy="0"/>
        </a:xfrm>
      </p:grpSpPr>
      <p:sp>
        <p:nvSpPr>
          <p:cNvPr id="402" name="Google Shape;402;p54"/>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3" name="Google Shape;403;p54"/>
          <p:cNvSpPr txBox="1">
            <a:spLocks noGrp="1"/>
          </p:cNvSpPr>
          <p:nvPr>
            <p:ph type="body" idx="1"/>
          </p:nvPr>
        </p:nvSpPr>
        <p:spPr>
          <a:xfrm>
            <a:off x="4629150" y="2844601"/>
            <a:ext cx="3886200" cy="136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900"/>
              <a:buNone/>
              <a:defRPr sz="900" i="1"/>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04" name="Google Shape;404;p54"/>
          <p:cNvSpPr txBox="1">
            <a:spLocks noGrp="1"/>
          </p:cNvSpPr>
          <p:nvPr>
            <p:ph type="body" idx="2"/>
          </p:nvPr>
        </p:nvSpPr>
        <p:spPr>
          <a:xfrm>
            <a:off x="628650" y="1369219"/>
            <a:ext cx="3886200" cy="284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05" name="Google Shape;405;p54"/>
          <p:cNvSpPr txBox="1">
            <a:spLocks noGrp="1"/>
          </p:cNvSpPr>
          <p:nvPr>
            <p:ph type="body" idx="3"/>
          </p:nvPr>
        </p:nvSpPr>
        <p:spPr>
          <a:xfrm>
            <a:off x="4629150" y="1369219"/>
            <a:ext cx="3886200" cy="136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900"/>
              <a:buNone/>
              <a:defRPr sz="900" i="1"/>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06" name="Google Shape;406;p54"/>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07" name="Google Shape;407;p54"/>
          <p:cNvSpPr txBox="1">
            <a:spLocks noGrp="1"/>
          </p:cNvSpPr>
          <p:nvPr>
            <p:ph type="body" idx="4"/>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800"/>
              <a:buNone/>
              <a:defRPr sz="1800" b="1" i="1">
                <a:solidFill>
                  <a:srgbClr val="7F7F7F"/>
                </a:solidFill>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08"/>
        <p:cNvGrpSpPr/>
        <p:nvPr/>
      </p:nvGrpSpPr>
      <p:grpSpPr>
        <a:xfrm>
          <a:off x="0" y="0"/>
          <a:ext cx="0" cy="0"/>
          <a:chOff x="0" y="0"/>
          <a:chExt cx="0" cy="0"/>
        </a:xfrm>
      </p:grpSpPr>
      <p:sp>
        <p:nvSpPr>
          <p:cNvPr id="409" name="Google Shape;409;p55"/>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0" name="Google Shape;410;p55"/>
          <p:cNvSpPr txBox="1">
            <a:spLocks noGrp="1"/>
          </p:cNvSpPr>
          <p:nvPr>
            <p:ph type="body" idx="1"/>
          </p:nvPr>
        </p:nvSpPr>
        <p:spPr>
          <a:xfrm>
            <a:off x="4629150" y="2128102"/>
            <a:ext cx="3886200" cy="2085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900"/>
              <a:buNone/>
              <a:defRPr sz="900" i="1"/>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11" name="Google Shape;411;p55"/>
          <p:cNvSpPr txBox="1">
            <a:spLocks noGrp="1"/>
          </p:cNvSpPr>
          <p:nvPr>
            <p:ph type="body" idx="2"/>
          </p:nvPr>
        </p:nvSpPr>
        <p:spPr>
          <a:xfrm>
            <a:off x="628650" y="1369219"/>
            <a:ext cx="3886200" cy="284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12" name="Google Shape;412;p55"/>
          <p:cNvSpPr txBox="1">
            <a:spLocks noGrp="1"/>
          </p:cNvSpPr>
          <p:nvPr>
            <p:ph type="body" idx="3"/>
          </p:nvPr>
        </p:nvSpPr>
        <p:spPr>
          <a:xfrm>
            <a:off x="4629150" y="1369219"/>
            <a:ext cx="3886200" cy="759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500"/>
              <a:buNone/>
              <a:defRPr sz="1500"/>
            </a:lvl1pPr>
            <a:lvl2pPr marL="914400" lvl="1" indent="-314325" algn="l" rtl="0">
              <a:lnSpc>
                <a:spcPct val="90000"/>
              </a:lnSpc>
              <a:spcBef>
                <a:spcPts val="375"/>
              </a:spcBef>
              <a:spcAft>
                <a:spcPts val="0"/>
              </a:spcAft>
              <a:buSzPts val="1350"/>
              <a:buChar char="-"/>
              <a:defRPr sz="1350"/>
            </a:lvl2pPr>
            <a:lvl3pPr marL="1371600" lvl="2" indent="-314325" algn="l" rtl="0">
              <a:lnSpc>
                <a:spcPct val="90000"/>
              </a:lnSpc>
              <a:spcBef>
                <a:spcPts val="375"/>
              </a:spcBef>
              <a:spcAft>
                <a:spcPts val="0"/>
              </a:spcAft>
              <a:buSzPts val="1350"/>
              <a:buChar char="•"/>
              <a:defRPr sz="1350"/>
            </a:lvl3pPr>
            <a:lvl4pPr marL="1828800" lvl="3" indent="-314325" algn="l" rtl="0">
              <a:lnSpc>
                <a:spcPct val="90000"/>
              </a:lnSpc>
              <a:spcBef>
                <a:spcPts val="375"/>
              </a:spcBef>
              <a:spcAft>
                <a:spcPts val="0"/>
              </a:spcAft>
              <a:buSzPts val="1350"/>
              <a:buChar char="▪"/>
              <a:defRPr sz="1350"/>
            </a:lvl4pPr>
            <a:lvl5pPr marL="2286000" lvl="4" indent="-314325" algn="l" rtl="0">
              <a:lnSpc>
                <a:spcPct val="90000"/>
              </a:lnSpc>
              <a:spcBef>
                <a:spcPts val="375"/>
              </a:spcBef>
              <a:spcAft>
                <a:spcPts val="0"/>
              </a:spcAft>
              <a:buSzPts val="1350"/>
              <a:buChar char="o"/>
              <a:defRPr sz="1350"/>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13" name="Google Shape;413;p55"/>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14" name="Google Shape;414;p55"/>
          <p:cNvSpPr txBox="1">
            <a:spLocks noGrp="1"/>
          </p:cNvSpPr>
          <p:nvPr>
            <p:ph type="body" idx="4"/>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800"/>
              <a:buNone/>
              <a:defRPr sz="1800" b="1" i="1">
                <a:solidFill>
                  <a:srgbClr val="7F7F7F"/>
                </a:solidFill>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Text, Bullets">
  <p:cSld name="Content, Text, Bullets">
    <p:spTree>
      <p:nvGrpSpPr>
        <p:cNvPr id="1" name="Shape 415"/>
        <p:cNvGrpSpPr/>
        <p:nvPr/>
      </p:nvGrpSpPr>
      <p:grpSpPr>
        <a:xfrm>
          <a:off x="0" y="0"/>
          <a:ext cx="0" cy="0"/>
          <a:chOff x="0" y="0"/>
          <a:chExt cx="0" cy="0"/>
        </a:xfrm>
      </p:grpSpPr>
      <p:sp>
        <p:nvSpPr>
          <p:cNvPr id="416" name="Google Shape;416;p56"/>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7" name="Google Shape;417;p56"/>
          <p:cNvSpPr txBox="1">
            <a:spLocks noGrp="1"/>
          </p:cNvSpPr>
          <p:nvPr>
            <p:ph type="body" idx="1"/>
          </p:nvPr>
        </p:nvSpPr>
        <p:spPr>
          <a:xfrm>
            <a:off x="628650" y="1361923"/>
            <a:ext cx="3886200" cy="28518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900"/>
              <a:buNone/>
              <a:defRPr sz="900" i="1"/>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18" name="Google Shape;418;p56"/>
          <p:cNvSpPr txBox="1">
            <a:spLocks noGrp="1"/>
          </p:cNvSpPr>
          <p:nvPr>
            <p:ph type="body" idx="2"/>
          </p:nvPr>
        </p:nvSpPr>
        <p:spPr>
          <a:xfrm>
            <a:off x="4629150" y="2128101"/>
            <a:ext cx="3886200" cy="208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19" name="Google Shape;419;p56"/>
          <p:cNvSpPr txBox="1">
            <a:spLocks noGrp="1"/>
          </p:cNvSpPr>
          <p:nvPr>
            <p:ph type="body" idx="3"/>
          </p:nvPr>
        </p:nvSpPr>
        <p:spPr>
          <a:xfrm>
            <a:off x="4629150" y="1369219"/>
            <a:ext cx="3886200" cy="759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500"/>
              <a:buNone/>
              <a:defRPr sz="1500"/>
            </a:lvl1pPr>
            <a:lvl2pPr marL="914400" lvl="1" indent="-314325" algn="l" rtl="0">
              <a:lnSpc>
                <a:spcPct val="90000"/>
              </a:lnSpc>
              <a:spcBef>
                <a:spcPts val="375"/>
              </a:spcBef>
              <a:spcAft>
                <a:spcPts val="0"/>
              </a:spcAft>
              <a:buSzPts val="1350"/>
              <a:buChar char="-"/>
              <a:defRPr sz="1350"/>
            </a:lvl2pPr>
            <a:lvl3pPr marL="1371600" lvl="2" indent="-314325" algn="l" rtl="0">
              <a:lnSpc>
                <a:spcPct val="90000"/>
              </a:lnSpc>
              <a:spcBef>
                <a:spcPts val="375"/>
              </a:spcBef>
              <a:spcAft>
                <a:spcPts val="0"/>
              </a:spcAft>
              <a:buSzPts val="1350"/>
              <a:buChar char="•"/>
              <a:defRPr sz="1350"/>
            </a:lvl3pPr>
            <a:lvl4pPr marL="1828800" lvl="3" indent="-314325" algn="l" rtl="0">
              <a:lnSpc>
                <a:spcPct val="90000"/>
              </a:lnSpc>
              <a:spcBef>
                <a:spcPts val="375"/>
              </a:spcBef>
              <a:spcAft>
                <a:spcPts val="0"/>
              </a:spcAft>
              <a:buSzPts val="1350"/>
              <a:buChar char="▪"/>
              <a:defRPr sz="1350"/>
            </a:lvl4pPr>
            <a:lvl5pPr marL="2286000" lvl="4" indent="-314325" algn="l" rtl="0">
              <a:lnSpc>
                <a:spcPct val="90000"/>
              </a:lnSpc>
              <a:spcBef>
                <a:spcPts val="375"/>
              </a:spcBef>
              <a:spcAft>
                <a:spcPts val="0"/>
              </a:spcAft>
              <a:buSzPts val="1350"/>
              <a:buChar char="o"/>
              <a:defRPr sz="1350"/>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20" name="Google Shape;420;p56"/>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21" name="Google Shape;421;p56"/>
          <p:cNvSpPr txBox="1">
            <a:spLocks noGrp="1"/>
          </p:cNvSpPr>
          <p:nvPr>
            <p:ph type="body" idx="4"/>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800"/>
              <a:buNone/>
              <a:defRPr sz="1800" b="1" i="1">
                <a:solidFill>
                  <a:srgbClr val="7F7F7F"/>
                </a:solidFill>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22"/>
        <p:cNvGrpSpPr/>
        <p:nvPr/>
      </p:nvGrpSpPr>
      <p:grpSpPr>
        <a:xfrm>
          <a:off x="0" y="0"/>
          <a:ext cx="0" cy="0"/>
          <a:chOff x="0" y="0"/>
          <a:chExt cx="0" cy="0"/>
        </a:xfrm>
      </p:grpSpPr>
      <p:sp>
        <p:nvSpPr>
          <p:cNvPr id="423" name="Google Shape;423;p57"/>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4" name="Google Shape;424;p57"/>
          <p:cNvSpPr txBox="1">
            <a:spLocks noGrp="1"/>
          </p:cNvSpPr>
          <p:nvPr>
            <p:ph type="body" idx="1"/>
          </p:nvPr>
        </p:nvSpPr>
        <p:spPr>
          <a:xfrm>
            <a:off x="4629150" y="2855320"/>
            <a:ext cx="3886200" cy="13584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900"/>
              <a:buNone/>
              <a:defRPr sz="900" i="1"/>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25" name="Google Shape;425;p57"/>
          <p:cNvSpPr txBox="1">
            <a:spLocks noGrp="1"/>
          </p:cNvSpPr>
          <p:nvPr>
            <p:ph type="body" idx="2"/>
          </p:nvPr>
        </p:nvSpPr>
        <p:spPr>
          <a:xfrm>
            <a:off x="628650" y="1369219"/>
            <a:ext cx="3886200" cy="13749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26" name="Google Shape;426;p57"/>
          <p:cNvSpPr txBox="1">
            <a:spLocks noGrp="1"/>
          </p:cNvSpPr>
          <p:nvPr>
            <p:ph type="body" idx="3"/>
          </p:nvPr>
        </p:nvSpPr>
        <p:spPr>
          <a:xfrm>
            <a:off x="4629150" y="1385779"/>
            <a:ext cx="3886200" cy="13584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900"/>
              <a:buNone/>
              <a:defRPr sz="900" i="1"/>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27" name="Google Shape;427;p57"/>
          <p:cNvSpPr txBox="1">
            <a:spLocks noGrp="1"/>
          </p:cNvSpPr>
          <p:nvPr>
            <p:ph type="body" idx="4"/>
          </p:nvPr>
        </p:nvSpPr>
        <p:spPr>
          <a:xfrm>
            <a:off x="628650" y="2855320"/>
            <a:ext cx="3886200" cy="13584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900"/>
              <a:buNone/>
              <a:defRPr sz="900" i="1"/>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28" name="Google Shape;428;p57"/>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29" name="Google Shape;429;p57"/>
          <p:cNvSpPr txBox="1">
            <a:spLocks noGrp="1"/>
          </p:cNvSpPr>
          <p:nvPr>
            <p:ph type="body" idx="5"/>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800"/>
              <a:buNone/>
              <a:defRPr sz="1800" b="1" i="1">
                <a:solidFill>
                  <a:srgbClr val="7F7F7F"/>
                </a:solidFill>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430"/>
        <p:cNvGrpSpPr/>
        <p:nvPr/>
      </p:nvGrpSpPr>
      <p:grpSpPr>
        <a:xfrm>
          <a:off x="0" y="0"/>
          <a:ext cx="0" cy="0"/>
          <a:chOff x="0" y="0"/>
          <a:chExt cx="0" cy="0"/>
        </a:xfrm>
      </p:grpSpPr>
      <p:sp>
        <p:nvSpPr>
          <p:cNvPr id="431" name="Google Shape;431;p58"/>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2" name="Google Shape;432;p58"/>
          <p:cNvSpPr txBox="1">
            <a:spLocks noGrp="1"/>
          </p:cNvSpPr>
          <p:nvPr>
            <p:ph type="body" idx="1"/>
          </p:nvPr>
        </p:nvSpPr>
        <p:spPr>
          <a:xfrm>
            <a:off x="628651" y="1369219"/>
            <a:ext cx="3019500" cy="284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33" name="Google Shape;433;p58"/>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34" name="Google Shape;434;p58"/>
          <p:cNvSpPr txBox="1">
            <a:spLocks noGrp="1"/>
          </p:cNvSpPr>
          <p:nvPr>
            <p:ph type="body" idx="2"/>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800"/>
              <a:buNone/>
              <a:defRPr sz="1800" b="1" i="1">
                <a:solidFill>
                  <a:srgbClr val="7F7F7F"/>
                </a:solidFill>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hoto with Caption">
  <p:cSld name="Photo with Caption">
    <p:spTree>
      <p:nvGrpSpPr>
        <p:cNvPr id="1" name="Shape 435"/>
        <p:cNvGrpSpPr/>
        <p:nvPr/>
      </p:nvGrpSpPr>
      <p:grpSpPr>
        <a:xfrm>
          <a:off x="0" y="0"/>
          <a:ext cx="0" cy="0"/>
          <a:chOff x="0" y="0"/>
          <a:chExt cx="0" cy="0"/>
        </a:xfrm>
      </p:grpSpPr>
      <p:sp>
        <p:nvSpPr>
          <p:cNvPr id="436" name="Google Shape;436;p59"/>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7" name="Google Shape;437;p59"/>
          <p:cNvSpPr txBox="1">
            <a:spLocks noGrp="1"/>
          </p:cNvSpPr>
          <p:nvPr>
            <p:ph type="body" idx="1"/>
          </p:nvPr>
        </p:nvSpPr>
        <p:spPr>
          <a:xfrm>
            <a:off x="4629150" y="1369219"/>
            <a:ext cx="3886200" cy="284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38" name="Google Shape;438;p59"/>
          <p:cNvSpPr txBox="1">
            <a:spLocks noGrp="1"/>
          </p:cNvSpPr>
          <p:nvPr>
            <p:ph type="body" idx="2"/>
          </p:nvPr>
        </p:nvSpPr>
        <p:spPr>
          <a:xfrm>
            <a:off x="628650" y="3591613"/>
            <a:ext cx="3886200" cy="621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500"/>
              <a:buNone/>
              <a:defRPr sz="1500"/>
            </a:lvl1pPr>
            <a:lvl2pPr marL="914400" lvl="1" indent="-314325" algn="l" rtl="0">
              <a:lnSpc>
                <a:spcPct val="90000"/>
              </a:lnSpc>
              <a:spcBef>
                <a:spcPts val="375"/>
              </a:spcBef>
              <a:spcAft>
                <a:spcPts val="0"/>
              </a:spcAft>
              <a:buSzPts val="1350"/>
              <a:buChar char="-"/>
              <a:defRPr sz="1350"/>
            </a:lvl2pPr>
            <a:lvl3pPr marL="1371600" lvl="2" indent="-314325" algn="l" rtl="0">
              <a:lnSpc>
                <a:spcPct val="90000"/>
              </a:lnSpc>
              <a:spcBef>
                <a:spcPts val="375"/>
              </a:spcBef>
              <a:spcAft>
                <a:spcPts val="0"/>
              </a:spcAft>
              <a:buSzPts val="1350"/>
              <a:buChar char="•"/>
              <a:defRPr sz="1350"/>
            </a:lvl3pPr>
            <a:lvl4pPr marL="1828800" lvl="3" indent="-314325" algn="l" rtl="0">
              <a:lnSpc>
                <a:spcPct val="90000"/>
              </a:lnSpc>
              <a:spcBef>
                <a:spcPts val="375"/>
              </a:spcBef>
              <a:spcAft>
                <a:spcPts val="0"/>
              </a:spcAft>
              <a:buSzPts val="1350"/>
              <a:buChar char="▪"/>
              <a:defRPr sz="1350"/>
            </a:lvl4pPr>
            <a:lvl5pPr marL="2286000" lvl="4" indent="-314325" algn="l" rtl="0">
              <a:lnSpc>
                <a:spcPct val="90000"/>
              </a:lnSpc>
              <a:spcBef>
                <a:spcPts val="375"/>
              </a:spcBef>
              <a:spcAft>
                <a:spcPts val="0"/>
              </a:spcAft>
              <a:buSzPts val="1350"/>
              <a:buChar char="o"/>
              <a:defRPr sz="1350"/>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39" name="Google Shape;439;p59"/>
          <p:cNvSpPr>
            <a:spLocks noGrp="1"/>
          </p:cNvSpPr>
          <p:nvPr>
            <p:ph type="pic" idx="3"/>
          </p:nvPr>
        </p:nvSpPr>
        <p:spPr>
          <a:xfrm>
            <a:off x="628650" y="1369219"/>
            <a:ext cx="3886200" cy="2222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40" name="Google Shape;440;p59"/>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41" name="Google Shape;441;p59"/>
          <p:cNvSpPr txBox="1">
            <a:spLocks noGrp="1"/>
          </p:cNvSpPr>
          <p:nvPr>
            <p:ph type="body" idx="4"/>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800"/>
              <a:buNone/>
              <a:defRPr sz="1800" b="1" i="1">
                <a:solidFill>
                  <a:srgbClr val="7F7F7F"/>
                </a:solidFill>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2"/>
        <p:cNvGrpSpPr/>
        <p:nvPr/>
      </p:nvGrpSpPr>
      <p:grpSpPr>
        <a:xfrm>
          <a:off x="0" y="0"/>
          <a:ext cx="0" cy="0"/>
          <a:chOff x="0" y="0"/>
          <a:chExt cx="0" cy="0"/>
        </a:xfrm>
      </p:grpSpPr>
      <p:sp>
        <p:nvSpPr>
          <p:cNvPr id="443" name="Google Shape;443;p60"/>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444"/>
        <p:cNvGrpSpPr/>
        <p:nvPr/>
      </p:nvGrpSpPr>
      <p:grpSpPr>
        <a:xfrm>
          <a:off x="0" y="0"/>
          <a:ext cx="0" cy="0"/>
          <a:chOff x="0" y="0"/>
          <a:chExt cx="0" cy="0"/>
        </a:xfrm>
      </p:grpSpPr>
      <p:sp>
        <p:nvSpPr>
          <p:cNvPr id="445" name="Google Shape;445;p61"/>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6" name="Google Shape;446;p61"/>
          <p:cNvSpPr txBox="1">
            <a:spLocks noGrp="1"/>
          </p:cNvSpPr>
          <p:nvPr>
            <p:ph type="body" idx="1"/>
          </p:nvPr>
        </p:nvSpPr>
        <p:spPr>
          <a:xfrm>
            <a:off x="628650" y="2128100"/>
            <a:ext cx="7886700" cy="16050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47" name="Google Shape;447;p61"/>
          <p:cNvSpPr txBox="1">
            <a:spLocks noGrp="1"/>
          </p:cNvSpPr>
          <p:nvPr>
            <p:ph type="body" idx="2"/>
          </p:nvPr>
        </p:nvSpPr>
        <p:spPr>
          <a:xfrm>
            <a:off x="628650" y="1369219"/>
            <a:ext cx="7886700" cy="759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500"/>
              <a:buNone/>
              <a:defRPr sz="1500"/>
            </a:lvl1pPr>
            <a:lvl2pPr marL="914400" lvl="1" indent="-314325" algn="l" rtl="0">
              <a:lnSpc>
                <a:spcPct val="90000"/>
              </a:lnSpc>
              <a:spcBef>
                <a:spcPts val="375"/>
              </a:spcBef>
              <a:spcAft>
                <a:spcPts val="0"/>
              </a:spcAft>
              <a:buSzPts val="1350"/>
              <a:buChar char="-"/>
              <a:defRPr sz="1350"/>
            </a:lvl2pPr>
            <a:lvl3pPr marL="1371600" lvl="2" indent="-314325" algn="l" rtl="0">
              <a:lnSpc>
                <a:spcPct val="90000"/>
              </a:lnSpc>
              <a:spcBef>
                <a:spcPts val="375"/>
              </a:spcBef>
              <a:spcAft>
                <a:spcPts val="0"/>
              </a:spcAft>
              <a:buSzPts val="1350"/>
              <a:buChar char="•"/>
              <a:defRPr sz="1350"/>
            </a:lvl3pPr>
            <a:lvl4pPr marL="1828800" lvl="3" indent="-314325" algn="l" rtl="0">
              <a:lnSpc>
                <a:spcPct val="90000"/>
              </a:lnSpc>
              <a:spcBef>
                <a:spcPts val="375"/>
              </a:spcBef>
              <a:spcAft>
                <a:spcPts val="0"/>
              </a:spcAft>
              <a:buSzPts val="1350"/>
              <a:buChar char="▪"/>
              <a:defRPr sz="1350"/>
            </a:lvl4pPr>
            <a:lvl5pPr marL="2286000" lvl="4" indent="-314325" algn="l" rtl="0">
              <a:lnSpc>
                <a:spcPct val="90000"/>
              </a:lnSpc>
              <a:spcBef>
                <a:spcPts val="375"/>
              </a:spcBef>
              <a:spcAft>
                <a:spcPts val="0"/>
              </a:spcAft>
              <a:buSzPts val="1350"/>
              <a:buChar char="o"/>
              <a:defRPr sz="1350"/>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48" name="Google Shape;448;p61"/>
          <p:cNvSpPr txBox="1">
            <a:spLocks noGrp="1"/>
          </p:cNvSpPr>
          <p:nvPr>
            <p:ph type="body" idx="3"/>
          </p:nvPr>
        </p:nvSpPr>
        <p:spPr>
          <a:xfrm>
            <a:off x="628650" y="3733015"/>
            <a:ext cx="7886700" cy="497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500"/>
              <a:buNone/>
              <a:defRPr sz="1500" b="1" i="1">
                <a:solidFill>
                  <a:srgbClr val="0066A1"/>
                </a:solidFill>
              </a:defRPr>
            </a:lvl1pPr>
            <a:lvl2pPr marL="914400" lvl="1" indent="-314325" algn="l" rtl="0">
              <a:lnSpc>
                <a:spcPct val="90000"/>
              </a:lnSpc>
              <a:spcBef>
                <a:spcPts val="375"/>
              </a:spcBef>
              <a:spcAft>
                <a:spcPts val="0"/>
              </a:spcAft>
              <a:buSzPts val="1350"/>
              <a:buChar char="-"/>
              <a:defRPr sz="1350"/>
            </a:lvl2pPr>
            <a:lvl3pPr marL="1371600" lvl="2" indent="-314325" algn="l" rtl="0">
              <a:lnSpc>
                <a:spcPct val="90000"/>
              </a:lnSpc>
              <a:spcBef>
                <a:spcPts val="375"/>
              </a:spcBef>
              <a:spcAft>
                <a:spcPts val="0"/>
              </a:spcAft>
              <a:buSzPts val="1350"/>
              <a:buChar char="•"/>
              <a:defRPr sz="1350"/>
            </a:lvl3pPr>
            <a:lvl4pPr marL="1828800" lvl="3" indent="-314325" algn="l" rtl="0">
              <a:lnSpc>
                <a:spcPct val="90000"/>
              </a:lnSpc>
              <a:spcBef>
                <a:spcPts val="375"/>
              </a:spcBef>
              <a:spcAft>
                <a:spcPts val="0"/>
              </a:spcAft>
              <a:buSzPts val="1350"/>
              <a:buChar char="▪"/>
              <a:defRPr sz="1350"/>
            </a:lvl4pPr>
            <a:lvl5pPr marL="2286000" lvl="4" indent="-314325" algn="l" rtl="0">
              <a:lnSpc>
                <a:spcPct val="90000"/>
              </a:lnSpc>
              <a:spcBef>
                <a:spcPts val="375"/>
              </a:spcBef>
              <a:spcAft>
                <a:spcPts val="0"/>
              </a:spcAft>
              <a:buSzPts val="1350"/>
              <a:buChar char="o"/>
              <a:defRPr sz="1350"/>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49" name="Google Shape;449;p61"/>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50" name="Google Shape;450;p61"/>
          <p:cNvSpPr txBox="1">
            <a:spLocks noGrp="1"/>
          </p:cNvSpPr>
          <p:nvPr>
            <p:ph type="body" idx="4"/>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800"/>
              <a:buNone/>
              <a:defRPr sz="1800" b="1" i="1">
                <a:solidFill>
                  <a:srgbClr val="7F7F7F"/>
                </a:solidFill>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esentation Title Slide Opt 1 Editable">
  <p:cSld name="Presentation Title Slide Opt 1 Editable">
    <p:spTree>
      <p:nvGrpSpPr>
        <p:cNvPr id="1" name="Shape 185"/>
        <p:cNvGrpSpPr/>
        <p:nvPr/>
      </p:nvGrpSpPr>
      <p:grpSpPr>
        <a:xfrm>
          <a:off x="0" y="0"/>
          <a:ext cx="0" cy="0"/>
          <a:chOff x="0" y="0"/>
          <a:chExt cx="0" cy="0"/>
        </a:xfrm>
      </p:grpSpPr>
      <p:pic>
        <p:nvPicPr>
          <p:cNvPr id="186" name="Google Shape;186;p25"/>
          <p:cNvPicPr preferRelativeResize="0"/>
          <p:nvPr/>
        </p:nvPicPr>
        <p:blipFill rotWithShape="1">
          <a:blip r:embed="rId2">
            <a:alphaModFix/>
          </a:blip>
          <a:srcRect/>
          <a:stretch/>
        </p:blipFill>
        <p:spPr>
          <a:xfrm>
            <a:off x="-23750" y="0"/>
            <a:ext cx="9167750" cy="5143499"/>
          </a:xfrm>
          <a:prstGeom prst="rect">
            <a:avLst/>
          </a:prstGeom>
          <a:noFill/>
          <a:ln>
            <a:noFill/>
          </a:ln>
        </p:spPr>
      </p:pic>
      <p:sp>
        <p:nvSpPr>
          <p:cNvPr id="187" name="Google Shape;187;p25"/>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88" name="Google Shape;188;p25"/>
          <p:cNvPicPr preferRelativeResize="0"/>
          <p:nvPr/>
        </p:nvPicPr>
        <p:blipFill rotWithShape="1">
          <a:blip r:embed="rId3">
            <a:alphaModFix/>
          </a:blip>
          <a:srcRect l="1497" t="9657"/>
          <a:stretch/>
        </p:blipFill>
        <p:spPr>
          <a:xfrm rot="10800000" flipH="1">
            <a:off x="0" y="4502874"/>
            <a:ext cx="9144000" cy="640625"/>
          </a:xfrm>
          <a:prstGeom prst="rect">
            <a:avLst/>
          </a:prstGeom>
          <a:noFill/>
          <a:ln>
            <a:noFill/>
          </a:ln>
        </p:spPr>
      </p:pic>
      <p:pic>
        <p:nvPicPr>
          <p:cNvPr id="189" name="Google Shape;189;p25"/>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190" name="Google Shape;190;p25"/>
          <p:cNvPicPr preferRelativeResize="0"/>
          <p:nvPr/>
        </p:nvPicPr>
        <p:blipFill rotWithShape="1">
          <a:blip r:embed="rId4">
            <a:alphaModFix/>
          </a:blip>
          <a:srcRect/>
          <a:stretch/>
        </p:blipFill>
        <p:spPr>
          <a:xfrm>
            <a:off x="7613960" y="4267505"/>
            <a:ext cx="911785" cy="266241"/>
          </a:xfrm>
          <a:prstGeom prst="rect">
            <a:avLst/>
          </a:prstGeom>
          <a:noFill/>
          <a:ln>
            <a:noFill/>
          </a:ln>
        </p:spPr>
      </p:pic>
      <p:sp>
        <p:nvSpPr>
          <p:cNvPr id="191" name="Google Shape;191;p25"/>
          <p:cNvSpPr>
            <a:spLocks noGrp="1"/>
          </p:cNvSpPr>
          <p:nvPr>
            <p:ph type="pic" idx="2"/>
          </p:nvPr>
        </p:nvSpPr>
        <p:spPr>
          <a:xfrm>
            <a:off x="0" y="652552"/>
            <a:ext cx="1828800" cy="18288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lvl1pPr marL="0" marR="0" lvl="0" indent="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L="514350" marR="0" lvl="1" indent="-857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857250" marR="0" lvl="2" indent="-857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2" name="Google Shape;192;p25"/>
          <p:cNvSpPr>
            <a:spLocks noGrp="1"/>
          </p:cNvSpPr>
          <p:nvPr>
            <p:ph type="pic" idx="3"/>
          </p:nvPr>
        </p:nvSpPr>
        <p:spPr>
          <a:xfrm>
            <a:off x="1828800" y="652552"/>
            <a:ext cx="1828800" cy="18288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lvl1pPr marL="0" marR="0" lvl="0" indent="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L="514350" marR="0" lvl="1" indent="-857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857250" marR="0" lvl="2" indent="-857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3" name="Google Shape;193;p25"/>
          <p:cNvSpPr>
            <a:spLocks noGrp="1"/>
          </p:cNvSpPr>
          <p:nvPr>
            <p:ph type="pic" idx="4"/>
          </p:nvPr>
        </p:nvSpPr>
        <p:spPr>
          <a:xfrm>
            <a:off x="3657600" y="652552"/>
            <a:ext cx="1828800" cy="18288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lvl1pPr marL="0" marR="0" lvl="0" indent="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L="514350" marR="0" lvl="1" indent="-857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857250" marR="0" lvl="2" indent="-857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4" name="Google Shape;194;p25"/>
          <p:cNvSpPr>
            <a:spLocks noGrp="1"/>
          </p:cNvSpPr>
          <p:nvPr>
            <p:ph type="pic" idx="5"/>
          </p:nvPr>
        </p:nvSpPr>
        <p:spPr>
          <a:xfrm>
            <a:off x="5486400" y="652552"/>
            <a:ext cx="1828800" cy="182880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lvl1pPr marL="0" marR="0" lvl="0" indent="0" algn="ctr" rtl="0">
              <a:lnSpc>
                <a:spcPct val="90000"/>
              </a:lnSpc>
              <a:spcBef>
                <a:spcPts val="100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L="514350" marR="0" lvl="1" indent="-857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857250" marR="0" lvl="2" indent="-857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5" name="Google Shape;195;p25"/>
          <p:cNvSpPr>
            <a:spLocks noGrp="1"/>
          </p:cNvSpPr>
          <p:nvPr>
            <p:ph type="pic" idx="6"/>
          </p:nvPr>
        </p:nvSpPr>
        <p:spPr>
          <a:xfrm>
            <a:off x="7315200" y="652552"/>
            <a:ext cx="1828800" cy="1828800"/>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lvl1pPr marL="0" marR="0" lvl="0" indent="0" algn="ctr" rtl="0">
              <a:lnSpc>
                <a:spcPct val="90000"/>
              </a:lnSpc>
              <a:spcBef>
                <a:spcPts val="750"/>
              </a:spcBef>
              <a:spcAft>
                <a:spcPts val="0"/>
              </a:spcAft>
              <a:buClr>
                <a:srgbClr val="0066A1"/>
              </a:buClr>
              <a:buSzPts val="2800"/>
              <a:buFont typeface="Merriweather Sans"/>
              <a:buNone/>
              <a:defRPr sz="2800" b="0" i="0" u="none" strike="noStrike" cap="none">
                <a:solidFill>
                  <a:schemeClr val="lt1"/>
                </a:solidFill>
                <a:latin typeface="Calibri"/>
                <a:ea typeface="Calibri"/>
                <a:cs typeface="Calibri"/>
                <a:sym typeface="Calibri"/>
              </a:defRPr>
            </a:lvl1pPr>
            <a:lvl2pPr marL="514350" marR="0" lvl="1" indent="-857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857250" marR="0" lvl="2" indent="-857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6" name="Google Shape;196;p25"/>
          <p:cNvSpPr txBox="1">
            <a:spLocks noGrp="1"/>
          </p:cNvSpPr>
          <p:nvPr>
            <p:ph type="ctrTitle"/>
          </p:nvPr>
        </p:nvSpPr>
        <p:spPr>
          <a:xfrm>
            <a:off x="685800" y="3138060"/>
            <a:ext cx="7772400" cy="522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3300"/>
              <a:buFont typeface="Calibri"/>
              <a:buNone/>
              <a:defRPr sz="330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97" name="Google Shape;197;p25"/>
          <p:cNvSpPr txBox="1">
            <a:spLocks noGrp="1"/>
          </p:cNvSpPr>
          <p:nvPr>
            <p:ph type="subTitle" idx="1"/>
          </p:nvPr>
        </p:nvSpPr>
        <p:spPr>
          <a:xfrm>
            <a:off x="685800" y="3730100"/>
            <a:ext cx="7772400" cy="9567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750"/>
              </a:spcBef>
              <a:spcAft>
                <a:spcPts val="0"/>
              </a:spcAft>
              <a:buClr>
                <a:srgbClr val="0066A1"/>
              </a:buClr>
              <a:buSzPts val="2100"/>
              <a:buFont typeface="Merriweather Sans"/>
              <a:buNone/>
              <a:defRPr sz="2100" b="1" i="1" u="none" strike="noStrike" cap="none">
                <a:solidFill>
                  <a:srgbClr val="7F7F7F"/>
                </a:solidFill>
                <a:latin typeface="Calibri"/>
                <a:ea typeface="Calibri"/>
                <a:cs typeface="Calibri"/>
                <a:sym typeface="Calibri"/>
              </a:defRPr>
            </a:lvl1pPr>
            <a:lvl2pPr marL="342900" marR="0" lvl="1" indent="0" algn="ctr" rtl="0">
              <a:lnSpc>
                <a:spcPct val="90000"/>
              </a:lnSpc>
              <a:spcBef>
                <a:spcPts val="375"/>
              </a:spcBef>
              <a:spcAft>
                <a:spcPts val="0"/>
              </a:spcAft>
              <a:buClr>
                <a:srgbClr val="0066A1"/>
              </a:buClr>
              <a:buSzPts val="1500"/>
              <a:buFont typeface="Merriweather Sans"/>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spcAft>
                <a:spcPts val="0"/>
              </a:spcAft>
              <a:buClr>
                <a:srgbClr val="0066A1"/>
              </a:buClr>
              <a:buSzPts val="1350"/>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spcAft>
                <a:spcPts val="0"/>
              </a:spcAft>
              <a:buClr>
                <a:srgbClr val="0066A1"/>
              </a:buClr>
              <a:buSzPts val="1200"/>
              <a:buFont typeface="Noto Sans Symbols"/>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spcAft>
                <a:spcPts val="0"/>
              </a:spcAft>
              <a:buClr>
                <a:srgbClr val="0066A1"/>
              </a:buClr>
              <a:buSzPts val="1200"/>
              <a:buFont typeface="Courier New"/>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xt, Bullets, Content">
  <p:cSld name="Text, Bullets, Content">
    <p:spTree>
      <p:nvGrpSpPr>
        <p:cNvPr id="1" name="Shape 451"/>
        <p:cNvGrpSpPr/>
        <p:nvPr/>
      </p:nvGrpSpPr>
      <p:grpSpPr>
        <a:xfrm>
          <a:off x="0" y="0"/>
          <a:ext cx="0" cy="0"/>
          <a:chOff x="0" y="0"/>
          <a:chExt cx="0" cy="0"/>
        </a:xfrm>
      </p:grpSpPr>
      <p:sp>
        <p:nvSpPr>
          <p:cNvPr id="452" name="Google Shape;452;p62"/>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3" name="Google Shape;453;p62"/>
          <p:cNvSpPr txBox="1">
            <a:spLocks noGrp="1"/>
          </p:cNvSpPr>
          <p:nvPr>
            <p:ph type="body" idx="1"/>
          </p:nvPr>
        </p:nvSpPr>
        <p:spPr>
          <a:xfrm>
            <a:off x="628650" y="3004794"/>
            <a:ext cx="3886200" cy="1208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54" name="Google Shape;454;p62"/>
          <p:cNvSpPr txBox="1">
            <a:spLocks noGrp="1"/>
          </p:cNvSpPr>
          <p:nvPr>
            <p:ph type="body" idx="2"/>
          </p:nvPr>
        </p:nvSpPr>
        <p:spPr>
          <a:xfrm>
            <a:off x="628650" y="1369219"/>
            <a:ext cx="7886700" cy="15564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500"/>
              <a:buNone/>
              <a:defRPr sz="1500"/>
            </a:lvl1pPr>
            <a:lvl2pPr marL="914400" lvl="1" indent="-314325" algn="l" rtl="0">
              <a:lnSpc>
                <a:spcPct val="90000"/>
              </a:lnSpc>
              <a:spcBef>
                <a:spcPts val="375"/>
              </a:spcBef>
              <a:spcAft>
                <a:spcPts val="0"/>
              </a:spcAft>
              <a:buSzPts val="1350"/>
              <a:buChar char="-"/>
              <a:defRPr sz="1350"/>
            </a:lvl2pPr>
            <a:lvl3pPr marL="1371600" lvl="2" indent="-314325" algn="l" rtl="0">
              <a:lnSpc>
                <a:spcPct val="90000"/>
              </a:lnSpc>
              <a:spcBef>
                <a:spcPts val="375"/>
              </a:spcBef>
              <a:spcAft>
                <a:spcPts val="0"/>
              </a:spcAft>
              <a:buSzPts val="1350"/>
              <a:buChar char="•"/>
              <a:defRPr sz="1350"/>
            </a:lvl3pPr>
            <a:lvl4pPr marL="1828800" lvl="3" indent="-314325" algn="l" rtl="0">
              <a:lnSpc>
                <a:spcPct val="90000"/>
              </a:lnSpc>
              <a:spcBef>
                <a:spcPts val="375"/>
              </a:spcBef>
              <a:spcAft>
                <a:spcPts val="0"/>
              </a:spcAft>
              <a:buSzPts val="1350"/>
              <a:buChar char="▪"/>
              <a:defRPr sz="1350"/>
            </a:lvl4pPr>
            <a:lvl5pPr marL="2286000" lvl="4" indent="-314325" algn="l" rtl="0">
              <a:lnSpc>
                <a:spcPct val="90000"/>
              </a:lnSpc>
              <a:spcBef>
                <a:spcPts val="375"/>
              </a:spcBef>
              <a:spcAft>
                <a:spcPts val="0"/>
              </a:spcAft>
              <a:buSzPts val="1350"/>
              <a:buChar char="o"/>
              <a:defRPr sz="1350"/>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55" name="Google Shape;455;p62"/>
          <p:cNvSpPr>
            <a:spLocks noGrp="1"/>
          </p:cNvSpPr>
          <p:nvPr>
            <p:ph type="pic" idx="3"/>
          </p:nvPr>
        </p:nvSpPr>
        <p:spPr>
          <a:xfrm>
            <a:off x="4629150" y="3004793"/>
            <a:ext cx="3886200" cy="1208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56" name="Google Shape;456;p62"/>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57" name="Google Shape;457;p62"/>
          <p:cNvSpPr txBox="1">
            <a:spLocks noGrp="1"/>
          </p:cNvSpPr>
          <p:nvPr>
            <p:ph type="body" idx="4"/>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800"/>
              <a:buNone/>
              <a:defRPr sz="1800" b="1" i="1">
                <a:solidFill>
                  <a:srgbClr val="7F7F7F"/>
                </a:solidFill>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ullets and Image">
  <p:cSld name="Bullets and Image">
    <p:spTree>
      <p:nvGrpSpPr>
        <p:cNvPr id="1" name="Shape 458"/>
        <p:cNvGrpSpPr/>
        <p:nvPr/>
      </p:nvGrpSpPr>
      <p:grpSpPr>
        <a:xfrm>
          <a:off x="0" y="0"/>
          <a:ext cx="0" cy="0"/>
          <a:chOff x="0" y="0"/>
          <a:chExt cx="0" cy="0"/>
        </a:xfrm>
      </p:grpSpPr>
      <p:sp>
        <p:nvSpPr>
          <p:cNvPr id="459" name="Google Shape;459;p63"/>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0066A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0" name="Google Shape;460;p63"/>
          <p:cNvSpPr txBox="1">
            <a:spLocks noGrp="1"/>
          </p:cNvSpPr>
          <p:nvPr>
            <p:ph type="body" idx="1"/>
          </p:nvPr>
        </p:nvSpPr>
        <p:spPr>
          <a:xfrm>
            <a:off x="628650" y="1369218"/>
            <a:ext cx="4971000" cy="21657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750"/>
              </a:spcBef>
              <a:spcAft>
                <a:spcPts val="0"/>
              </a:spcAft>
              <a:buSzPts val="1800"/>
              <a:buChar char="▸"/>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61" name="Google Shape;461;p63"/>
          <p:cNvSpPr txBox="1">
            <a:spLocks noGrp="1"/>
          </p:cNvSpPr>
          <p:nvPr>
            <p:ph type="body" idx="2"/>
          </p:nvPr>
        </p:nvSpPr>
        <p:spPr>
          <a:xfrm>
            <a:off x="628650" y="3535051"/>
            <a:ext cx="4971000" cy="678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500"/>
              <a:buNone/>
              <a:defRPr sz="1500" b="1">
                <a:solidFill>
                  <a:srgbClr val="0066A1"/>
                </a:solidFill>
              </a:defRPr>
            </a:lvl1pPr>
            <a:lvl2pPr marL="914400" lvl="1" indent="-314325" algn="l" rtl="0">
              <a:lnSpc>
                <a:spcPct val="90000"/>
              </a:lnSpc>
              <a:spcBef>
                <a:spcPts val="375"/>
              </a:spcBef>
              <a:spcAft>
                <a:spcPts val="0"/>
              </a:spcAft>
              <a:buSzPts val="1350"/>
              <a:buChar char="-"/>
              <a:defRPr sz="1350"/>
            </a:lvl2pPr>
            <a:lvl3pPr marL="1371600" lvl="2" indent="-314325" algn="l" rtl="0">
              <a:lnSpc>
                <a:spcPct val="90000"/>
              </a:lnSpc>
              <a:spcBef>
                <a:spcPts val="375"/>
              </a:spcBef>
              <a:spcAft>
                <a:spcPts val="0"/>
              </a:spcAft>
              <a:buSzPts val="1350"/>
              <a:buChar char="•"/>
              <a:defRPr sz="1350"/>
            </a:lvl3pPr>
            <a:lvl4pPr marL="1828800" lvl="3" indent="-314325" algn="l" rtl="0">
              <a:lnSpc>
                <a:spcPct val="90000"/>
              </a:lnSpc>
              <a:spcBef>
                <a:spcPts val="375"/>
              </a:spcBef>
              <a:spcAft>
                <a:spcPts val="0"/>
              </a:spcAft>
              <a:buSzPts val="1350"/>
              <a:buChar char="▪"/>
              <a:defRPr sz="1350"/>
            </a:lvl4pPr>
            <a:lvl5pPr marL="2286000" lvl="4" indent="-314325" algn="l" rtl="0">
              <a:lnSpc>
                <a:spcPct val="90000"/>
              </a:lnSpc>
              <a:spcBef>
                <a:spcPts val="375"/>
              </a:spcBef>
              <a:spcAft>
                <a:spcPts val="0"/>
              </a:spcAft>
              <a:buSzPts val="1350"/>
              <a:buChar char="o"/>
              <a:defRPr sz="1350"/>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462" name="Google Shape;462;p63"/>
          <p:cNvSpPr>
            <a:spLocks noGrp="1"/>
          </p:cNvSpPr>
          <p:nvPr>
            <p:ph type="pic" idx="3"/>
          </p:nvPr>
        </p:nvSpPr>
        <p:spPr>
          <a:xfrm>
            <a:off x="5712643" y="1369219"/>
            <a:ext cx="2802600" cy="2844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463" name="Google Shape;463;p63"/>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64" name="Google Shape;464;p63"/>
          <p:cNvSpPr txBox="1">
            <a:spLocks noGrp="1"/>
          </p:cNvSpPr>
          <p:nvPr>
            <p:ph type="body" idx="4"/>
          </p:nvPr>
        </p:nvSpPr>
        <p:spPr>
          <a:xfrm>
            <a:off x="628650" y="829648"/>
            <a:ext cx="7886700" cy="2676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750"/>
              </a:spcBef>
              <a:spcAft>
                <a:spcPts val="0"/>
              </a:spcAft>
              <a:buSzPts val="1800"/>
              <a:buNone/>
              <a:defRPr sz="1800" b="1" i="1">
                <a:solidFill>
                  <a:srgbClr val="7F7F7F"/>
                </a:solidFill>
              </a:defRPr>
            </a:lvl1pPr>
            <a:lvl2pPr marL="914400" lvl="1" indent="-342900" algn="l" rtl="0">
              <a:lnSpc>
                <a:spcPct val="90000"/>
              </a:lnSpc>
              <a:spcBef>
                <a:spcPts val="375"/>
              </a:spcBef>
              <a:spcAft>
                <a:spcPts val="0"/>
              </a:spcAft>
              <a:buSzPts val="1800"/>
              <a:buChar char="-"/>
              <a:defRPr/>
            </a:lvl2pPr>
            <a:lvl3pPr marL="1371600" lvl="2" indent="-342900" algn="l" rtl="0">
              <a:lnSpc>
                <a:spcPct val="90000"/>
              </a:lnSpc>
              <a:spcBef>
                <a:spcPts val="375"/>
              </a:spcBef>
              <a:spcAft>
                <a:spcPts val="0"/>
              </a:spcAft>
              <a:buSzPts val="1800"/>
              <a:buChar char="•"/>
              <a:defRPr/>
            </a:lvl3pPr>
            <a:lvl4pPr marL="1828800" lvl="3" indent="-342900" algn="l" rtl="0">
              <a:lnSpc>
                <a:spcPct val="90000"/>
              </a:lnSpc>
              <a:spcBef>
                <a:spcPts val="375"/>
              </a:spcBef>
              <a:spcAft>
                <a:spcPts val="0"/>
              </a:spcAft>
              <a:buSzPts val="1800"/>
              <a:buChar char="▪"/>
              <a:defRPr/>
            </a:lvl4pPr>
            <a:lvl5pPr marL="2286000" lvl="4" indent="-342900" algn="l" rtl="0">
              <a:lnSpc>
                <a:spcPct val="90000"/>
              </a:lnSpc>
              <a:spcBef>
                <a:spcPts val="375"/>
              </a:spcBef>
              <a:spcAft>
                <a:spcPts val="0"/>
              </a:spcAft>
              <a:buSzPts val="1800"/>
              <a:buChar char="o"/>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5"/>
        <p:cNvGrpSpPr/>
        <p:nvPr/>
      </p:nvGrpSpPr>
      <p:grpSpPr>
        <a:xfrm>
          <a:off x="0" y="0"/>
          <a:ext cx="0" cy="0"/>
          <a:chOff x="0" y="0"/>
          <a:chExt cx="0" cy="0"/>
        </a:xfrm>
      </p:grpSpPr>
      <p:sp>
        <p:nvSpPr>
          <p:cNvPr id="466" name="Google Shape;466;p64"/>
          <p:cNvSpPr txBox="1">
            <a:spLocks noGrp="1"/>
          </p:cNvSpPr>
          <p:nvPr>
            <p:ph type="title"/>
          </p:nvPr>
        </p:nvSpPr>
        <p:spPr>
          <a:xfrm>
            <a:off x="457200" y="205979"/>
            <a:ext cx="8229600" cy="533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700"/>
              <a:buFont typeface="Calibri"/>
              <a:buNone/>
              <a:defRPr sz="27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467" name="Google Shape;467;p6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9pPr>
          </a:lstStyle>
          <a:p>
            <a:endParaRPr/>
          </a:p>
        </p:txBody>
      </p:sp>
      <p:sp>
        <p:nvSpPr>
          <p:cNvPr id="468" name="Google Shape;468;p6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00" b="0" i="0" u="none" strike="noStrike" cap="none">
                <a:solidFill>
                  <a:schemeClr val="dk1"/>
                </a:solidFill>
                <a:latin typeface="Calibri"/>
                <a:ea typeface="Calibri"/>
                <a:cs typeface="Calibri"/>
                <a:sym typeface="Calibri"/>
              </a:defRPr>
            </a:lvl9pPr>
          </a:lstStyle>
          <a:p>
            <a:endParaRPr/>
          </a:p>
        </p:txBody>
      </p:sp>
      <p:sp>
        <p:nvSpPr>
          <p:cNvPr id="469" name="Google Shape;469;p6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0"/>
        <p:cNvGrpSpPr/>
        <p:nvPr/>
      </p:nvGrpSpPr>
      <p:grpSpPr>
        <a:xfrm>
          <a:off x="0" y="0"/>
          <a:ext cx="0" cy="0"/>
          <a:chOff x="0" y="0"/>
          <a:chExt cx="0" cy="0"/>
        </a:xfrm>
      </p:grpSpPr>
      <p:sp>
        <p:nvSpPr>
          <p:cNvPr id="471" name="Google Shape;471;p65"/>
          <p:cNvSpPr txBox="1">
            <a:spLocks noGrp="1"/>
          </p:cNvSpPr>
          <p:nvPr>
            <p:ph type="title"/>
          </p:nvPr>
        </p:nvSpPr>
        <p:spPr>
          <a:xfrm>
            <a:off x="685800" y="457200"/>
            <a:ext cx="7772400" cy="8574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66A1"/>
              </a:buClr>
              <a:buSzPts val="3200"/>
              <a:buFont typeface="Calibri"/>
              <a:buNone/>
              <a:defRPr sz="3200" b="1" i="0" u="none" strike="noStrike" cap="none">
                <a:solidFill>
                  <a:schemeClr val="dk2"/>
                </a:solidFill>
                <a:latin typeface="Verdana"/>
                <a:ea typeface="Verdana"/>
                <a:cs typeface="Verdana"/>
                <a:sym typeface="Verdana"/>
              </a:defRPr>
            </a:lvl1pPr>
            <a:lvl2pPr marR="0" lvl="1" algn="l" rtl="0">
              <a:lnSpc>
                <a:spcPct val="100000"/>
              </a:lnSpc>
              <a:spcBef>
                <a:spcPts val="0"/>
              </a:spcBef>
              <a:spcAft>
                <a:spcPts val="0"/>
              </a:spcAft>
              <a:buClr>
                <a:schemeClr val="dk2"/>
              </a:buClr>
              <a:buSzPts val="3200"/>
              <a:buFont typeface="Verdana"/>
              <a:buNone/>
              <a:defRPr sz="3200" b="1" i="0" u="none" strike="noStrike" cap="none">
                <a:solidFill>
                  <a:schemeClr val="dk2"/>
                </a:solidFill>
                <a:latin typeface="Verdana"/>
                <a:ea typeface="Verdana"/>
                <a:cs typeface="Verdana"/>
                <a:sym typeface="Verdana"/>
              </a:defRPr>
            </a:lvl2pPr>
            <a:lvl3pPr marR="0" lvl="2" algn="l" rtl="0">
              <a:lnSpc>
                <a:spcPct val="100000"/>
              </a:lnSpc>
              <a:spcBef>
                <a:spcPts val="0"/>
              </a:spcBef>
              <a:spcAft>
                <a:spcPts val="0"/>
              </a:spcAft>
              <a:buClr>
                <a:schemeClr val="dk2"/>
              </a:buClr>
              <a:buSzPts val="3200"/>
              <a:buFont typeface="Verdana"/>
              <a:buNone/>
              <a:defRPr sz="3200" b="1" i="0" u="none" strike="noStrike" cap="none">
                <a:solidFill>
                  <a:schemeClr val="dk2"/>
                </a:solidFill>
                <a:latin typeface="Verdana"/>
                <a:ea typeface="Verdana"/>
                <a:cs typeface="Verdana"/>
                <a:sym typeface="Verdana"/>
              </a:defRPr>
            </a:lvl3pPr>
            <a:lvl4pPr marR="0" lvl="3" algn="l" rtl="0">
              <a:lnSpc>
                <a:spcPct val="100000"/>
              </a:lnSpc>
              <a:spcBef>
                <a:spcPts val="0"/>
              </a:spcBef>
              <a:spcAft>
                <a:spcPts val="0"/>
              </a:spcAft>
              <a:buClr>
                <a:schemeClr val="dk2"/>
              </a:buClr>
              <a:buSzPts val="3200"/>
              <a:buFont typeface="Verdana"/>
              <a:buNone/>
              <a:defRPr sz="3200" b="1" i="0" u="none" strike="noStrike" cap="none">
                <a:solidFill>
                  <a:schemeClr val="dk2"/>
                </a:solidFill>
                <a:latin typeface="Verdana"/>
                <a:ea typeface="Verdana"/>
                <a:cs typeface="Verdana"/>
                <a:sym typeface="Verdana"/>
              </a:defRPr>
            </a:lvl4pPr>
            <a:lvl5pPr marR="0" lvl="4" algn="l" rtl="0">
              <a:lnSpc>
                <a:spcPct val="100000"/>
              </a:lnSpc>
              <a:spcBef>
                <a:spcPts val="0"/>
              </a:spcBef>
              <a:spcAft>
                <a:spcPts val="0"/>
              </a:spcAft>
              <a:buClr>
                <a:schemeClr val="dk2"/>
              </a:buClr>
              <a:buSzPts val="3200"/>
              <a:buFont typeface="Verdana"/>
              <a:buNone/>
              <a:defRPr sz="3200" b="1" i="0" u="none" strike="noStrike" cap="none">
                <a:solidFill>
                  <a:schemeClr val="dk2"/>
                </a:solidFill>
                <a:latin typeface="Verdana"/>
                <a:ea typeface="Verdana"/>
                <a:cs typeface="Verdana"/>
                <a:sym typeface="Verdana"/>
              </a:defRPr>
            </a:lvl5pPr>
            <a:lvl6pPr marR="0" lvl="5"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9pPr>
          </a:lstStyle>
          <a:p>
            <a:endParaRPr/>
          </a:p>
        </p:txBody>
      </p:sp>
      <p:sp>
        <p:nvSpPr>
          <p:cNvPr id="472" name="Google Shape;472;p65"/>
          <p:cNvSpPr txBox="1">
            <a:spLocks noGrp="1"/>
          </p:cNvSpPr>
          <p:nvPr>
            <p:ph type="body" idx="1"/>
          </p:nvPr>
        </p:nvSpPr>
        <p:spPr>
          <a:xfrm>
            <a:off x="685800" y="1485900"/>
            <a:ext cx="7772400" cy="3086100"/>
          </a:xfrm>
          <a:prstGeom prst="rect">
            <a:avLst/>
          </a:prstGeom>
          <a:noFill/>
          <a:ln>
            <a:noFill/>
          </a:ln>
        </p:spPr>
        <p:txBody>
          <a:bodyPr spcFirstLastPara="1" wrap="square" lIns="91425" tIns="91425" rIns="91425" bIns="91425" anchor="t" anchorCtr="0">
            <a:noAutofit/>
          </a:bodyPr>
          <a:lstStyle>
            <a:lvl1pPr marL="457200" marR="0" lvl="0" indent="-370840" algn="l" rtl="0">
              <a:lnSpc>
                <a:spcPct val="90000"/>
              </a:lnSpc>
              <a:spcBef>
                <a:spcPts val="560"/>
              </a:spcBef>
              <a:spcAft>
                <a:spcPts val="0"/>
              </a:spcAft>
              <a:buClr>
                <a:schemeClr val="lt2"/>
              </a:buClr>
              <a:buSzPts val="2240"/>
              <a:buFont typeface="Verdana"/>
              <a:buChar char="•"/>
              <a:defRPr sz="2800" b="0" i="0" u="none" strike="noStrike" cap="none">
                <a:solidFill>
                  <a:schemeClr val="dk1"/>
                </a:solidFill>
                <a:latin typeface="Verdana"/>
                <a:ea typeface="Verdana"/>
                <a:cs typeface="Verdana"/>
                <a:sym typeface="Verdana"/>
              </a:defRPr>
            </a:lvl1pPr>
            <a:lvl2pPr marL="914400" marR="0" lvl="1" indent="-393700" algn="l" rtl="0">
              <a:lnSpc>
                <a:spcPct val="90000"/>
              </a:lnSpc>
              <a:spcBef>
                <a:spcPts val="520"/>
              </a:spcBef>
              <a:spcAft>
                <a:spcPts val="0"/>
              </a:spcAft>
              <a:buClr>
                <a:srgbClr val="595959"/>
              </a:buClr>
              <a:buSzPts val="2600"/>
              <a:buFont typeface="Verdana"/>
              <a:buChar char="–"/>
              <a:defRPr sz="2600" b="0" i="0" u="none" strike="noStrike" cap="none">
                <a:solidFill>
                  <a:schemeClr val="dk1"/>
                </a:solidFill>
                <a:latin typeface="Verdana"/>
                <a:ea typeface="Verdana"/>
                <a:cs typeface="Verdana"/>
                <a:sym typeface="Verdana"/>
              </a:defRPr>
            </a:lvl2pPr>
            <a:lvl3pPr marL="1371600" marR="0" lvl="2" indent="-368300" algn="l" rtl="0">
              <a:lnSpc>
                <a:spcPct val="90000"/>
              </a:lnSpc>
              <a:spcBef>
                <a:spcPts val="440"/>
              </a:spcBef>
              <a:spcAft>
                <a:spcPts val="0"/>
              </a:spcAft>
              <a:buClr>
                <a:srgbClr val="595959"/>
              </a:buClr>
              <a:buSzPts val="2200"/>
              <a:buFont typeface="Arial"/>
              <a:buChar char="▪"/>
              <a:defRPr sz="2200" b="0" i="0" u="none" strike="noStrike" cap="none">
                <a:solidFill>
                  <a:schemeClr val="dk1"/>
                </a:solidFill>
                <a:latin typeface="Verdana"/>
                <a:ea typeface="Verdana"/>
                <a:cs typeface="Verdana"/>
                <a:sym typeface="Verdana"/>
              </a:defRPr>
            </a:lvl3pPr>
            <a:lvl4pPr marL="1828800" marR="0" lvl="3" indent="-355600" algn="l" rtl="0">
              <a:lnSpc>
                <a:spcPct val="90000"/>
              </a:lnSpc>
              <a:spcBef>
                <a:spcPts val="400"/>
              </a:spcBef>
              <a:spcAft>
                <a:spcPts val="0"/>
              </a:spcAft>
              <a:buClr>
                <a:srgbClr val="595959"/>
              </a:buClr>
              <a:buSzPts val="2000"/>
              <a:buFont typeface="Verdana"/>
              <a:buChar char="–"/>
              <a:defRPr sz="20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360"/>
              </a:spcBef>
              <a:spcAft>
                <a:spcPts val="0"/>
              </a:spcAft>
              <a:buClr>
                <a:srgbClr val="595959"/>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360"/>
              </a:spcBef>
              <a:spcAft>
                <a:spcPts val="0"/>
              </a:spcAft>
              <a:buClr>
                <a:schemeClr val="lt2"/>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360"/>
              </a:spcBef>
              <a:spcAft>
                <a:spcPts val="0"/>
              </a:spcAft>
              <a:buClr>
                <a:schemeClr val="lt2"/>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360"/>
              </a:spcBef>
              <a:spcAft>
                <a:spcPts val="0"/>
              </a:spcAft>
              <a:buClr>
                <a:schemeClr val="lt2"/>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360"/>
              </a:spcBef>
              <a:spcAft>
                <a:spcPts val="0"/>
              </a:spcAft>
              <a:buClr>
                <a:schemeClr val="lt2"/>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73" name="Google Shape;473;p65"/>
          <p:cNvSpPr txBox="1">
            <a:spLocks noGrp="1"/>
          </p:cNvSpPr>
          <p:nvPr>
            <p:ph type="dt" idx="10"/>
          </p:nvPr>
        </p:nvSpPr>
        <p:spPr>
          <a:xfrm>
            <a:off x="1219200" y="4629150"/>
            <a:ext cx="31242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74" name="Google Shape;474;p65"/>
          <p:cNvSpPr txBox="1">
            <a:spLocks noGrp="1"/>
          </p:cNvSpPr>
          <p:nvPr>
            <p:ph type="sldNum" idx="12"/>
          </p:nvPr>
        </p:nvSpPr>
        <p:spPr>
          <a:xfrm>
            <a:off x="533400" y="4629150"/>
            <a:ext cx="6858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1pPr>
            <a:lvl2pPr marL="0" marR="0" lvl="1"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2pPr>
            <a:lvl3pPr marL="0" marR="0" lvl="2"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3pPr>
            <a:lvl4pPr marL="0" marR="0" lvl="3"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4pPr>
            <a:lvl5pPr marL="0" marR="0" lvl="4"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5pPr>
            <a:lvl6pPr marL="0" marR="0" lvl="5"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6pPr>
            <a:lvl7pPr marL="0" marR="0" lvl="6"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7pPr>
            <a:lvl8pPr marL="0" marR="0" lvl="7"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8pPr>
            <a:lvl9pPr marL="0" marR="0" lvl="8"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5"/>
        <p:cNvGrpSpPr/>
        <p:nvPr/>
      </p:nvGrpSpPr>
      <p:grpSpPr>
        <a:xfrm>
          <a:off x="0" y="0"/>
          <a:ext cx="0" cy="0"/>
          <a:chOff x="0" y="0"/>
          <a:chExt cx="0" cy="0"/>
        </a:xfrm>
      </p:grpSpPr>
      <p:sp>
        <p:nvSpPr>
          <p:cNvPr id="476" name="Google Shape;476;p66"/>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77" name="Google Shape;477;p66"/>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Autofit/>
          </a:bodyPr>
          <a:lstStyle>
            <a:lvl1pPr lvl="0" algn="ctr" rtl="0">
              <a:lnSpc>
                <a:spcPct val="100000"/>
              </a:lnSpc>
              <a:spcBef>
                <a:spcPts val="750"/>
              </a:spcBef>
              <a:spcAft>
                <a:spcPts val="0"/>
              </a:spcAft>
              <a:buSzPts val="2800"/>
              <a:buNone/>
              <a:defRPr sz="2800"/>
            </a:lvl1pPr>
            <a:lvl2pPr lvl="1" algn="ctr" rtl="0">
              <a:lnSpc>
                <a:spcPct val="100000"/>
              </a:lnSpc>
              <a:spcBef>
                <a:spcPts val="375"/>
              </a:spcBef>
              <a:spcAft>
                <a:spcPts val="0"/>
              </a:spcAft>
              <a:buSzPts val="2800"/>
              <a:buNone/>
              <a:defRPr sz="2800"/>
            </a:lvl2pPr>
            <a:lvl3pPr lvl="2" algn="ctr" rtl="0">
              <a:lnSpc>
                <a:spcPct val="100000"/>
              </a:lnSpc>
              <a:spcBef>
                <a:spcPts val="375"/>
              </a:spcBef>
              <a:spcAft>
                <a:spcPts val="0"/>
              </a:spcAft>
              <a:buSzPts val="2800"/>
              <a:buNone/>
              <a:defRPr sz="2800"/>
            </a:lvl3pPr>
            <a:lvl4pPr lvl="3" algn="ctr" rtl="0">
              <a:lnSpc>
                <a:spcPct val="100000"/>
              </a:lnSpc>
              <a:spcBef>
                <a:spcPts val="375"/>
              </a:spcBef>
              <a:spcAft>
                <a:spcPts val="0"/>
              </a:spcAft>
              <a:buSzPts val="2800"/>
              <a:buNone/>
              <a:defRPr sz="2800"/>
            </a:lvl4pPr>
            <a:lvl5pPr lvl="4" algn="ctr" rtl="0">
              <a:lnSpc>
                <a:spcPct val="100000"/>
              </a:lnSpc>
              <a:spcBef>
                <a:spcPts val="375"/>
              </a:spcBef>
              <a:spcAft>
                <a:spcPts val="0"/>
              </a:spcAft>
              <a:buSzPts val="2800"/>
              <a:buNone/>
              <a:defRPr sz="2800"/>
            </a:lvl5pPr>
            <a:lvl6pPr lvl="5" algn="ctr" rtl="0">
              <a:lnSpc>
                <a:spcPct val="100000"/>
              </a:lnSpc>
              <a:spcBef>
                <a:spcPts val="375"/>
              </a:spcBef>
              <a:spcAft>
                <a:spcPts val="0"/>
              </a:spcAft>
              <a:buSzPts val="2800"/>
              <a:buNone/>
              <a:defRPr sz="2800"/>
            </a:lvl6pPr>
            <a:lvl7pPr lvl="6" algn="ctr" rtl="0">
              <a:lnSpc>
                <a:spcPct val="100000"/>
              </a:lnSpc>
              <a:spcBef>
                <a:spcPts val="375"/>
              </a:spcBef>
              <a:spcAft>
                <a:spcPts val="0"/>
              </a:spcAft>
              <a:buSzPts val="2800"/>
              <a:buNone/>
              <a:defRPr sz="2800"/>
            </a:lvl7pPr>
            <a:lvl8pPr lvl="7" algn="ctr" rtl="0">
              <a:lnSpc>
                <a:spcPct val="100000"/>
              </a:lnSpc>
              <a:spcBef>
                <a:spcPts val="375"/>
              </a:spcBef>
              <a:spcAft>
                <a:spcPts val="0"/>
              </a:spcAft>
              <a:buSzPts val="2800"/>
              <a:buNone/>
              <a:defRPr sz="2800"/>
            </a:lvl8pPr>
            <a:lvl9pPr lvl="8" algn="ctr" rtl="0">
              <a:lnSpc>
                <a:spcPct val="100000"/>
              </a:lnSpc>
              <a:spcBef>
                <a:spcPts val="375"/>
              </a:spcBef>
              <a:spcAft>
                <a:spcPts val="0"/>
              </a:spcAft>
              <a:buSzPts val="2800"/>
              <a:buNone/>
              <a:defRPr sz="2800"/>
            </a:lvl9pPr>
          </a:lstStyle>
          <a:p>
            <a:endParaRPr/>
          </a:p>
        </p:txBody>
      </p:sp>
      <p:sp>
        <p:nvSpPr>
          <p:cNvPr id="478" name="Google Shape;478;p66"/>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COL GREY-NoRULE">
  <p:cSld name="1-COL GREY-NoRULE">
    <p:spTree>
      <p:nvGrpSpPr>
        <p:cNvPr id="1" name="Shape 479"/>
        <p:cNvGrpSpPr/>
        <p:nvPr/>
      </p:nvGrpSpPr>
      <p:grpSpPr>
        <a:xfrm>
          <a:off x="0" y="0"/>
          <a:ext cx="0" cy="0"/>
          <a:chOff x="0" y="0"/>
          <a:chExt cx="0" cy="0"/>
        </a:xfrm>
      </p:grpSpPr>
      <p:sp>
        <p:nvSpPr>
          <p:cNvPr id="480" name="Google Shape;480;p67"/>
          <p:cNvSpPr/>
          <p:nvPr/>
        </p:nvSpPr>
        <p:spPr>
          <a:xfrm>
            <a:off x="148850" y="1073525"/>
            <a:ext cx="8828100" cy="37836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81" name="Google Shape;481;p67"/>
          <p:cNvSpPr txBox="1">
            <a:spLocks noGrp="1"/>
          </p:cNvSpPr>
          <p:nvPr>
            <p:ph type="title"/>
          </p:nvPr>
        </p:nvSpPr>
        <p:spPr>
          <a:xfrm>
            <a:off x="342900" y="189250"/>
            <a:ext cx="6213900" cy="857400"/>
          </a:xfrm>
          <a:prstGeom prst="rect">
            <a:avLst/>
          </a:prstGeom>
          <a:noFill/>
          <a:ln>
            <a:noFill/>
          </a:ln>
        </p:spPr>
        <p:txBody>
          <a:bodyPr spcFirstLastPara="1" wrap="square" lIns="91425" tIns="91425" rIns="91425" bIns="91425" anchor="t" anchorCtr="0">
            <a:noAutofit/>
          </a:bodyPr>
          <a:lstStyle>
            <a:lvl1pPr marR="0" lvl="0" algn="l" rtl="0">
              <a:lnSpc>
                <a:spcPct val="85000"/>
              </a:lnSpc>
              <a:spcBef>
                <a:spcPts val="0"/>
              </a:spcBef>
              <a:spcAft>
                <a:spcPts val="0"/>
              </a:spcAft>
              <a:buClr>
                <a:srgbClr val="000000"/>
              </a:buClr>
              <a:buSzPts val="1800"/>
              <a:buFont typeface="Arial"/>
              <a:buNone/>
              <a:defRPr sz="1800" b="1" i="0" u="none" strike="noStrike" cap="none">
                <a:solidFill>
                  <a:schemeClr val="dk1"/>
                </a:solidFill>
                <a:latin typeface="Arial"/>
                <a:ea typeface="Arial"/>
                <a:cs typeface="Arial"/>
                <a:sym typeface="Arial"/>
              </a:defRPr>
            </a:lvl1pPr>
            <a:lvl2pPr marR="0" lvl="1" algn="l" rtl="0">
              <a:lnSpc>
                <a:spcPct val="85000"/>
              </a:lnSpc>
              <a:spcBef>
                <a:spcPts val="0"/>
              </a:spcBef>
              <a:spcAft>
                <a:spcPts val="0"/>
              </a:spcAft>
              <a:buClr>
                <a:srgbClr val="000000"/>
              </a:buClr>
              <a:buSzPts val="1400"/>
              <a:buFont typeface="Arial"/>
              <a:buNone/>
              <a:defRPr sz="4600" b="0" i="0" u="none" strike="noStrike" cap="none">
                <a:solidFill>
                  <a:srgbClr val="003300"/>
                </a:solidFill>
                <a:latin typeface="Arial"/>
                <a:ea typeface="Arial"/>
                <a:cs typeface="Arial"/>
                <a:sym typeface="Arial"/>
              </a:defRPr>
            </a:lvl2pPr>
            <a:lvl3pPr marR="0" lvl="2" algn="l" rtl="0">
              <a:lnSpc>
                <a:spcPct val="85000"/>
              </a:lnSpc>
              <a:spcBef>
                <a:spcPts val="0"/>
              </a:spcBef>
              <a:spcAft>
                <a:spcPts val="0"/>
              </a:spcAft>
              <a:buClr>
                <a:srgbClr val="000000"/>
              </a:buClr>
              <a:buSzPts val="1400"/>
              <a:buFont typeface="Arial"/>
              <a:buNone/>
              <a:defRPr sz="4600" b="0" i="0" u="none" strike="noStrike" cap="none">
                <a:solidFill>
                  <a:srgbClr val="003300"/>
                </a:solidFill>
                <a:latin typeface="Arial"/>
                <a:ea typeface="Arial"/>
                <a:cs typeface="Arial"/>
                <a:sym typeface="Arial"/>
              </a:defRPr>
            </a:lvl3pPr>
            <a:lvl4pPr marR="0" lvl="3" algn="l" rtl="0">
              <a:lnSpc>
                <a:spcPct val="85000"/>
              </a:lnSpc>
              <a:spcBef>
                <a:spcPts val="0"/>
              </a:spcBef>
              <a:spcAft>
                <a:spcPts val="0"/>
              </a:spcAft>
              <a:buClr>
                <a:srgbClr val="000000"/>
              </a:buClr>
              <a:buSzPts val="1400"/>
              <a:buFont typeface="Arial"/>
              <a:buNone/>
              <a:defRPr sz="4600" b="0" i="0" u="none" strike="noStrike" cap="none">
                <a:solidFill>
                  <a:srgbClr val="003300"/>
                </a:solidFill>
                <a:latin typeface="Arial"/>
                <a:ea typeface="Arial"/>
                <a:cs typeface="Arial"/>
                <a:sym typeface="Arial"/>
              </a:defRPr>
            </a:lvl4pPr>
            <a:lvl5pPr marR="0" lvl="4" algn="l" rtl="0">
              <a:lnSpc>
                <a:spcPct val="85000"/>
              </a:lnSpc>
              <a:spcBef>
                <a:spcPts val="0"/>
              </a:spcBef>
              <a:spcAft>
                <a:spcPts val="0"/>
              </a:spcAft>
              <a:buClr>
                <a:srgbClr val="000000"/>
              </a:buClr>
              <a:buSzPts val="1400"/>
              <a:buFont typeface="Arial"/>
              <a:buNone/>
              <a:defRPr sz="4600" b="0" i="0" u="none" strike="noStrike" cap="none">
                <a:solidFill>
                  <a:srgbClr val="003300"/>
                </a:solidFill>
                <a:latin typeface="Arial"/>
                <a:ea typeface="Arial"/>
                <a:cs typeface="Arial"/>
                <a:sym typeface="Arial"/>
              </a:defRPr>
            </a:lvl5pPr>
            <a:lvl6pPr marR="0" lvl="5" algn="l" rtl="0">
              <a:lnSpc>
                <a:spcPct val="85000"/>
              </a:lnSpc>
              <a:spcBef>
                <a:spcPts val="0"/>
              </a:spcBef>
              <a:spcAft>
                <a:spcPts val="0"/>
              </a:spcAft>
              <a:buClr>
                <a:srgbClr val="000000"/>
              </a:buClr>
              <a:buSzPts val="1400"/>
              <a:buFont typeface="Arial"/>
              <a:buNone/>
              <a:defRPr sz="4600" b="0" i="0" u="none" strike="noStrike" cap="none">
                <a:solidFill>
                  <a:srgbClr val="003300"/>
                </a:solidFill>
                <a:latin typeface="Arial"/>
                <a:ea typeface="Arial"/>
                <a:cs typeface="Arial"/>
                <a:sym typeface="Arial"/>
              </a:defRPr>
            </a:lvl6pPr>
            <a:lvl7pPr marR="0" lvl="6" algn="l" rtl="0">
              <a:lnSpc>
                <a:spcPct val="85000"/>
              </a:lnSpc>
              <a:spcBef>
                <a:spcPts val="0"/>
              </a:spcBef>
              <a:spcAft>
                <a:spcPts val="0"/>
              </a:spcAft>
              <a:buClr>
                <a:srgbClr val="000000"/>
              </a:buClr>
              <a:buSzPts val="1400"/>
              <a:buFont typeface="Arial"/>
              <a:buNone/>
              <a:defRPr sz="4600" b="0" i="0" u="none" strike="noStrike" cap="none">
                <a:solidFill>
                  <a:srgbClr val="003300"/>
                </a:solidFill>
                <a:latin typeface="Arial"/>
                <a:ea typeface="Arial"/>
                <a:cs typeface="Arial"/>
                <a:sym typeface="Arial"/>
              </a:defRPr>
            </a:lvl7pPr>
            <a:lvl8pPr marR="0" lvl="7" algn="l" rtl="0">
              <a:lnSpc>
                <a:spcPct val="85000"/>
              </a:lnSpc>
              <a:spcBef>
                <a:spcPts val="0"/>
              </a:spcBef>
              <a:spcAft>
                <a:spcPts val="0"/>
              </a:spcAft>
              <a:buClr>
                <a:srgbClr val="000000"/>
              </a:buClr>
              <a:buSzPts val="1400"/>
              <a:buFont typeface="Arial"/>
              <a:buNone/>
              <a:defRPr sz="4600" b="0" i="0" u="none" strike="noStrike" cap="none">
                <a:solidFill>
                  <a:srgbClr val="003300"/>
                </a:solidFill>
                <a:latin typeface="Arial"/>
                <a:ea typeface="Arial"/>
                <a:cs typeface="Arial"/>
                <a:sym typeface="Arial"/>
              </a:defRPr>
            </a:lvl8pPr>
            <a:lvl9pPr marR="0" lvl="8" algn="l" rtl="0">
              <a:lnSpc>
                <a:spcPct val="85000"/>
              </a:lnSpc>
              <a:spcBef>
                <a:spcPts val="0"/>
              </a:spcBef>
              <a:spcAft>
                <a:spcPts val="0"/>
              </a:spcAft>
              <a:buClr>
                <a:srgbClr val="000000"/>
              </a:buClr>
              <a:buSzPts val="1400"/>
              <a:buFont typeface="Arial"/>
              <a:buNone/>
              <a:defRPr sz="4600" b="0" i="0" u="none" strike="noStrike" cap="none">
                <a:solidFill>
                  <a:srgbClr val="003300"/>
                </a:solidFill>
                <a:latin typeface="Arial"/>
                <a:ea typeface="Arial"/>
                <a:cs typeface="Arial"/>
                <a:sym typeface="Arial"/>
              </a:defRPr>
            </a:lvl9pPr>
          </a:lstStyle>
          <a:p>
            <a:endParaRPr/>
          </a:p>
        </p:txBody>
      </p:sp>
      <p:sp>
        <p:nvSpPr>
          <p:cNvPr id="482" name="Google Shape;482;p67"/>
          <p:cNvSpPr txBox="1">
            <a:spLocks noGrp="1"/>
          </p:cNvSpPr>
          <p:nvPr>
            <p:ph type="body" idx="1"/>
          </p:nvPr>
        </p:nvSpPr>
        <p:spPr>
          <a:xfrm>
            <a:off x="457275" y="1279850"/>
            <a:ext cx="8229600" cy="3577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1pPr>
            <a:lvl2pPr marL="914400" marR="0" lvl="1" indent="-317500" algn="l" rtl="0">
              <a:lnSpc>
                <a:spcPct val="100000"/>
              </a:lnSpc>
              <a:spcBef>
                <a:spcPts val="56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2pPr>
            <a:lvl3pPr marL="1371600" marR="0" lvl="2" indent="-317500" algn="l" rtl="0">
              <a:lnSpc>
                <a:spcPct val="100000"/>
              </a:lnSpc>
              <a:spcBef>
                <a:spcPts val="52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3pPr>
            <a:lvl4pPr marL="1828800" marR="0" lvl="3" indent="-317500" algn="l" rtl="0">
              <a:lnSpc>
                <a:spcPct val="100000"/>
              </a:lnSpc>
              <a:spcBef>
                <a:spcPts val="44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100000"/>
              </a:lnSpc>
              <a:spcBef>
                <a:spcPts val="44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100000"/>
              </a:lnSpc>
              <a:spcBef>
                <a:spcPts val="44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6pPr>
            <a:lvl7pPr marL="3200400" marR="0" lvl="6" indent="-317500" algn="l" rtl="0">
              <a:lnSpc>
                <a:spcPct val="100000"/>
              </a:lnSpc>
              <a:spcBef>
                <a:spcPts val="44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7pPr>
            <a:lvl8pPr marL="3657600" marR="0" lvl="7" indent="-317500" algn="l" rtl="0">
              <a:lnSpc>
                <a:spcPct val="100000"/>
              </a:lnSpc>
              <a:spcBef>
                <a:spcPts val="44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8pPr>
            <a:lvl9pPr marL="4114800" marR="0" lvl="8" indent="-317500" algn="l" rtl="0">
              <a:lnSpc>
                <a:spcPct val="100000"/>
              </a:lnSpc>
              <a:spcBef>
                <a:spcPts val="44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Slide_OneColumnBullets">
  <p:cSld name="Content Slide_OneColumnBullets">
    <p:spTree>
      <p:nvGrpSpPr>
        <p:cNvPr id="1" name="Shape 483"/>
        <p:cNvGrpSpPr/>
        <p:nvPr/>
      </p:nvGrpSpPr>
      <p:grpSpPr>
        <a:xfrm>
          <a:off x="0" y="0"/>
          <a:ext cx="0" cy="0"/>
          <a:chOff x="0" y="0"/>
          <a:chExt cx="0" cy="0"/>
        </a:xfrm>
      </p:grpSpPr>
      <p:sp>
        <p:nvSpPr>
          <p:cNvPr id="484" name="Google Shape;484;p68"/>
          <p:cNvSpPr txBox="1">
            <a:spLocks noGrp="1"/>
          </p:cNvSpPr>
          <p:nvPr>
            <p:ph type="ctrTitle"/>
          </p:nvPr>
        </p:nvSpPr>
        <p:spPr>
          <a:xfrm>
            <a:off x="396815" y="424066"/>
            <a:ext cx="8419500" cy="3912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66A1"/>
              </a:buClr>
              <a:buSzPts val="3400"/>
              <a:buFont typeface="Calibri"/>
              <a:buNone/>
              <a:defRPr sz="3400" b="1" i="0" u="none" strike="noStrike" cap="none">
                <a:solidFill>
                  <a:srgbClr val="0066A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85" name="Google Shape;485;p68"/>
          <p:cNvSpPr txBox="1">
            <a:spLocks noGrp="1"/>
          </p:cNvSpPr>
          <p:nvPr>
            <p:ph type="subTitle" idx="1"/>
          </p:nvPr>
        </p:nvSpPr>
        <p:spPr>
          <a:xfrm>
            <a:off x="396815" y="899332"/>
            <a:ext cx="8419500" cy="3171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7F7F7F"/>
              </a:buClr>
              <a:buSzPts val="2400"/>
              <a:buFont typeface="Arial"/>
              <a:buNone/>
              <a:defRPr sz="2400" b="1" i="1" u="none" strike="noStrike" cap="none">
                <a:solidFill>
                  <a:srgbClr val="7F7F7F"/>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86" name="Google Shape;486;p68"/>
          <p:cNvSpPr txBox="1">
            <a:spLocks noGrp="1"/>
          </p:cNvSpPr>
          <p:nvPr>
            <p:ph type="body" idx="2"/>
          </p:nvPr>
        </p:nvSpPr>
        <p:spPr>
          <a:xfrm>
            <a:off x="396815" y="1369219"/>
            <a:ext cx="8419500" cy="31080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90000"/>
              </a:lnSpc>
              <a:spcBef>
                <a:spcPts val="1000"/>
              </a:spcBef>
              <a:spcAft>
                <a:spcPts val="0"/>
              </a:spcAft>
              <a:buClr>
                <a:srgbClr val="0066A1"/>
              </a:buClr>
              <a:buSzPts val="1200"/>
              <a:buFont typeface="Merriweather Sans"/>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rgbClr val="0066A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66A1"/>
              </a:buClr>
              <a:buSzPts val="1600"/>
              <a:buFont typeface="Noto Sans Symbols"/>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5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500"/>
              </a:spcBef>
              <a:spcAft>
                <a:spcPts val="0"/>
              </a:spcAft>
              <a:buClr>
                <a:srgbClr val="0066A1"/>
              </a:buClr>
              <a:buSzPts val="1400"/>
              <a:buFont typeface="Noto Sans Symbols"/>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Blank 1">
  <p:cSld name="1_Title Only Blank">
    <p:spTree>
      <p:nvGrpSpPr>
        <p:cNvPr id="1" name="Shape 487"/>
        <p:cNvGrpSpPr/>
        <p:nvPr/>
      </p:nvGrpSpPr>
      <p:grpSpPr>
        <a:xfrm>
          <a:off x="0" y="0"/>
          <a:ext cx="0" cy="0"/>
          <a:chOff x="0" y="0"/>
          <a:chExt cx="0" cy="0"/>
        </a:xfrm>
      </p:grpSpPr>
      <p:sp>
        <p:nvSpPr>
          <p:cNvPr id="488" name="Google Shape;488;p69"/>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66A1"/>
              </a:buClr>
              <a:buSzPts val="3400"/>
              <a:buFont typeface="Arial"/>
              <a:buNone/>
              <a:defRPr sz="3400" b="1" i="0" u="none" strike="noStrike" cap="none">
                <a:solidFill>
                  <a:srgbClr val="0066A1"/>
                </a:solidFill>
                <a:latin typeface="Arial"/>
                <a:ea typeface="Arial"/>
                <a:cs typeface="Arial"/>
                <a:sym typeface="Arial"/>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489" name="Google Shape;489;p69"/>
          <p:cNvSpPr txBox="1">
            <a:spLocks noGrp="1"/>
          </p:cNvSpPr>
          <p:nvPr>
            <p:ph type="body" idx="1"/>
          </p:nvPr>
        </p:nvSpPr>
        <p:spPr>
          <a:xfrm>
            <a:off x="628650" y="1369219"/>
            <a:ext cx="7886700" cy="2957700"/>
          </a:xfrm>
          <a:prstGeom prst="rect">
            <a:avLst/>
          </a:prstGeom>
          <a:noFill/>
          <a:ln>
            <a:noFill/>
          </a:ln>
        </p:spPr>
        <p:txBody>
          <a:bodyPr spcFirstLastPara="1" wrap="square" lIns="91425" tIns="91425" rIns="91425" bIns="91425" anchor="t" anchorCtr="0">
            <a:noAutofit/>
          </a:bodyPr>
          <a:lstStyle>
            <a:lvl1pPr marL="457200" marR="0" lvl="0" indent="-368300" algn="l" rtl="0">
              <a:lnSpc>
                <a:spcPct val="90000"/>
              </a:lnSpc>
              <a:spcBef>
                <a:spcPts val="1000"/>
              </a:spcBef>
              <a:spcAft>
                <a:spcPts val="0"/>
              </a:spcAft>
              <a:buClr>
                <a:srgbClr val="0066A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rgbClr val="0066A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rgbClr val="0066A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66A1"/>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66A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90" name="Google Shape;490;p69"/>
          <p:cNvSpPr txBox="1">
            <a:spLocks noGrp="1"/>
          </p:cNvSpPr>
          <p:nvPr>
            <p:ph type="sldNum" idx="12"/>
          </p:nvPr>
        </p:nvSpPr>
        <p:spPr>
          <a:xfrm>
            <a:off x="385320"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FFFFFF"/>
              </a:buClr>
              <a:buSzPts val="3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3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3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3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3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3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3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3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3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91" name="Google Shape;491;p69"/>
          <p:cNvSpPr txBox="1">
            <a:spLocks noGrp="1"/>
          </p:cNvSpPr>
          <p:nvPr>
            <p:ph type="body" idx="2"/>
          </p:nvPr>
        </p:nvSpPr>
        <p:spPr>
          <a:xfrm>
            <a:off x="628650" y="829646"/>
            <a:ext cx="7886700" cy="288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0066A1"/>
              </a:buClr>
              <a:buSzPts val="2400"/>
              <a:buFont typeface="Arial"/>
              <a:buNone/>
              <a:defRPr sz="2400" b="1" i="1" u="none" strike="noStrike" cap="none">
                <a:solidFill>
                  <a:srgbClr val="7F7F7F"/>
                </a:solidFill>
                <a:latin typeface="Arial"/>
                <a:ea typeface="Arial"/>
                <a:cs typeface="Arial"/>
                <a:sym typeface="Arial"/>
              </a:defRPr>
            </a:lvl1pPr>
            <a:lvl2pPr marL="914400" marR="0" lvl="1" indent="-342900" algn="l" rtl="0">
              <a:lnSpc>
                <a:spcPct val="90000"/>
              </a:lnSpc>
              <a:spcBef>
                <a:spcPts val="500"/>
              </a:spcBef>
              <a:spcAft>
                <a:spcPts val="0"/>
              </a:spcAft>
              <a:buClr>
                <a:srgbClr val="0066A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rgbClr val="0066A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rgbClr val="0066A1"/>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rgbClr val="0066A1"/>
              </a:buClr>
              <a:buSzPts val="1800"/>
              <a:buFont typeface="Courier New"/>
              <a:buChar char="o"/>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Content 1">
  <p:cSld name="2_Title and Content">
    <p:spTree>
      <p:nvGrpSpPr>
        <p:cNvPr id="1" name="Shape 492"/>
        <p:cNvGrpSpPr/>
        <p:nvPr/>
      </p:nvGrpSpPr>
      <p:grpSpPr>
        <a:xfrm>
          <a:off x="0" y="0"/>
          <a:ext cx="0" cy="0"/>
          <a:chOff x="0" y="0"/>
          <a:chExt cx="0" cy="0"/>
        </a:xfrm>
      </p:grpSpPr>
      <p:sp>
        <p:nvSpPr>
          <p:cNvPr id="493" name="Google Shape;493;p70"/>
          <p:cNvSpPr txBox="1">
            <a:spLocks noGrp="1"/>
          </p:cNvSpPr>
          <p:nvPr>
            <p:ph type="title"/>
          </p:nvPr>
        </p:nvSpPr>
        <p:spPr>
          <a:xfrm>
            <a:off x="685800" y="457200"/>
            <a:ext cx="7772400" cy="8574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066A1"/>
              </a:buClr>
              <a:buSzPts val="3200"/>
              <a:buFont typeface="Calibri"/>
              <a:buNone/>
              <a:defRPr sz="3200" b="1" i="0" u="none" strike="noStrike" cap="none">
                <a:solidFill>
                  <a:schemeClr val="dk2"/>
                </a:solidFill>
                <a:latin typeface="Verdana"/>
                <a:ea typeface="Verdana"/>
                <a:cs typeface="Verdana"/>
                <a:sym typeface="Verdana"/>
              </a:defRPr>
            </a:lvl1pPr>
            <a:lvl2pPr marR="0" lvl="1" algn="l" rtl="0">
              <a:lnSpc>
                <a:spcPct val="100000"/>
              </a:lnSpc>
              <a:spcBef>
                <a:spcPts val="0"/>
              </a:spcBef>
              <a:spcAft>
                <a:spcPts val="0"/>
              </a:spcAft>
              <a:buClr>
                <a:schemeClr val="dk2"/>
              </a:buClr>
              <a:buSzPts val="3200"/>
              <a:buFont typeface="Verdana"/>
              <a:buNone/>
              <a:defRPr sz="3200" b="1" i="0" u="none" strike="noStrike" cap="none">
                <a:solidFill>
                  <a:schemeClr val="dk2"/>
                </a:solidFill>
                <a:latin typeface="Verdana"/>
                <a:ea typeface="Verdana"/>
                <a:cs typeface="Verdana"/>
                <a:sym typeface="Verdana"/>
              </a:defRPr>
            </a:lvl2pPr>
            <a:lvl3pPr marR="0" lvl="2" algn="l" rtl="0">
              <a:lnSpc>
                <a:spcPct val="100000"/>
              </a:lnSpc>
              <a:spcBef>
                <a:spcPts val="0"/>
              </a:spcBef>
              <a:spcAft>
                <a:spcPts val="0"/>
              </a:spcAft>
              <a:buClr>
                <a:schemeClr val="dk2"/>
              </a:buClr>
              <a:buSzPts val="3200"/>
              <a:buFont typeface="Verdana"/>
              <a:buNone/>
              <a:defRPr sz="3200" b="1" i="0" u="none" strike="noStrike" cap="none">
                <a:solidFill>
                  <a:schemeClr val="dk2"/>
                </a:solidFill>
                <a:latin typeface="Verdana"/>
                <a:ea typeface="Verdana"/>
                <a:cs typeface="Verdana"/>
                <a:sym typeface="Verdana"/>
              </a:defRPr>
            </a:lvl3pPr>
            <a:lvl4pPr marR="0" lvl="3" algn="l" rtl="0">
              <a:lnSpc>
                <a:spcPct val="100000"/>
              </a:lnSpc>
              <a:spcBef>
                <a:spcPts val="0"/>
              </a:spcBef>
              <a:spcAft>
                <a:spcPts val="0"/>
              </a:spcAft>
              <a:buClr>
                <a:schemeClr val="dk2"/>
              </a:buClr>
              <a:buSzPts val="3200"/>
              <a:buFont typeface="Verdana"/>
              <a:buNone/>
              <a:defRPr sz="3200" b="1" i="0" u="none" strike="noStrike" cap="none">
                <a:solidFill>
                  <a:schemeClr val="dk2"/>
                </a:solidFill>
                <a:latin typeface="Verdana"/>
                <a:ea typeface="Verdana"/>
                <a:cs typeface="Verdana"/>
                <a:sym typeface="Verdana"/>
              </a:defRPr>
            </a:lvl4pPr>
            <a:lvl5pPr marR="0" lvl="4" algn="l" rtl="0">
              <a:lnSpc>
                <a:spcPct val="100000"/>
              </a:lnSpc>
              <a:spcBef>
                <a:spcPts val="0"/>
              </a:spcBef>
              <a:spcAft>
                <a:spcPts val="0"/>
              </a:spcAft>
              <a:buClr>
                <a:schemeClr val="dk2"/>
              </a:buClr>
              <a:buSzPts val="3200"/>
              <a:buFont typeface="Verdana"/>
              <a:buNone/>
              <a:defRPr sz="3200" b="1" i="0" u="none" strike="noStrike" cap="none">
                <a:solidFill>
                  <a:schemeClr val="dk2"/>
                </a:solidFill>
                <a:latin typeface="Verdana"/>
                <a:ea typeface="Verdana"/>
                <a:cs typeface="Verdana"/>
                <a:sym typeface="Verdana"/>
              </a:defRPr>
            </a:lvl5pPr>
            <a:lvl6pPr marR="0" lvl="5"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9pPr>
          </a:lstStyle>
          <a:p>
            <a:endParaRPr/>
          </a:p>
        </p:txBody>
      </p:sp>
      <p:sp>
        <p:nvSpPr>
          <p:cNvPr id="494" name="Google Shape;494;p70"/>
          <p:cNvSpPr txBox="1">
            <a:spLocks noGrp="1"/>
          </p:cNvSpPr>
          <p:nvPr>
            <p:ph type="body" idx="1"/>
          </p:nvPr>
        </p:nvSpPr>
        <p:spPr>
          <a:xfrm>
            <a:off x="685800" y="1485900"/>
            <a:ext cx="7772400" cy="3086100"/>
          </a:xfrm>
          <a:prstGeom prst="rect">
            <a:avLst/>
          </a:prstGeom>
          <a:noFill/>
          <a:ln>
            <a:noFill/>
          </a:ln>
        </p:spPr>
        <p:txBody>
          <a:bodyPr spcFirstLastPara="1" wrap="square" lIns="91425" tIns="91425" rIns="91425" bIns="91425" anchor="t" anchorCtr="0">
            <a:noAutofit/>
          </a:bodyPr>
          <a:lstStyle>
            <a:lvl1pPr marL="457200" marR="0" lvl="0" indent="-370840" algn="l" rtl="0">
              <a:lnSpc>
                <a:spcPct val="90000"/>
              </a:lnSpc>
              <a:spcBef>
                <a:spcPts val="560"/>
              </a:spcBef>
              <a:spcAft>
                <a:spcPts val="0"/>
              </a:spcAft>
              <a:buClr>
                <a:schemeClr val="lt2"/>
              </a:buClr>
              <a:buSzPts val="2240"/>
              <a:buFont typeface="Verdana"/>
              <a:buChar char="•"/>
              <a:defRPr sz="2800" b="0" i="0" u="none" strike="noStrike" cap="none">
                <a:solidFill>
                  <a:schemeClr val="dk1"/>
                </a:solidFill>
                <a:latin typeface="Verdana"/>
                <a:ea typeface="Verdana"/>
                <a:cs typeface="Verdana"/>
                <a:sym typeface="Verdana"/>
              </a:defRPr>
            </a:lvl1pPr>
            <a:lvl2pPr marL="914400" marR="0" lvl="1" indent="-393700" algn="l" rtl="0">
              <a:lnSpc>
                <a:spcPct val="90000"/>
              </a:lnSpc>
              <a:spcBef>
                <a:spcPts val="520"/>
              </a:spcBef>
              <a:spcAft>
                <a:spcPts val="0"/>
              </a:spcAft>
              <a:buClr>
                <a:srgbClr val="595959"/>
              </a:buClr>
              <a:buSzPts val="2600"/>
              <a:buFont typeface="Verdana"/>
              <a:buChar char="–"/>
              <a:defRPr sz="2600" b="0" i="0" u="none" strike="noStrike" cap="none">
                <a:solidFill>
                  <a:schemeClr val="dk1"/>
                </a:solidFill>
                <a:latin typeface="Verdana"/>
                <a:ea typeface="Verdana"/>
                <a:cs typeface="Verdana"/>
                <a:sym typeface="Verdana"/>
              </a:defRPr>
            </a:lvl2pPr>
            <a:lvl3pPr marL="1371600" marR="0" lvl="2" indent="-368300" algn="l" rtl="0">
              <a:lnSpc>
                <a:spcPct val="90000"/>
              </a:lnSpc>
              <a:spcBef>
                <a:spcPts val="440"/>
              </a:spcBef>
              <a:spcAft>
                <a:spcPts val="0"/>
              </a:spcAft>
              <a:buClr>
                <a:srgbClr val="595959"/>
              </a:buClr>
              <a:buSzPts val="2200"/>
              <a:buFont typeface="Arial"/>
              <a:buChar char="▪"/>
              <a:defRPr sz="2200" b="0" i="0" u="none" strike="noStrike" cap="none">
                <a:solidFill>
                  <a:schemeClr val="dk1"/>
                </a:solidFill>
                <a:latin typeface="Verdana"/>
                <a:ea typeface="Verdana"/>
                <a:cs typeface="Verdana"/>
                <a:sym typeface="Verdana"/>
              </a:defRPr>
            </a:lvl3pPr>
            <a:lvl4pPr marL="1828800" marR="0" lvl="3" indent="-355600" algn="l" rtl="0">
              <a:lnSpc>
                <a:spcPct val="90000"/>
              </a:lnSpc>
              <a:spcBef>
                <a:spcPts val="400"/>
              </a:spcBef>
              <a:spcAft>
                <a:spcPts val="0"/>
              </a:spcAft>
              <a:buClr>
                <a:srgbClr val="595959"/>
              </a:buClr>
              <a:buSzPts val="2000"/>
              <a:buFont typeface="Verdana"/>
              <a:buChar char="–"/>
              <a:defRPr sz="2000" b="0" i="0" u="none" strike="noStrike" cap="none">
                <a:solidFill>
                  <a:schemeClr val="dk1"/>
                </a:solidFill>
                <a:latin typeface="Verdana"/>
                <a:ea typeface="Verdana"/>
                <a:cs typeface="Verdana"/>
                <a:sym typeface="Verdana"/>
              </a:defRPr>
            </a:lvl4pPr>
            <a:lvl5pPr marL="2286000" marR="0" lvl="4" indent="-342900" algn="l" rtl="0">
              <a:lnSpc>
                <a:spcPct val="90000"/>
              </a:lnSpc>
              <a:spcBef>
                <a:spcPts val="360"/>
              </a:spcBef>
              <a:spcAft>
                <a:spcPts val="0"/>
              </a:spcAft>
              <a:buClr>
                <a:srgbClr val="595959"/>
              </a:buClr>
              <a:buSzPts val="1800"/>
              <a:buFont typeface="Arial"/>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360"/>
              </a:spcBef>
              <a:spcAft>
                <a:spcPts val="0"/>
              </a:spcAft>
              <a:buClr>
                <a:schemeClr val="lt2"/>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360"/>
              </a:spcBef>
              <a:spcAft>
                <a:spcPts val="0"/>
              </a:spcAft>
              <a:buClr>
                <a:schemeClr val="lt2"/>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360"/>
              </a:spcBef>
              <a:spcAft>
                <a:spcPts val="0"/>
              </a:spcAft>
              <a:buClr>
                <a:schemeClr val="lt2"/>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360"/>
              </a:spcBef>
              <a:spcAft>
                <a:spcPts val="0"/>
              </a:spcAft>
              <a:buClr>
                <a:schemeClr val="lt2"/>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95" name="Google Shape;495;p70"/>
          <p:cNvSpPr txBox="1">
            <a:spLocks noGrp="1"/>
          </p:cNvSpPr>
          <p:nvPr>
            <p:ph type="dt" idx="10"/>
          </p:nvPr>
        </p:nvSpPr>
        <p:spPr>
          <a:xfrm>
            <a:off x="1219200" y="4629150"/>
            <a:ext cx="31242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98989"/>
              </a:buClr>
              <a:buSzPts val="1000"/>
              <a:buFont typeface="Verdana"/>
              <a:buNone/>
              <a:defRPr sz="1000" b="0" i="0" u="none" strike="noStrike" cap="none">
                <a:solidFill>
                  <a:srgbClr val="898989"/>
                </a:solidFill>
                <a:latin typeface="Verdana"/>
                <a:ea typeface="Verdana"/>
                <a:cs typeface="Verdana"/>
                <a:sym typeface="Verdana"/>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96" name="Google Shape;496;p70"/>
          <p:cNvSpPr txBox="1">
            <a:spLocks noGrp="1"/>
          </p:cNvSpPr>
          <p:nvPr>
            <p:ph type="sldNum" idx="12"/>
          </p:nvPr>
        </p:nvSpPr>
        <p:spPr>
          <a:xfrm>
            <a:off x="533400" y="4629150"/>
            <a:ext cx="6858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1pPr>
            <a:lvl2pPr marL="0" marR="0" lvl="1"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2pPr>
            <a:lvl3pPr marL="0" marR="0" lvl="2"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3pPr>
            <a:lvl4pPr marL="0" marR="0" lvl="3"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4pPr>
            <a:lvl5pPr marL="0" marR="0" lvl="4"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5pPr>
            <a:lvl6pPr marL="0" marR="0" lvl="5"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6pPr>
            <a:lvl7pPr marL="0" marR="0" lvl="6"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7pPr>
            <a:lvl8pPr marL="0" marR="0" lvl="7"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8pPr>
            <a:lvl9pPr marL="0" marR="0" lvl="8" indent="0" algn="l" rtl="0">
              <a:lnSpc>
                <a:spcPct val="100000"/>
              </a:lnSpc>
              <a:spcBef>
                <a:spcPts val="0"/>
              </a:spcBef>
              <a:spcAft>
                <a:spcPts val="0"/>
              </a:spcAft>
              <a:buClr>
                <a:srgbClr val="898989"/>
              </a:buClr>
              <a:buSzPts val="250"/>
              <a:buFont typeface="Verdana"/>
              <a:buNone/>
              <a:defRPr sz="1000" b="0" i="0" u="none" strike="noStrike" cap="none">
                <a:solidFill>
                  <a:srgbClr val="898989"/>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55-Section header">
  <p:cSld name="SECTION_HEADER_1">
    <p:spTree>
      <p:nvGrpSpPr>
        <p:cNvPr id="1" name="Shape 497"/>
        <p:cNvGrpSpPr/>
        <p:nvPr/>
      </p:nvGrpSpPr>
      <p:grpSpPr>
        <a:xfrm>
          <a:off x="0" y="0"/>
          <a:ext cx="0" cy="0"/>
          <a:chOff x="0" y="0"/>
          <a:chExt cx="0" cy="0"/>
        </a:xfrm>
      </p:grpSpPr>
      <p:sp>
        <p:nvSpPr>
          <p:cNvPr id="498" name="Google Shape;498;p71"/>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499" name="Google Shape;499;p71"/>
          <p:cNvSpPr/>
          <p:nvPr/>
        </p:nvSpPr>
        <p:spPr>
          <a:xfrm>
            <a:off x="0" y="954700"/>
            <a:ext cx="9144000" cy="4188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71"/>
          <p:cNvSpPr txBox="1">
            <a:spLocks noGrp="1"/>
          </p:cNvSpPr>
          <p:nvPr>
            <p:ph type="ctrTitle"/>
          </p:nvPr>
        </p:nvSpPr>
        <p:spPr>
          <a:xfrm>
            <a:off x="543825" y="1508625"/>
            <a:ext cx="6712800" cy="2103900"/>
          </a:xfrm>
          <a:prstGeom prst="rect">
            <a:avLst/>
          </a:prstGeom>
        </p:spPr>
        <p:txBody>
          <a:bodyPr spcFirstLastPara="1" wrap="square" lIns="91425" tIns="45700" rIns="91425" bIns="45700" anchor="t" anchorCtr="0">
            <a:noAutofit/>
          </a:bodyPr>
          <a:lstStyle>
            <a:lvl1pPr lvl="0" rtl="0">
              <a:spcBef>
                <a:spcPts val="0"/>
              </a:spcBef>
              <a:spcAft>
                <a:spcPts val="0"/>
              </a:spcAft>
              <a:buClr>
                <a:srgbClr val="FFFFFF"/>
              </a:buClr>
              <a:buSzPts val="3000"/>
              <a:buNone/>
              <a:defRPr sz="3000" b="1">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01" name="Google Shape;501;p71"/>
          <p:cNvSpPr txBox="1">
            <a:spLocks noGrp="1"/>
          </p:cNvSpPr>
          <p:nvPr>
            <p:ph type="subTitle" idx="1"/>
          </p:nvPr>
        </p:nvSpPr>
        <p:spPr>
          <a:xfrm>
            <a:off x="543825" y="3809825"/>
            <a:ext cx="6884400" cy="1120500"/>
          </a:xfrm>
          <a:prstGeom prst="rect">
            <a:avLst/>
          </a:prstGeom>
        </p:spPr>
        <p:txBody>
          <a:bodyPr spcFirstLastPara="1" wrap="square" lIns="91425" tIns="45700" rIns="91425" bIns="45700" anchor="t" anchorCtr="0">
            <a:noAutofit/>
          </a:bodyPr>
          <a:lstStyle>
            <a:lvl1pPr lvl="0" rtl="0">
              <a:lnSpc>
                <a:spcPct val="100000"/>
              </a:lnSpc>
              <a:spcBef>
                <a:spcPts val="750"/>
              </a:spcBef>
              <a:spcAft>
                <a:spcPts val="0"/>
              </a:spcAft>
              <a:buClr>
                <a:srgbClr val="FFFFFF"/>
              </a:buClr>
              <a:buSzPts val="2000"/>
              <a:buNone/>
              <a:defRPr sz="2000">
                <a:solidFill>
                  <a:srgbClr val="FFFFFF"/>
                </a:solidFill>
              </a:defRPr>
            </a:lvl1pPr>
            <a:lvl2pPr lvl="1" algn="ctr" rtl="0">
              <a:lnSpc>
                <a:spcPct val="100000"/>
              </a:lnSpc>
              <a:spcBef>
                <a:spcPts val="375"/>
              </a:spcBef>
              <a:spcAft>
                <a:spcPts val="0"/>
              </a:spcAft>
              <a:buSzPts val="2800"/>
              <a:buNone/>
              <a:defRPr sz="2800"/>
            </a:lvl2pPr>
            <a:lvl3pPr lvl="2" algn="ctr" rtl="0">
              <a:lnSpc>
                <a:spcPct val="100000"/>
              </a:lnSpc>
              <a:spcBef>
                <a:spcPts val="375"/>
              </a:spcBef>
              <a:spcAft>
                <a:spcPts val="0"/>
              </a:spcAft>
              <a:buSzPts val="2800"/>
              <a:buNone/>
              <a:defRPr sz="2800"/>
            </a:lvl3pPr>
            <a:lvl4pPr lvl="3" algn="ctr" rtl="0">
              <a:lnSpc>
                <a:spcPct val="100000"/>
              </a:lnSpc>
              <a:spcBef>
                <a:spcPts val="375"/>
              </a:spcBef>
              <a:spcAft>
                <a:spcPts val="0"/>
              </a:spcAft>
              <a:buSzPts val="2800"/>
              <a:buNone/>
              <a:defRPr sz="2800"/>
            </a:lvl4pPr>
            <a:lvl5pPr lvl="4" algn="ctr" rtl="0">
              <a:lnSpc>
                <a:spcPct val="100000"/>
              </a:lnSpc>
              <a:spcBef>
                <a:spcPts val="375"/>
              </a:spcBef>
              <a:spcAft>
                <a:spcPts val="0"/>
              </a:spcAft>
              <a:buSzPts val="2800"/>
              <a:buNone/>
              <a:defRPr sz="2800"/>
            </a:lvl5pPr>
            <a:lvl6pPr lvl="5" algn="ctr" rtl="0">
              <a:lnSpc>
                <a:spcPct val="100000"/>
              </a:lnSpc>
              <a:spcBef>
                <a:spcPts val="375"/>
              </a:spcBef>
              <a:spcAft>
                <a:spcPts val="0"/>
              </a:spcAft>
              <a:buSzPts val="2800"/>
              <a:buNone/>
              <a:defRPr sz="2800"/>
            </a:lvl6pPr>
            <a:lvl7pPr lvl="6" algn="ctr" rtl="0">
              <a:lnSpc>
                <a:spcPct val="100000"/>
              </a:lnSpc>
              <a:spcBef>
                <a:spcPts val="375"/>
              </a:spcBef>
              <a:spcAft>
                <a:spcPts val="0"/>
              </a:spcAft>
              <a:buSzPts val="2800"/>
              <a:buNone/>
              <a:defRPr sz="2800"/>
            </a:lvl7pPr>
            <a:lvl8pPr lvl="7" algn="ctr" rtl="0">
              <a:lnSpc>
                <a:spcPct val="100000"/>
              </a:lnSpc>
              <a:spcBef>
                <a:spcPts val="375"/>
              </a:spcBef>
              <a:spcAft>
                <a:spcPts val="0"/>
              </a:spcAft>
              <a:buSzPts val="2800"/>
              <a:buNone/>
              <a:defRPr sz="2800"/>
            </a:lvl8pPr>
            <a:lvl9pPr lvl="8" algn="ctr" rtl="0">
              <a:lnSpc>
                <a:spcPct val="100000"/>
              </a:lnSpc>
              <a:spcBef>
                <a:spcPts val="375"/>
              </a:spcBef>
              <a:spcAft>
                <a:spcPts val="0"/>
              </a:spcAft>
              <a:buSzPts val="2800"/>
              <a:buNone/>
              <a:defRPr sz="2800"/>
            </a:lvl9pPr>
          </a:lstStyle>
          <a:p>
            <a:endParaRPr/>
          </a:p>
        </p:txBody>
      </p:sp>
      <p:sp>
        <p:nvSpPr>
          <p:cNvPr id="502" name="Google Shape;502;p71"/>
          <p:cNvSpPr txBox="1"/>
          <p:nvPr/>
        </p:nvSpPr>
        <p:spPr>
          <a:xfrm>
            <a:off x="342900" y="189250"/>
            <a:ext cx="6213900" cy="8574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endParaRPr sz="1800" b="1">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Title Slide Opt 1" type="secHead">
  <p:cSld name="SECTION_HEADER">
    <p:spTree>
      <p:nvGrpSpPr>
        <p:cNvPr id="1" name="Shape 198"/>
        <p:cNvGrpSpPr/>
        <p:nvPr/>
      </p:nvGrpSpPr>
      <p:grpSpPr>
        <a:xfrm>
          <a:off x="0" y="0"/>
          <a:ext cx="0" cy="0"/>
          <a:chOff x="0" y="0"/>
          <a:chExt cx="0" cy="0"/>
        </a:xfrm>
      </p:grpSpPr>
      <p:pic>
        <p:nvPicPr>
          <p:cNvPr id="199" name="Google Shape;199;p26"/>
          <p:cNvPicPr preferRelativeResize="0"/>
          <p:nvPr/>
        </p:nvPicPr>
        <p:blipFill rotWithShape="1">
          <a:blip r:embed="rId2">
            <a:alphaModFix/>
          </a:blip>
          <a:srcRect/>
          <a:stretch/>
        </p:blipFill>
        <p:spPr>
          <a:xfrm>
            <a:off x="-23750" y="0"/>
            <a:ext cx="9167750" cy="5143499"/>
          </a:xfrm>
          <a:prstGeom prst="rect">
            <a:avLst/>
          </a:prstGeom>
          <a:noFill/>
          <a:ln>
            <a:noFill/>
          </a:ln>
        </p:spPr>
      </p:pic>
      <p:sp>
        <p:nvSpPr>
          <p:cNvPr id="200" name="Google Shape;200;p26"/>
          <p:cNvSpPr txBox="1">
            <a:spLocks noGrp="1"/>
          </p:cNvSpPr>
          <p:nvPr>
            <p:ph type="title"/>
          </p:nvPr>
        </p:nvSpPr>
        <p:spPr>
          <a:xfrm>
            <a:off x="623888" y="2447123"/>
            <a:ext cx="7886700" cy="6207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3300"/>
              <a:buFont typeface="Calibri"/>
              <a:buNone/>
              <a:defRPr sz="330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01" name="Google Shape;201;p26"/>
          <p:cNvSpPr txBox="1">
            <a:spLocks noGrp="1"/>
          </p:cNvSpPr>
          <p:nvPr>
            <p:ph type="body" idx="1"/>
          </p:nvPr>
        </p:nvSpPr>
        <p:spPr>
          <a:xfrm>
            <a:off x="623888" y="3088183"/>
            <a:ext cx="7886700" cy="504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2100"/>
              <a:buFont typeface="Merriweather Sans"/>
              <a:buNone/>
              <a:defRPr sz="2100" b="1" i="1" u="none" strike="noStrike" cap="none">
                <a:solidFill>
                  <a:srgbClr val="7F7F7F"/>
                </a:solidFill>
                <a:latin typeface="Calibri"/>
                <a:ea typeface="Calibri"/>
                <a:cs typeface="Calibri"/>
                <a:sym typeface="Calibri"/>
              </a:defRPr>
            </a:lvl1pPr>
            <a:lvl2pPr marL="914400" marR="0" lvl="1" indent="-228600" algn="l" rtl="0">
              <a:lnSpc>
                <a:spcPct val="90000"/>
              </a:lnSpc>
              <a:spcBef>
                <a:spcPts val="375"/>
              </a:spcBef>
              <a:spcAft>
                <a:spcPts val="0"/>
              </a:spcAft>
              <a:buClr>
                <a:srgbClr val="0066A1"/>
              </a:buClr>
              <a:buSzPts val="1500"/>
              <a:buFont typeface="Merriweather Sans"/>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0066A1"/>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0066A1"/>
              </a:buClr>
              <a:buSzPts val="1200"/>
              <a:buFont typeface="Noto Sans Symbols"/>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0066A1"/>
              </a:buClr>
              <a:buSzPts val="1200"/>
              <a:buFont typeface="Courier New"/>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02" name="Google Shape;202;p26"/>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3" name="Google Shape;203;p26"/>
          <p:cNvPicPr preferRelativeResize="0"/>
          <p:nvPr/>
        </p:nvPicPr>
        <p:blipFill rotWithShape="1">
          <a:blip r:embed="rId3">
            <a:alphaModFix/>
          </a:blip>
          <a:srcRect l="1497" t="9657"/>
          <a:stretch/>
        </p:blipFill>
        <p:spPr>
          <a:xfrm rot="10800000" flipH="1">
            <a:off x="0" y="4502874"/>
            <a:ext cx="9144000" cy="640625"/>
          </a:xfrm>
          <a:prstGeom prst="rect">
            <a:avLst/>
          </a:prstGeom>
          <a:noFill/>
          <a:ln>
            <a:noFill/>
          </a:ln>
        </p:spPr>
      </p:pic>
      <p:pic>
        <p:nvPicPr>
          <p:cNvPr id="204" name="Google Shape;204;p26"/>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205" name="Google Shape;205;p26"/>
          <p:cNvPicPr preferRelativeResize="0"/>
          <p:nvPr/>
        </p:nvPicPr>
        <p:blipFill rotWithShape="1">
          <a:blip r:embed="rId4">
            <a:alphaModFix/>
          </a:blip>
          <a:srcRect/>
          <a:stretch/>
        </p:blipFill>
        <p:spPr>
          <a:xfrm>
            <a:off x="7613960" y="4267505"/>
            <a:ext cx="911785" cy="26624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5_Title Only Blank">
  <p:cSld name="5_Title Only Blank">
    <p:spTree>
      <p:nvGrpSpPr>
        <p:cNvPr id="1" name="Shape 503"/>
        <p:cNvGrpSpPr/>
        <p:nvPr/>
      </p:nvGrpSpPr>
      <p:grpSpPr>
        <a:xfrm>
          <a:off x="0" y="0"/>
          <a:ext cx="0" cy="0"/>
          <a:chOff x="0" y="0"/>
          <a:chExt cx="0" cy="0"/>
        </a:xfrm>
      </p:grpSpPr>
      <p:sp>
        <p:nvSpPr>
          <p:cNvPr id="504" name="Google Shape;504;p72"/>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05" name="Google Shape;505;p72"/>
          <p:cNvSpPr txBox="1">
            <a:spLocks noGrp="1"/>
          </p:cNvSpPr>
          <p:nvPr>
            <p:ph type="body" idx="1"/>
          </p:nvPr>
        </p:nvSpPr>
        <p:spPr>
          <a:xfrm>
            <a:off x="628650" y="1369219"/>
            <a:ext cx="7886700" cy="29577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06" name="Google Shape;506;p72"/>
          <p:cNvSpPr txBox="1">
            <a:spLocks noGrp="1"/>
          </p:cNvSpPr>
          <p:nvPr>
            <p:ph type="sldNum" idx="12"/>
          </p:nvPr>
        </p:nvSpPr>
        <p:spPr>
          <a:xfrm>
            <a:off x="385322"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spcBef>
                <a:spcPts val="0"/>
              </a:spcBef>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07" name="Google Shape;507;p72"/>
          <p:cNvSpPr txBox="1">
            <a:spLocks noGrp="1"/>
          </p:cNvSpPr>
          <p:nvPr>
            <p:ph type="body" idx="2"/>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55-Section header 1">
  <p:cSld name="SECTION_HEADER_2">
    <p:spTree>
      <p:nvGrpSpPr>
        <p:cNvPr id="1" name="Shape 508"/>
        <p:cNvGrpSpPr/>
        <p:nvPr/>
      </p:nvGrpSpPr>
      <p:grpSpPr>
        <a:xfrm>
          <a:off x="0" y="0"/>
          <a:ext cx="0" cy="0"/>
          <a:chOff x="0" y="0"/>
          <a:chExt cx="0" cy="0"/>
        </a:xfrm>
      </p:grpSpPr>
      <p:sp>
        <p:nvSpPr>
          <p:cNvPr id="509" name="Google Shape;509;p7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510" name="Google Shape;510;p73"/>
          <p:cNvSpPr/>
          <p:nvPr/>
        </p:nvSpPr>
        <p:spPr>
          <a:xfrm>
            <a:off x="0" y="954700"/>
            <a:ext cx="9144000" cy="39756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p73"/>
          <p:cNvSpPr txBox="1">
            <a:spLocks noGrp="1"/>
          </p:cNvSpPr>
          <p:nvPr>
            <p:ph type="ctrTitle"/>
          </p:nvPr>
        </p:nvSpPr>
        <p:spPr>
          <a:xfrm>
            <a:off x="543825" y="1508625"/>
            <a:ext cx="6712800" cy="2103900"/>
          </a:xfrm>
          <a:prstGeom prst="rect">
            <a:avLst/>
          </a:prstGeom>
        </p:spPr>
        <p:txBody>
          <a:bodyPr spcFirstLastPara="1" wrap="square" lIns="91425" tIns="45700" rIns="91425" bIns="45700" anchor="t" anchorCtr="0">
            <a:noAutofit/>
          </a:bodyPr>
          <a:lstStyle>
            <a:lvl1pPr lvl="0" rtl="0">
              <a:spcBef>
                <a:spcPts val="0"/>
              </a:spcBef>
              <a:spcAft>
                <a:spcPts val="0"/>
              </a:spcAft>
              <a:buClr>
                <a:srgbClr val="FFFFFF"/>
              </a:buClr>
              <a:buSzPts val="3000"/>
              <a:buNone/>
              <a:defRPr sz="3000" b="1">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12" name="Google Shape;512;p73"/>
          <p:cNvSpPr txBox="1">
            <a:spLocks noGrp="1"/>
          </p:cNvSpPr>
          <p:nvPr>
            <p:ph type="subTitle" idx="1"/>
          </p:nvPr>
        </p:nvSpPr>
        <p:spPr>
          <a:xfrm>
            <a:off x="543825" y="3809825"/>
            <a:ext cx="6884400" cy="1120500"/>
          </a:xfrm>
          <a:prstGeom prst="rect">
            <a:avLst/>
          </a:prstGeom>
        </p:spPr>
        <p:txBody>
          <a:bodyPr spcFirstLastPara="1" wrap="square" lIns="91425" tIns="45700" rIns="91425" bIns="45700" anchor="t" anchorCtr="0">
            <a:noAutofit/>
          </a:bodyPr>
          <a:lstStyle>
            <a:lvl1pPr lvl="0" rtl="0">
              <a:lnSpc>
                <a:spcPct val="100000"/>
              </a:lnSpc>
              <a:spcBef>
                <a:spcPts val="750"/>
              </a:spcBef>
              <a:spcAft>
                <a:spcPts val="0"/>
              </a:spcAft>
              <a:buClr>
                <a:srgbClr val="FFFFFF"/>
              </a:buClr>
              <a:buSzPts val="2000"/>
              <a:buNone/>
              <a:defRPr sz="2000">
                <a:solidFill>
                  <a:srgbClr val="FFFFFF"/>
                </a:solidFill>
              </a:defRPr>
            </a:lvl1pPr>
            <a:lvl2pPr lvl="1" algn="ctr" rtl="0">
              <a:lnSpc>
                <a:spcPct val="100000"/>
              </a:lnSpc>
              <a:spcBef>
                <a:spcPts val="375"/>
              </a:spcBef>
              <a:spcAft>
                <a:spcPts val="0"/>
              </a:spcAft>
              <a:buSzPts val="2800"/>
              <a:buNone/>
              <a:defRPr sz="2800"/>
            </a:lvl2pPr>
            <a:lvl3pPr lvl="2" algn="ctr" rtl="0">
              <a:lnSpc>
                <a:spcPct val="100000"/>
              </a:lnSpc>
              <a:spcBef>
                <a:spcPts val="375"/>
              </a:spcBef>
              <a:spcAft>
                <a:spcPts val="0"/>
              </a:spcAft>
              <a:buSzPts val="2800"/>
              <a:buNone/>
              <a:defRPr sz="2800"/>
            </a:lvl3pPr>
            <a:lvl4pPr lvl="3" algn="ctr" rtl="0">
              <a:lnSpc>
                <a:spcPct val="100000"/>
              </a:lnSpc>
              <a:spcBef>
                <a:spcPts val="375"/>
              </a:spcBef>
              <a:spcAft>
                <a:spcPts val="0"/>
              </a:spcAft>
              <a:buSzPts val="2800"/>
              <a:buNone/>
              <a:defRPr sz="2800"/>
            </a:lvl4pPr>
            <a:lvl5pPr lvl="4" algn="ctr" rtl="0">
              <a:lnSpc>
                <a:spcPct val="100000"/>
              </a:lnSpc>
              <a:spcBef>
                <a:spcPts val="375"/>
              </a:spcBef>
              <a:spcAft>
                <a:spcPts val="0"/>
              </a:spcAft>
              <a:buSzPts val="2800"/>
              <a:buNone/>
              <a:defRPr sz="2800"/>
            </a:lvl5pPr>
            <a:lvl6pPr lvl="5" algn="ctr" rtl="0">
              <a:lnSpc>
                <a:spcPct val="100000"/>
              </a:lnSpc>
              <a:spcBef>
                <a:spcPts val="375"/>
              </a:spcBef>
              <a:spcAft>
                <a:spcPts val="0"/>
              </a:spcAft>
              <a:buSzPts val="2800"/>
              <a:buNone/>
              <a:defRPr sz="2800"/>
            </a:lvl6pPr>
            <a:lvl7pPr lvl="6" algn="ctr" rtl="0">
              <a:lnSpc>
                <a:spcPct val="100000"/>
              </a:lnSpc>
              <a:spcBef>
                <a:spcPts val="375"/>
              </a:spcBef>
              <a:spcAft>
                <a:spcPts val="0"/>
              </a:spcAft>
              <a:buSzPts val="2800"/>
              <a:buNone/>
              <a:defRPr sz="2800"/>
            </a:lvl7pPr>
            <a:lvl8pPr lvl="7" algn="ctr" rtl="0">
              <a:lnSpc>
                <a:spcPct val="100000"/>
              </a:lnSpc>
              <a:spcBef>
                <a:spcPts val="375"/>
              </a:spcBef>
              <a:spcAft>
                <a:spcPts val="0"/>
              </a:spcAft>
              <a:buSzPts val="2800"/>
              <a:buNone/>
              <a:defRPr sz="2800"/>
            </a:lvl8pPr>
            <a:lvl9pPr lvl="8" algn="ctr" rtl="0">
              <a:lnSpc>
                <a:spcPct val="100000"/>
              </a:lnSpc>
              <a:spcBef>
                <a:spcPts val="375"/>
              </a:spcBef>
              <a:spcAft>
                <a:spcPts val="0"/>
              </a:spcAft>
              <a:buSzPts val="2800"/>
              <a:buNone/>
              <a:defRPr sz="2800"/>
            </a:lvl9pPr>
          </a:lstStyle>
          <a:p>
            <a:endParaRPr/>
          </a:p>
        </p:txBody>
      </p:sp>
      <p:sp>
        <p:nvSpPr>
          <p:cNvPr id="513" name="Google Shape;513;p73"/>
          <p:cNvSpPr txBox="1"/>
          <p:nvPr/>
        </p:nvSpPr>
        <p:spPr>
          <a:xfrm>
            <a:off x="342900" y="189250"/>
            <a:ext cx="6213900" cy="857400"/>
          </a:xfrm>
          <a:prstGeom prst="rect">
            <a:avLst/>
          </a:prstGeom>
          <a:noFill/>
          <a:ln>
            <a:noFill/>
          </a:ln>
        </p:spPr>
        <p:txBody>
          <a:bodyPr spcFirstLastPara="1" wrap="square" lIns="91425" tIns="91425" rIns="91425" bIns="91425" anchor="t" anchorCtr="0">
            <a:noAutofit/>
          </a:bodyPr>
          <a:lstStyle/>
          <a:p>
            <a:pPr marL="0" lvl="0" indent="0" algn="l" rtl="0">
              <a:lnSpc>
                <a:spcPct val="85000"/>
              </a:lnSpc>
              <a:spcBef>
                <a:spcPts val="0"/>
              </a:spcBef>
              <a:spcAft>
                <a:spcPts val="0"/>
              </a:spcAft>
              <a:buNone/>
            </a:pPr>
            <a:endParaRPr sz="1800" b="1">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esentation Title Slide Opt 2">
  <p:cSld name="Presentation Title Slide Opt 2">
    <p:spTree>
      <p:nvGrpSpPr>
        <p:cNvPr id="1" name="Shape 206"/>
        <p:cNvGrpSpPr/>
        <p:nvPr/>
      </p:nvGrpSpPr>
      <p:grpSpPr>
        <a:xfrm>
          <a:off x="0" y="0"/>
          <a:ext cx="0" cy="0"/>
          <a:chOff x="0" y="0"/>
          <a:chExt cx="0" cy="0"/>
        </a:xfrm>
      </p:grpSpPr>
      <p:pic>
        <p:nvPicPr>
          <p:cNvPr id="207" name="Google Shape;207;p27"/>
          <p:cNvPicPr preferRelativeResize="0"/>
          <p:nvPr/>
        </p:nvPicPr>
        <p:blipFill rotWithShape="1">
          <a:blip r:embed="rId2">
            <a:alphaModFix amt="50000"/>
          </a:blip>
          <a:srcRect l="10602" t="24998"/>
          <a:stretch/>
        </p:blipFill>
        <p:spPr>
          <a:xfrm rot="10800000" flipH="1">
            <a:off x="-23750" y="-2"/>
            <a:ext cx="9167749" cy="5143501"/>
          </a:xfrm>
          <a:prstGeom prst="rect">
            <a:avLst/>
          </a:prstGeom>
          <a:noFill/>
          <a:ln>
            <a:noFill/>
          </a:ln>
        </p:spPr>
      </p:pic>
      <p:sp>
        <p:nvSpPr>
          <p:cNvPr id="208" name="Google Shape;208;p27"/>
          <p:cNvSpPr txBox="1">
            <a:spLocks noGrp="1"/>
          </p:cNvSpPr>
          <p:nvPr>
            <p:ph type="title"/>
          </p:nvPr>
        </p:nvSpPr>
        <p:spPr>
          <a:xfrm>
            <a:off x="623888" y="2447123"/>
            <a:ext cx="7886700" cy="6207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3300"/>
              <a:buFont typeface="Calibri"/>
              <a:buNone/>
              <a:defRPr sz="330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09" name="Google Shape;209;p27"/>
          <p:cNvSpPr txBox="1">
            <a:spLocks noGrp="1"/>
          </p:cNvSpPr>
          <p:nvPr>
            <p:ph type="body" idx="1"/>
          </p:nvPr>
        </p:nvSpPr>
        <p:spPr>
          <a:xfrm>
            <a:off x="623888" y="3088183"/>
            <a:ext cx="7886700" cy="504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2100"/>
              <a:buFont typeface="Merriweather Sans"/>
              <a:buNone/>
              <a:defRPr sz="2100" b="1" i="1" u="none" strike="noStrike" cap="none">
                <a:solidFill>
                  <a:srgbClr val="7F7F7F"/>
                </a:solidFill>
                <a:latin typeface="Calibri"/>
                <a:ea typeface="Calibri"/>
                <a:cs typeface="Calibri"/>
                <a:sym typeface="Calibri"/>
              </a:defRPr>
            </a:lvl1pPr>
            <a:lvl2pPr marL="914400" marR="0" lvl="1" indent="-228600" algn="l" rtl="0">
              <a:lnSpc>
                <a:spcPct val="90000"/>
              </a:lnSpc>
              <a:spcBef>
                <a:spcPts val="375"/>
              </a:spcBef>
              <a:spcAft>
                <a:spcPts val="0"/>
              </a:spcAft>
              <a:buClr>
                <a:srgbClr val="0066A1"/>
              </a:buClr>
              <a:buSzPts val="1500"/>
              <a:buFont typeface="Merriweather Sans"/>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0066A1"/>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0066A1"/>
              </a:buClr>
              <a:buSzPts val="1200"/>
              <a:buFont typeface="Noto Sans Symbols"/>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0066A1"/>
              </a:buClr>
              <a:buSzPts val="1200"/>
              <a:buFont typeface="Courier New"/>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10" name="Google Shape;210;p27"/>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11" name="Google Shape;211;p27"/>
          <p:cNvPicPr preferRelativeResize="0"/>
          <p:nvPr/>
        </p:nvPicPr>
        <p:blipFill rotWithShape="1">
          <a:blip r:embed="rId3">
            <a:alphaModFix/>
          </a:blip>
          <a:srcRect l="1497" t="9657"/>
          <a:stretch/>
        </p:blipFill>
        <p:spPr>
          <a:xfrm rot="10800000" flipH="1">
            <a:off x="0" y="4502874"/>
            <a:ext cx="9144000" cy="640625"/>
          </a:xfrm>
          <a:prstGeom prst="rect">
            <a:avLst/>
          </a:prstGeom>
          <a:noFill/>
          <a:ln>
            <a:noFill/>
          </a:ln>
        </p:spPr>
      </p:pic>
      <p:pic>
        <p:nvPicPr>
          <p:cNvPr id="212" name="Google Shape;212;p27"/>
          <p:cNvPicPr preferRelativeResize="0"/>
          <p:nvPr/>
        </p:nvPicPr>
        <p:blipFill rotWithShape="1">
          <a:blip r:embed="rId4">
            <a:alphaModFix/>
          </a:blip>
          <a:srcRect/>
          <a:stretch/>
        </p:blipFill>
        <p:spPr>
          <a:xfrm>
            <a:off x="7613960" y="4267505"/>
            <a:ext cx="911785" cy="266241"/>
          </a:xfrm>
          <a:prstGeom prst="rect">
            <a:avLst/>
          </a:prstGeom>
          <a:noFill/>
          <a:ln>
            <a:noFill/>
          </a:ln>
        </p:spPr>
      </p:pic>
      <p:pic>
        <p:nvPicPr>
          <p:cNvPr id="213" name="Google Shape;213;p27"/>
          <p:cNvPicPr preferRelativeResize="0"/>
          <p:nvPr/>
        </p:nvPicPr>
        <p:blipFill rotWithShape="1">
          <a:blip r:embed="rId5">
            <a:alphaModFix/>
          </a:blip>
          <a:srcRect/>
          <a:stretch/>
        </p:blipFill>
        <p:spPr>
          <a:xfrm>
            <a:off x="7902966" y="352567"/>
            <a:ext cx="680248" cy="690059"/>
          </a:xfrm>
          <a:prstGeom prst="rect">
            <a:avLst/>
          </a:prstGeom>
          <a:noFill/>
          <a:ln>
            <a:noFill/>
          </a:ln>
        </p:spPr>
      </p:pic>
      <p:pic>
        <p:nvPicPr>
          <p:cNvPr id="214" name="Google Shape;214;p27"/>
          <p:cNvPicPr preferRelativeResize="0"/>
          <p:nvPr/>
        </p:nvPicPr>
        <p:blipFill rotWithShape="1">
          <a:blip r:embed="rId6">
            <a:alphaModFix/>
          </a:blip>
          <a:srcRect/>
          <a:stretch/>
        </p:blipFill>
        <p:spPr>
          <a:xfrm>
            <a:off x="6631408" y="821327"/>
            <a:ext cx="1007290" cy="1017101"/>
          </a:xfrm>
          <a:prstGeom prst="rect">
            <a:avLst/>
          </a:prstGeom>
          <a:noFill/>
          <a:ln>
            <a:noFill/>
          </a:ln>
        </p:spPr>
      </p:pic>
      <p:pic>
        <p:nvPicPr>
          <p:cNvPr id="215" name="Google Shape;215;p27"/>
          <p:cNvPicPr preferRelativeResize="0"/>
          <p:nvPr/>
        </p:nvPicPr>
        <p:blipFill rotWithShape="1">
          <a:blip r:embed="rId7">
            <a:alphaModFix/>
          </a:blip>
          <a:srcRect l="7774" t="7774"/>
          <a:stretch/>
        </p:blipFill>
        <p:spPr>
          <a:xfrm>
            <a:off x="-2794" y="-3048"/>
            <a:ext cx="1750901" cy="1785792"/>
          </a:xfrm>
          <a:prstGeom prst="rect">
            <a:avLst/>
          </a:prstGeom>
          <a:noFill/>
          <a:ln>
            <a:noFill/>
          </a:ln>
        </p:spPr>
      </p:pic>
      <p:pic>
        <p:nvPicPr>
          <p:cNvPr id="216" name="Google Shape;216;p27"/>
          <p:cNvPicPr preferRelativeResize="0"/>
          <p:nvPr/>
        </p:nvPicPr>
        <p:blipFill rotWithShape="1">
          <a:blip r:embed="rId8">
            <a:alphaModFix/>
          </a:blip>
          <a:srcRect/>
          <a:stretch/>
        </p:blipFill>
        <p:spPr>
          <a:xfrm>
            <a:off x="7500068" y="2089046"/>
            <a:ext cx="1232949" cy="1445527"/>
          </a:xfrm>
          <a:prstGeom prst="rect">
            <a:avLst/>
          </a:prstGeom>
          <a:noFill/>
          <a:ln>
            <a:noFill/>
          </a:ln>
        </p:spPr>
      </p:pic>
      <p:pic>
        <p:nvPicPr>
          <p:cNvPr id="217" name="Google Shape;217;p27"/>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Title Slide Opt 2">
  <p:cSld name="Divider Title Slide Opt 2">
    <p:spTree>
      <p:nvGrpSpPr>
        <p:cNvPr id="1" name="Shape 218"/>
        <p:cNvGrpSpPr/>
        <p:nvPr/>
      </p:nvGrpSpPr>
      <p:grpSpPr>
        <a:xfrm>
          <a:off x="0" y="0"/>
          <a:ext cx="0" cy="0"/>
          <a:chOff x="0" y="0"/>
          <a:chExt cx="0" cy="0"/>
        </a:xfrm>
      </p:grpSpPr>
      <p:pic>
        <p:nvPicPr>
          <p:cNvPr id="219" name="Google Shape;219;p28"/>
          <p:cNvPicPr preferRelativeResize="0"/>
          <p:nvPr/>
        </p:nvPicPr>
        <p:blipFill rotWithShape="1">
          <a:blip r:embed="rId2">
            <a:alphaModFix amt="50000"/>
          </a:blip>
          <a:srcRect l="10602" t="24998"/>
          <a:stretch/>
        </p:blipFill>
        <p:spPr>
          <a:xfrm rot="10800000" flipH="1">
            <a:off x="-23750" y="-2"/>
            <a:ext cx="9167749" cy="5143501"/>
          </a:xfrm>
          <a:prstGeom prst="rect">
            <a:avLst/>
          </a:prstGeom>
          <a:noFill/>
          <a:ln>
            <a:noFill/>
          </a:ln>
        </p:spPr>
      </p:pic>
      <p:sp>
        <p:nvSpPr>
          <p:cNvPr id="220" name="Google Shape;220;p28"/>
          <p:cNvSpPr txBox="1">
            <a:spLocks noGrp="1"/>
          </p:cNvSpPr>
          <p:nvPr>
            <p:ph type="title"/>
          </p:nvPr>
        </p:nvSpPr>
        <p:spPr>
          <a:xfrm>
            <a:off x="623888" y="2447123"/>
            <a:ext cx="7886700" cy="6207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3300"/>
              <a:buFont typeface="Calibri"/>
              <a:buNone/>
              <a:defRPr sz="330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21" name="Google Shape;221;p28"/>
          <p:cNvSpPr txBox="1">
            <a:spLocks noGrp="1"/>
          </p:cNvSpPr>
          <p:nvPr>
            <p:ph type="body" idx="1"/>
          </p:nvPr>
        </p:nvSpPr>
        <p:spPr>
          <a:xfrm>
            <a:off x="623888" y="3088183"/>
            <a:ext cx="7886700" cy="504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2100"/>
              <a:buFont typeface="Merriweather Sans"/>
              <a:buNone/>
              <a:defRPr sz="2100" b="1" i="1" u="none" strike="noStrike" cap="none">
                <a:solidFill>
                  <a:srgbClr val="7F7F7F"/>
                </a:solidFill>
                <a:latin typeface="Calibri"/>
                <a:ea typeface="Calibri"/>
                <a:cs typeface="Calibri"/>
                <a:sym typeface="Calibri"/>
              </a:defRPr>
            </a:lvl1pPr>
            <a:lvl2pPr marL="914400" marR="0" lvl="1" indent="-228600" algn="l" rtl="0">
              <a:lnSpc>
                <a:spcPct val="90000"/>
              </a:lnSpc>
              <a:spcBef>
                <a:spcPts val="375"/>
              </a:spcBef>
              <a:spcAft>
                <a:spcPts val="0"/>
              </a:spcAft>
              <a:buClr>
                <a:srgbClr val="0066A1"/>
              </a:buClr>
              <a:buSzPts val="1500"/>
              <a:buFont typeface="Merriweather Sans"/>
              <a:buNone/>
              <a:defRPr sz="15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375"/>
              </a:spcBef>
              <a:spcAft>
                <a:spcPts val="0"/>
              </a:spcAft>
              <a:buClr>
                <a:srgbClr val="0066A1"/>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375"/>
              </a:spcBef>
              <a:spcAft>
                <a:spcPts val="0"/>
              </a:spcAft>
              <a:buClr>
                <a:srgbClr val="0066A1"/>
              </a:buClr>
              <a:buSzPts val="1200"/>
              <a:buFont typeface="Noto Sans Symbols"/>
              <a:buNone/>
              <a:defRPr sz="12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375"/>
              </a:spcBef>
              <a:spcAft>
                <a:spcPts val="0"/>
              </a:spcAft>
              <a:buClr>
                <a:srgbClr val="0066A1"/>
              </a:buClr>
              <a:buSzPts val="1200"/>
              <a:buFont typeface="Courier New"/>
              <a:buNone/>
              <a:defRPr sz="12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375"/>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222" name="Google Shape;222;p28"/>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23" name="Google Shape;223;p28"/>
          <p:cNvPicPr preferRelativeResize="0"/>
          <p:nvPr/>
        </p:nvPicPr>
        <p:blipFill rotWithShape="1">
          <a:blip r:embed="rId3">
            <a:alphaModFix/>
          </a:blip>
          <a:srcRect l="1497" t="9657"/>
          <a:stretch/>
        </p:blipFill>
        <p:spPr>
          <a:xfrm rot="10800000" flipH="1">
            <a:off x="0" y="4502874"/>
            <a:ext cx="9144000" cy="640625"/>
          </a:xfrm>
          <a:prstGeom prst="rect">
            <a:avLst/>
          </a:prstGeom>
          <a:noFill/>
          <a:ln>
            <a:noFill/>
          </a:ln>
        </p:spPr>
      </p:pic>
      <p:pic>
        <p:nvPicPr>
          <p:cNvPr id="224" name="Google Shape;224;p28"/>
          <p:cNvPicPr preferRelativeResize="0"/>
          <p:nvPr/>
        </p:nvPicPr>
        <p:blipFill rotWithShape="1">
          <a:blip r:embed="rId3">
            <a:alphaModFix/>
          </a:blip>
          <a:srcRect l="1497" t="9657"/>
          <a:stretch/>
        </p:blipFill>
        <p:spPr>
          <a:xfrm flipH="1">
            <a:off x="0" y="-20993"/>
            <a:ext cx="9144000" cy="640625"/>
          </a:xfrm>
          <a:prstGeom prst="rect">
            <a:avLst/>
          </a:prstGeom>
          <a:noFill/>
          <a:ln>
            <a:noFill/>
          </a:ln>
        </p:spPr>
      </p:pic>
      <p:pic>
        <p:nvPicPr>
          <p:cNvPr id="225" name="Google Shape;225;p28"/>
          <p:cNvPicPr preferRelativeResize="0"/>
          <p:nvPr/>
        </p:nvPicPr>
        <p:blipFill rotWithShape="1">
          <a:blip r:embed="rId4">
            <a:alphaModFix/>
          </a:blip>
          <a:srcRect/>
          <a:stretch/>
        </p:blipFill>
        <p:spPr>
          <a:xfrm>
            <a:off x="7613960" y="4267505"/>
            <a:ext cx="911785" cy="26624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28" name="Google Shape;228;p29"/>
          <p:cNvSpPr txBox="1">
            <a:spLocks noGrp="1"/>
          </p:cNvSpPr>
          <p:nvPr>
            <p:ph type="body" idx="1"/>
          </p:nvPr>
        </p:nvSpPr>
        <p:spPr>
          <a:xfrm>
            <a:off x="628650" y="1369219"/>
            <a:ext cx="3886200" cy="28443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9" name="Google Shape;229;p29"/>
          <p:cNvSpPr txBox="1">
            <a:spLocks noGrp="1"/>
          </p:cNvSpPr>
          <p:nvPr>
            <p:ph type="body" idx="2"/>
          </p:nvPr>
        </p:nvSpPr>
        <p:spPr>
          <a:xfrm>
            <a:off x="4629150" y="1369219"/>
            <a:ext cx="3886200" cy="28443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0" name="Google Shape;230;p29"/>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1" name="Google Shape;231;p29"/>
          <p:cNvSpPr txBox="1">
            <a:spLocks noGrp="1"/>
          </p:cNvSpPr>
          <p:nvPr>
            <p:ph type="body" idx="3"/>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ntent">
  <p:cSld name="One Content">
    <p:spTree>
      <p:nvGrpSpPr>
        <p:cNvPr id="1" name="Shape 232"/>
        <p:cNvGrpSpPr/>
        <p:nvPr/>
      </p:nvGrpSpPr>
      <p:grpSpPr>
        <a:xfrm>
          <a:off x="0" y="0"/>
          <a:ext cx="0" cy="0"/>
          <a:chOff x="0" y="0"/>
          <a:chExt cx="0" cy="0"/>
        </a:xfrm>
      </p:grpSpPr>
      <p:sp>
        <p:nvSpPr>
          <p:cNvPr id="233" name="Google Shape;233;p30"/>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34" name="Google Shape;234;p30"/>
          <p:cNvSpPr txBox="1">
            <a:spLocks noGrp="1"/>
          </p:cNvSpPr>
          <p:nvPr>
            <p:ph type="body" idx="1"/>
          </p:nvPr>
        </p:nvSpPr>
        <p:spPr>
          <a:xfrm>
            <a:off x="4629150" y="1369219"/>
            <a:ext cx="3886200" cy="2844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900"/>
              <a:buFont typeface="Merriweather Sans"/>
              <a:buNone/>
              <a:defRPr sz="900" b="0" i="1"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5" name="Google Shape;235;p30"/>
          <p:cNvSpPr txBox="1">
            <a:spLocks noGrp="1"/>
          </p:cNvSpPr>
          <p:nvPr>
            <p:ph type="body" idx="2"/>
          </p:nvPr>
        </p:nvSpPr>
        <p:spPr>
          <a:xfrm>
            <a:off x="628650" y="1369219"/>
            <a:ext cx="3886200" cy="28443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6" name="Google Shape;236;p30"/>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37" name="Google Shape;237;p30"/>
          <p:cNvSpPr txBox="1">
            <a:spLocks noGrp="1"/>
          </p:cNvSpPr>
          <p:nvPr>
            <p:ph type="body" idx="3"/>
          </p:nvPr>
        </p:nvSpPr>
        <p:spPr>
          <a:xfrm>
            <a:off x="628650" y="829648"/>
            <a:ext cx="7886700" cy="26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0066A1"/>
              </a:buClr>
              <a:buSzPts val="1800"/>
              <a:buFont typeface="Merriweather Sans"/>
              <a:buNone/>
              <a:defRPr sz="1800" b="1" i="1" u="none" strike="noStrike" cap="none">
                <a:solidFill>
                  <a:srgbClr val="7F7F7F"/>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pic>
        <p:nvPicPr>
          <p:cNvPr id="157" name="Google Shape;157;p21"/>
          <p:cNvPicPr preferRelativeResize="0"/>
          <p:nvPr/>
        </p:nvPicPr>
        <p:blipFill rotWithShape="1">
          <a:blip r:embed="rId25">
            <a:alphaModFix/>
          </a:blip>
          <a:srcRect l="1497" t="9657"/>
          <a:stretch/>
        </p:blipFill>
        <p:spPr>
          <a:xfrm rot="10800000" flipH="1">
            <a:off x="0" y="4502874"/>
            <a:ext cx="9144000" cy="640625"/>
          </a:xfrm>
          <a:prstGeom prst="rect">
            <a:avLst/>
          </a:prstGeom>
          <a:noFill/>
          <a:ln>
            <a:noFill/>
          </a:ln>
        </p:spPr>
      </p:pic>
      <p:sp>
        <p:nvSpPr>
          <p:cNvPr id="158" name="Google Shape;158;p21"/>
          <p:cNvSpPr txBox="1">
            <a:spLocks noGrp="1"/>
          </p:cNvSpPr>
          <p:nvPr>
            <p:ph type="title"/>
          </p:nvPr>
        </p:nvSpPr>
        <p:spPr>
          <a:xfrm>
            <a:off x="628650" y="417136"/>
            <a:ext cx="7886700" cy="4149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0066A1"/>
              </a:buClr>
              <a:buSzPts val="2550"/>
              <a:buFont typeface="Calibri"/>
              <a:buNone/>
              <a:defRPr sz="2550" b="1" i="0" u="none" strike="noStrike" cap="none">
                <a:solidFill>
                  <a:srgbClr val="0066A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59" name="Google Shape;159;p21"/>
          <p:cNvSpPr txBox="1">
            <a:spLocks noGrp="1"/>
          </p:cNvSpPr>
          <p:nvPr>
            <p:ph type="body" idx="1"/>
          </p:nvPr>
        </p:nvSpPr>
        <p:spPr>
          <a:xfrm>
            <a:off x="628650" y="1071619"/>
            <a:ext cx="7886700" cy="3263400"/>
          </a:xfrm>
          <a:prstGeom prst="rect">
            <a:avLst/>
          </a:prstGeom>
          <a:noFill/>
          <a:ln>
            <a:noFill/>
          </a:ln>
        </p:spPr>
        <p:txBody>
          <a:bodyPr spcFirstLastPara="1" wrap="square" lIns="91425" tIns="91425" rIns="91425" bIns="91425" anchor="t" anchorCtr="0">
            <a:noAutofit/>
          </a:bodyPr>
          <a:lstStyle>
            <a:lvl1pPr marL="457200" marR="0" lvl="0" indent="-333375" algn="l" rtl="0">
              <a:lnSpc>
                <a:spcPct val="90000"/>
              </a:lnSpc>
              <a:spcBef>
                <a:spcPts val="750"/>
              </a:spcBef>
              <a:spcAft>
                <a:spcPts val="0"/>
              </a:spcAft>
              <a:buClr>
                <a:srgbClr val="0066A1"/>
              </a:buClr>
              <a:buSzPts val="1650"/>
              <a:buFont typeface="Merriweather Sans"/>
              <a:buChar char="▸"/>
              <a:defRPr sz="1650"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375"/>
              </a:spcBef>
              <a:spcAft>
                <a:spcPts val="0"/>
              </a:spcAft>
              <a:buClr>
                <a:srgbClr val="0066A1"/>
              </a:buClr>
              <a:buSzPts val="1350"/>
              <a:buFont typeface="Merriweather Sans"/>
              <a:buChar char="-"/>
              <a:defRPr sz="1350" b="0" i="0" u="none" strike="noStrike" cap="none">
                <a:solidFill>
                  <a:schemeClr val="dk1"/>
                </a:solidFill>
                <a:latin typeface="Calibri"/>
                <a:ea typeface="Calibri"/>
                <a:cs typeface="Calibri"/>
                <a:sym typeface="Calibri"/>
              </a:defRPr>
            </a:lvl2pPr>
            <a:lvl3pPr marL="1371600" marR="0" lvl="2" indent="-314325" algn="l" rtl="0">
              <a:lnSpc>
                <a:spcPct val="90000"/>
              </a:lnSpc>
              <a:spcBef>
                <a:spcPts val="375"/>
              </a:spcBef>
              <a:spcAft>
                <a:spcPts val="0"/>
              </a:spcAft>
              <a:buClr>
                <a:srgbClr val="0066A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rgbClr val="0066A1"/>
              </a:buClr>
              <a:buSzPts val="1350"/>
              <a:buFont typeface="Noto Sans Symbols"/>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rgbClr val="0066A1"/>
              </a:buClr>
              <a:buSzPts val="1350"/>
              <a:buFont typeface="Courier New"/>
              <a:buChar char="o"/>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0" name="Google Shape;160;p21"/>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1pPr>
            <a:lvl2pPr marL="0" marR="0" lvl="1"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2pPr>
            <a:lvl3pPr marL="0" marR="0" lvl="2"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3pPr>
            <a:lvl4pPr marL="0" marR="0" lvl="3"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4pPr>
            <a:lvl5pPr marL="0" marR="0" lvl="4"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5pPr>
            <a:lvl6pPr marL="0" marR="0" lvl="5"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6pPr>
            <a:lvl7pPr marL="0" marR="0" lvl="6"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7pPr>
            <a:lvl8pPr marL="0" marR="0" lvl="7"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8pPr>
            <a:lvl9pPr marL="0" marR="0" lvl="8" indent="0" algn="l" rtl="0">
              <a:lnSpc>
                <a:spcPct val="100000"/>
              </a:lnSpc>
              <a:spcBef>
                <a:spcPts val="0"/>
              </a:spcBef>
              <a:spcAft>
                <a:spcPts val="0"/>
              </a:spcAft>
              <a:buClr>
                <a:srgbClr val="0066A1"/>
              </a:buClr>
              <a:buSzPts val="900"/>
              <a:buFont typeface="Calibri"/>
              <a:buNone/>
              <a:defRPr sz="900" b="0" i="0" u="none" strike="noStrike" cap="none">
                <a:solidFill>
                  <a:srgbClr val="0066A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61" name="Google Shape;161;p21"/>
          <p:cNvPicPr preferRelativeResize="0"/>
          <p:nvPr/>
        </p:nvPicPr>
        <p:blipFill rotWithShape="1">
          <a:blip r:embed="rId26">
            <a:alphaModFix/>
          </a:blip>
          <a:srcRect/>
          <a:stretch/>
        </p:blipFill>
        <p:spPr>
          <a:xfrm>
            <a:off x="7918760" y="4496105"/>
            <a:ext cx="911785" cy="266241"/>
          </a:xfrm>
          <a:prstGeom prst="rect">
            <a:avLst/>
          </a:prstGeom>
          <a:noFill/>
          <a:ln>
            <a:noFill/>
          </a:ln>
        </p:spPr>
      </p:pic>
      <p:pic>
        <p:nvPicPr>
          <p:cNvPr id="162" name="Google Shape;162;p21"/>
          <p:cNvPicPr preferRelativeResize="0"/>
          <p:nvPr/>
        </p:nvPicPr>
        <p:blipFill rotWithShape="1">
          <a:blip r:embed="rId25">
            <a:alphaModFix/>
          </a:blip>
          <a:srcRect l="1497" t="9657"/>
          <a:stretch/>
        </p:blipFill>
        <p:spPr>
          <a:xfrm flipH="1">
            <a:off x="0" y="-20993"/>
            <a:ext cx="9144000" cy="640625"/>
          </a:xfrm>
          <a:prstGeom prst="rect">
            <a:avLst/>
          </a:prstGeom>
          <a:noFill/>
          <a:ln>
            <a:noFill/>
          </a:ln>
        </p:spPr>
      </p:pic>
      <p:sp>
        <p:nvSpPr>
          <p:cNvPr id="2" name="Rectangle 1">
            <a:extLst>
              <a:ext uri="{FF2B5EF4-FFF2-40B4-BE49-F238E27FC236}">
                <a16:creationId xmlns:a16="http://schemas.microsoft.com/office/drawing/2014/main" id="{613174EF-E81B-42B8-BF06-0D81E6DD6AC4}"/>
              </a:ext>
            </a:extLst>
          </p:cNvPr>
          <p:cNvSpPr/>
          <p:nvPr userDrawn="1"/>
        </p:nvSpPr>
        <p:spPr>
          <a:xfrm>
            <a:off x="231785" y="4927944"/>
            <a:ext cx="1532792" cy="230832"/>
          </a:xfrm>
          <a:prstGeom prst="rect">
            <a:avLst/>
          </a:prstGeom>
        </p:spPr>
        <p:txBody>
          <a:bodyPr wrap="none">
            <a:spAutoFit/>
          </a:bodyPr>
          <a:lstStyle/>
          <a:p>
            <a:r>
              <a:rPr lang="en-US" sz="900" b="1" i="0" u="none" strike="noStrike" dirty="0">
                <a:solidFill>
                  <a:schemeClr val="bg1"/>
                </a:solidFill>
                <a:effectLst/>
                <a:latin typeface="Verdana" panose="020B0604030504040204" pitchFamily="34" charset="0"/>
              </a:rPr>
              <a:t>ec-19-0162-00-00EC</a:t>
            </a:r>
            <a:endParaRPr lang="en-US" sz="900" dirty="0">
              <a:solidFill>
                <a:schemeClr val="bg1"/>
              </a:solidFill>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pic>
        <p:nvPicPr>
          <p:cNvPr id="324" name="Google Shape;324;p45"/>
          <p:cNvPicPr preferRelativeResize="0"/>
          <p:nvPr/>
        </p:nvPicPr>
        <p:blipFill rotWithShape="1">
          <a:blip r:embed="rId30">
            <a:alphaModFix/>
          </a:blip>
          <a:srcRect l="1497" t="9657"/>
          <a:stretch/>
        </p:blipFill>
        <p:spPr>
          <a:xfrm rot="10800000" flipH="1">
            <a:off x="0" y="4502874"/>
            <a:ext cx="9144000" cy="640625"/>
          </a:xfrm>
          <a:prstGeom prst="rect">
            <a:avLst/>
          </a:prstGeom>
          <a:noFill/>
          <a:ln>
            <a:noFill/>
          </a:ln>
        </p:spPr>
      </p:pic>
      <p:sp>
        <p:nvSpPr>
          <p:cNvPr id="325" name="Google Shape;325;p45"/>
          <p:cNvSpPr txBox="1">
            <a:spLocks noGrp="1"/>
          </p:cNvSpPr>
          <p:nvPr>
            <p:ph type="title"/>
          </p:nvPr>
        </p:nvSpPr>
        <p:spPr>
          <a:xfrm>
            <a:off x="628650" y="417136"/>
            <a:ext cx="7886700" cy="4149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66A1"/>
              </a:buClr>
              <a:buSzPts val="2550"/>
              <a:buFont typeface="Arial"/>
              <a:buNone/>
              <a:defRPr sz="2550" b="1" i="0" u="none" strike="noStrike" cap="none">
                <a:solidFill>
                  <a:srgbClr val="0066A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6" name="Google Shape;326;p45"/>
          <p:cNvSpPr txBox="1">
            <a:spLocks noGrp="1"/>
          </p:cNvSpPr>
          <p:nvPr>
            <p:ph type="body" idx="1"/>
          </p:nvPr>
        </p:nvSpPr>
        <p:spPr>
          <a:xfrm>
            <a:off x="628650" y="1071619"/>
            <a:ext cx="7886700" cy="3263400"/>
          </a:xfrm>
          <a:prstGeom prst="rect">
            <a:avLst/>
          </a:prstGeom>
          <a:noFill/>
          <a:ln>
            <a:noFill/>
          </a:ln>
        </p:spPr>
        <p:txBody>
          <a:bodyPr spcFirstLastPara="1" wrap="square" lIns="91425" tIns="45700" rIns="91425" bIns="45700" anchor="t" anchorCtr="0">
            <a:noAutofit/>
          </a:bodyPr>
          <a:lstStyle>
            <a:lvl1pPr marL="457200" marR="0" lvl="0" indent="-333375" algn="l" rtl="0">
              <a:lnSpc>
                <a:spcPct val="90000"/>
              </a:lnSpc>
              <a:spcBef>
                <a:spcPts val="750"/>
              </a:spcBef>
              <a:spcAft>
                <a:spcPts val="0"/>
              </a:spcAft>
              <a:buClr>
                <a:srgbClr val="434343"/>
              </a:buClr>
              <a:buSzPts val="1650"/>
              <a:buFont typeface="Calibri"/>
              <a:buChar char="▸"/>
              <a:defRPr sz="1650" i="0" u="none" strike="noStrike" cap="none">
                <a:solidFill>
                  <a:srgbClr val="434343"/>
                </a:solidFill>
                <a:latin typeface="Calibri"/>
                <a:ea typeface="Calibri"/>
                <a:cs typeface="Calibri"/>
                <a:sym typeface="Calibri"/>
              </a:defRPr>
            </a:lvl1pPr>
            <a:lvl2pPr marL="914400" marR="0" lvl="1" indent="-314325" algn="l" rtl="0">
              <a:lnSpc>
                <a:spcPct val="90000"/>
              </a:lnSpc>
              <a:spcBef>
                <a:spcPts val="375"/>
              </a:spcBef>
              <a:spcAft>
                <a:spcPts val="0"/>
              </a:spcAft>
              <a:buClr>
                <a:srgbClr val="434343"/>
              </a:buClr>
              <a:buSzPts val="1350"/>
              <a:buFont typeface="Calibri"/>
              <a:buChar char="-"/>
              <a:defRPr sz="1350" i="0" u="none" strike="noStrike" cap="none">
                <a:solidFill>
                  <a:srgbClr val="434343"/>
                </a:solidFill>
                <a:latin typeface="Calibri"/>
                <a:ea typeface="Calibri"/>
                <a:cs typeface="Calibri"/>
                <a:sym typeface="Calibri"/>
              </a:defRPr>
            </a:lvl2pPr>
            <a:lvl3pPr marL="1371600" marR="0" lvl="2" indent="-314325" algn="l" rtl="0">
              <a:lnSpc>
                <a:spcPct val="90000"/>
              </a:lnSpc>
              <a:spcBef>
                <a:spcPts val="375"/>
              </a:spcBef>
              <a:spcAft>
                <a:spcPts val="0"/>
              </a:spcAft>
              <a:buClr>
                <a:srgbClr val="434343"/>
              </a:buClr>
              <a:buSzPts val="1350"/>
              <a:buFont typeface="Calibri"/>
              <a:buChar char="•"/>
              <a:defRPr sz="1350" i="0" u="none" strike="noStrike" cap="none">
                <a:solidFill>
                  <a:srgbClr val="434343"/>
                </a:solidFill>
                <a:latin typeface="Calibri"/>
                <a:ea typeface="Calibri"/>
                <a:cs typeface="Calibri"/>
                <a:sym typeface="Calibri"/>
              </a:defRPr>
            </a:lvl3pPr>
            <a:lvl4pPr marL="1828800" marR="0" lvl="3" indent="-314325" algn="l" rtl="0">
              <a:lnSpc>
                <a:spcPct val="90000"/>
              </a:lnSpc>
              <a:spcBef>
                <a:spcPts val="375"/>
              </a:spcBef>
              <a:spcAft>
                <a:spcPts val="0"/>
              </a:spcAft>
              <a:buClr>
                <a:srgbClr val="434343"/>
              </a:buClr>
              <a:buSzPts val="1350"/>
              <a:buFont typeface="Calibri"/>
              <a:buChar char="▪"/>
              <a:defRPr sz="1350" i="0" u="none" strike="noStrike" cap="none">
                <a:solidFill>
                  <a:srgbClr val="434343"/>
                </a:solidFill>
                <a:latin typeface="Calibri"/>
                <a:ea typeface="Calibri"/>
                <a:cs typeface="Calibri"/>
                <a:sym typeface="Calibri"/>
              </a:defRPr>
            </a:lvl4pPr>
            <a:lvl5pPr marL="2286000" marR="0" lvl="4" indent="-314325" algn="l" rtl="0">
              <a:lnSpc>
                <a:spcPct val="90000"/>
              </a:lnSpc>
              <a:spcBef>
                <a:spcPts val="375"/>
              </a:spcBef>
              <a:spcAft>
                <a:spcPts val="0"/>
              </a:spcAft>
              <a:buClr>
                <a:srgbClr val="434343"/>
              </a:buClr>
              <a:buSzPts val="1350"/>
              <a:buFont typeface="Calibri"/>
              <a:buChar char="o"/>
              <a:defRPr sz="1350" i="0" u="none" strike="noStrike" cap="none">
                <a:solidFill>
                  <a:srgbClr val="434343"/>
                </a:solidFill>
                <a:latin typeface="Calibri"/>
                <a:ea typeface="Calibri"/>
                <a:cs typeface="Calibri"/>
                <a:sym typeface="Calibri"/>
              </a:defRPr>
            </a:lvl5pPr>
            <a:lvl6pPr marL="2743200" marR="0" lvl="5" indent="-314325" algn="l" rtl="0">
              <a:lnSpc>
                <a:spcPct val="90000"/>
              </a:lnSpc>
              <a:spcBef>
                <a:spcPts val="375"/>
              </a:spcBef>
              <a:spcAft>
                <a:spcPts val="0"/>
              </a:spcAft>
              <a:buClr>
                <a:srgbClr val="434343"/>
              </a:buClr>
              <a:buSzPts val="1350"/>
              <a:buFont typeface="Calibri"/>
              <a:buChar char="•"/>
              <a:defRPr sz="1350" i="0" u="none" strike="noStrike" cap="none">
                <a:solidFill>
                  <a:srgbClr val="434343"/>
                </a:solidFill>
                <a:latin typeface="Calibri"/>
                <a:ea typeface="Calibri"/>
                <a:cs typeface="Calibri"/>
                <a:sym typeface="Calibri"/>
              </a:defRPr>
            </a:lvl6pPr>
            <a:lvl7pPr marL="3200400" marR="0" lvl="6" indent="-314325" algn="l" rtl="0">
              <a:lnSpc>
                <a:spcPct val="90000"/>
              </a:lnSpc>
              <a:spcBef>
                <a:spcPts val="375"/>
              </a:spcBef>
              <a:spcAft>
                <a:spcPts val="0"/>
              </a:spcAft>
              <a:buClr>
                <a:srgbClr val="434343"/>
              </a:buClr>
              <a:buSzPts val="1350"/>
              <a:buFont typeface="Calibri"/>
              <a:buChar char="•"/>
              <a:defRPr sz="1350" i="0" u="none" strike="noStrike" cap="none">
                <a:solidFill>
                  <a:srgbClr val="434343"/>
                </a:solidFill>
                <a:latin typeface="Calibri"/>
                <a:ea typeface="Calibri"/>
                <a:cs typeface="Calibri"/>
                <a:sym typeface="Calibri"/>
              </a:defRPr>
            </a:lvl7pPr>
            <a:lvl8pPr marL="3657600" marR="0" lvl="7" indent="-314325" algn="l" rtl="0">
              <a:lnSpc>
                <a:spcPct val="90000"/>
              </a:lnSpc>
              <a:spcBef>
                <a:spcPts val="375"/>
              </a:spcBef>
              <a:spcAft>
                <a:spcPts val="0"/>
              </a:spcAft>
              <a:buClr>
                <a:srgbClr val="434343"/>
              </a:buClr>
              <a:buSzPts val="1350"/>
              <a:buFont typeface="Calibri"/>
              <a:buChar char="•"/>
              <a:defRPr sz="1350" i="0" u="none" strike="noStrike" cap="none">
                <a:solidFill>
                  <a:srgbClr val="434343"/>
                </a:solidFill>
                <a:latin typeface="Calibri"/>
                <a:ea typeface="Calibri"/>
                <a:cs typeface="Calibri"/>
                <a:sym typeface="Calibri"/>
              </a:defRPr>
            </a:lvl8pPr>
            <a:lvl9pPr marL="4114800" marR="0" lvl="8" indent="-314325" algn="l" rtl="0">
              <a:lnSpc>
                <a:spcPct val="90000"/>
              </a:lnSpc>
              <a:spcBef>
                <a:spcPts val="375"/>
              </a:spcBef>
              <a:spcAft>
                <a:spcPts val="0"/>
              </a:spcAft>
              <a:buClr>
                <a:srgbClr val="434343"/>
              </a:buClr>
              <a:buSzPts val="1350"/>
              <a:buFont typeface="Calibri"/>
              <a:buChar char="•"/>
              <a:defRPr sz="1350" i="0" u="none" strike="noStrike" cap="none">
                <a:solidFill>
                  <a:srgbClr val="434343"/>
                </a:solidFill>
                <a:latin typeface="Calibri"/>
                <a:ea typeface="Calibri"/>
                <a:cs typeface="Calibri"/>
                <a:sym typeface="Calibri"/>
              </a:defRPr>
            </a:lvl9pPr>
          </a:lstStyle>
          <a:p>
            <a:endParaRPr/>
          </a:p>
        </p:txBody>
      </p:sp>
      <p:sp>
        <p:nvSpPr>
          <p:cNvPr id="327" name="Google Shape;327;p45"/>
          <p:cNvSpPr txBox="1">
            <a:spLocks noGrp="1"/>
          </p:cNvSpPr>
          <p:nvPr>
            <p:ph type="sldNum" idx="12"/>
          </p:nvPr>
        </p:nvSpPr>
        <p:spPr>
          <a:xfrm>
            <a:off x="385321" y="4654044"/>
            <a:ext cx="486600" cy="2739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b="0" i="0" u="none" strike="noStrike" cap="none">
                <a:solidFill>
                  <a:srgbClr val="0066A1"/>
                </a:solidFill>
                <a:latin typeface="Arial"/>
                <a:ea typeface="Arial"/>
                <a:cs typeface="Arial"/>
                <a:sym typeface="Arial"/>
              </a:defRPr>
            </a:lvl1pPr>
            <a:lvl2pPr marL="0" marR="0" lvl="1" indent="0" algn="l" rtl="0">
              <a:spcBef>
                <a:spcPts val="0"/>
              </a:spcBef>
              <a:buNone/>
              <a:defRPr sz="900" b="0" i="0" u="none" strike="noStrike" cap="none">
                <a:solidFill>
                  <a:srgbClr val="0066A1"/>
                </a:solidFill>
                <a:latin typeface="Arial"/>
                <a:ea typeface="Arial"/>
                <a:cs typeface="Arial"/>
                <a:sym typeface="Arial"/>
              </a:defRPr>
            </a:lvl2pPr>
            <a:lvl3pPr marL="0" marR="0" lvl="2" indent="0" algn="l" rtl="0">
              <a:spcBef>
                <a:spcPts val="0"/>
              </a:spcBef>
              <a:buNone/>
              <a:defRPr sz="900" b="0" i="0" u="none" strike="noStrike" cap="none">
                <a:solidFill>
                  <a:srgbClr val="0066A1"/>
                </a:solidFill>
                <a:latin typeface="Arial"/>
                <a:ea typeface="Arial"/>
                <a:cs typeface="Arial"/>
                <a:sym typeface="Arial"/>
              </a:defRPr>
            </a:lvl3pPr>
            <a:lvl4pPr marL="0" marR="0" lvl="3" indent="0" algn="l" rtl="0">
              <a:spcBef>
                <a:spcPts val="0"/>
              </a:spcBef>
              <a:buNone/>
              <a:defRPr sz="900" b="0" i="0" u="none" strike="noStrike" cap="none">
                <a:solidFill>
                  <a:srgbClr val="0066A1"/>
                </a:solidFill>
                <a:latin typeface="Arial"/>
                <a:ea typeface="Arial"/>
                <a:cs typeface="Arial"/>
                <a:sym typeface="Arial"/>
              </a:defRPr>
            </a:lvl4pPr>
            <a:lvl5pPr marL="0" marR="0" lvl="4" indent="0" algn="l" rtl="0">
              <a:spcBef>
                <a:spcPts val="0"/>
              </a:spcBef>
              <a:buNone/>
              <a:defRPr sz="900" b="0" i="0" u="none" strike="noStrike" cap="none">
                <a:solidFill>
                  <a:srgbClr val="0066A1"/>
                </a:solidFill>
                <a:latin typeface="Arial"/>
                <a:ea typeface="Arial"/>
                <a:cs typeface="Arial"/>
                <a:sym typeface="Arial"/>
              </a:defRPr>
            </a:lvl5pPr>
            <a:lvl6pPr marL="0" marR="0" lvl="5" indent="0" algn="l" rtl="0">
              <a:spcBef>
                <a:spcPts val="0"/>
              </a:spcBef>
              <a:buNone/>
              <a:defRPr sz="900" b="0" i="0" u="none" strike="noStrike" cap="none">
                <a:solidFill>
                  <a:srgbClr val="0066A1"/>
                </a:solidFill>
                <a:latin typeface="Arial"/>
                <a:ea typeface="Arial"/>
                <a:cs typeface="Arial"/>
                <a:sym typeface="Arial"/>
              </a:defRPr>
            </a:lvl6pPr>
            <a:lvl7pPr marL="0" marR="0" lvl="6" indent="0" algn="l" rtl="0">
              <a:spcBef>
                <a:spcPts val="0"/>
              </a:spcBef>
              <a:buNone/>
              <a:defRPr sz="900" b="0" i="0" u="none" strike="noStrike" cap="none">
                <a:solidFill>
                  <a:srgbClr val="0066A1"/>
                </a:solidFill>
                <a:latin typeface="Arial"/>
                <a:ea typeface="Arial"/>
                <a:cs typeface="Arial"/>
                <a:sym typeface="Arial"/>
              </a:defRPr>
            </a:lvl7pPr>
            <a:lvl8pPr marL="0" marR="0" lvl="7" indent="0" algn="l" rtl="0">
              <a:spcBef>
                <a:spcPts val="0"/>
              </a:spcBef>
              <a:buNone/>
              <a:defRPr sz="900" b="0" i="0" u="none" strike="noStrike" cap="none">
                <a:solidFill>
                  <a:srgbClr val="0066A1"/>
                </a:solidFill>
                <a:latin typeface="Arial"/>
                <a:ea typeface="Arial"/>
                <a:cs typeface="Arial"/>
                <a:sym typeface="Arial"/>
              </a:defRPr>
            </a:lvl8pPr>
            <a:lvl9pPr marL="0" marR="0" lvl="8" indent="0" algn="l" rtl="0">
              <a:spcBef>
                <a:spcPts val="0"/>
              </a:spcBef>
              <a:buNone/>
              <a:defRPr sz="900" b="0" i="0" u="none" strike="noStrike" cap="none">
                <a:solidFill>
                  <a:srgbClr val="0066A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28" name="Google Shape;328;p45"/>
          <p:cNvPicPr preferRelativeResize="0"/>
          <p:nvPr/>
        </p:nvPicPr>
        <p:blipFill rotWithShape="1">
          <a:blip r:embed="rId31">
            <a:alphaModFix/>
          </a:blip>
          <a:srcRect/>
          <a:stretch/>
        </p:blipFill>
        <p:spPr>
          <a:xfrm>
            <a:off x="7613960" y="4267505"/>
            <a:ext cx="1215715" cy="354989"/>
          </a:xfrm>
          <a:prstGeom prst="rect">
            <a:avLst/>
          </a:prstGeom>
          <a:noFill/>
          <a:ln>
            <a:noFill/>
          </a:ln>
        </p:spPr>
      </p:pic>
      <p:pic>
        <p:nvPicPr>
          <p:cNvPr id="329" name="Google Shape;329;p45"/>
          <p:cNvPicPr preferRelativeResize="0"/>
          <p:nvPr/>
        </p:nvPicPr>
        <p:blipFill rotWithShape="1">
          <a:blip r:embed="rId30">
            <a:alphaModFix/>
          </a:blip>
          <a:srcRect l="1497" t="9657"/>
          <a:stretch/>
        </p:blipFill>
        <p:spPr>
          <a:xfrm flipH="1">
            <a:off x="0" y="-20993"/>
            <a:ext cx="9144000" cy="6406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9.xml"/><Relationship Id="rId16" Type="http://schemas.openxmlformats.org/officeDocument/2006/relationships/image" Target="../media/image39.png"/><Relationship Id="rId1" Type="http://schemas.openxmlformats.org/officeDocument/2006/relationships/slideLayout" Target="../slideLayouts/slideLayout2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events/802-11.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finnpartners.com/#out-with-the-old-in-with-the-transformative" TargetMode="External"/><Relationship Id="rId2" Type="http://schemas.openxmlformats.org/officeDocument/2006/relationships/hyperlink" Target="https://www.finnpartners.com/sectors/association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s://transmitter.ieee.org/natural-capital-2019/"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hyperlink" Target="https://transmitter.ieee.org/impact-creators/"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hyperlink" Target="https://transmitter.ieee.org/impact/privacy-and-security-2019/"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4"/>
          <p:cNvSpPr txBox="1">
            <a:spLocks noGrp="1"/>
          </p:cNvSpPr>
          <p:nvPr>
            <p:ph type="title"/>
          </p:nvPr>
        </p:nvSpPr>
        <p:spPr>
          <a:xfrm>
            <a:off x="623888" y="2057964"/>
            <a:ext cx="7886700" cy="620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IEEE 802 40th Anniversary </a:t>
            </a:r>
            <a:br>
              <a:rPr lang="en-US" dirty="0"/>
            </a:br>
            <a:r>
              <a:rPr lang="en-US" dirty="0"/>
              <a:t>Public Visibility Campaign Proposal</a:t>
            </a:r>
            <a:br>
              <a:rPr lang="en-US" dirty="0"/>
            </a:br>
            <a:endParaRPr dirty="0"/>
          </a:p>
        </p:txBody>
      </p:sp>
      <p:sp>
        <p:nvSpPr>
          <p:cNvPr id="520" name="Google Shape;520;p74"/>
          <p:cNvSpPr txBox="1"/>
          <p:nvPr/>
        </p:nvSpPr>
        <p:spPr>
          <a:xfrm>
            <a:off x="701496" y="3392978"/>
            <a:ext cx="5376814" cy="62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i="1" dirty="0">
                <a:solidFill>
                  <a:srgbClr val="999999"/>
                </a:solidFill>
              </a:rPr>
              <a:t>John D’Ambrosia</a:t>
            </a:r>
          </a:p>
          <a:p>
            <a:pPr marL="0" lvl="0" indent="0" algn="l" rtl="0">
              <a:spcBef>
                <a:spcPts val="0"/>
              </a:spcBef>
              <a:spcAft>
                <a:spcPts val="0"/>
              </a:spcAft>
              <a:buNone/>
            </a:pPr>
            <a:r>
              <a:rPr lang="en-US" sz="2000" i="1" dirty="0" err="1">
                <a:solidFill>
                  <a:srgbClr val="999999"/>
                </a:solidFill>
              </a:rPr>
              <a:t>Futurewei</a:t>
            </a:r>
            <a:r>
              <a:rPr lang="en-US" sz="2000" i="1" dirty="0">
                <a:solidFill>
                  <a:srgbClr val="999999"/>
                </a:solidFill>
              </a:rPr>
              <a:t>, U.S. Subsidiary of Huawei</a:t>
            </a:r>
          </a:p>
          <a:p>
            <a:pPr lvl="0"/>
            <a:r>
              <a:rPr lang="en-US" sz="2000" i="1" dirty="0">
                <a:solidFill>
                  <a:srgbClr val="999999"/>
                </a:solidFill>
              </a:rPr>
              <a:t>ec-19-0162-00-00EC</a:t>
            </a:r>
            <a:endParaRPr sz="2000" i="1" dirty="0">
              <a:solidFill>
                <a:srgbClr val="999999"/>
              </a:solidFill>
            </a:endParaRPr>
          </a:p>
          <a:p>
            <a:pPr marL="0" lvl="0" indent="0" algn="l" rtl="0">
              <a:spcBef>
                <a:spcPts val="0"/>
              </a:spcBef>
              <a:spcAft>
                <a:spcPts val="0"/>
              </a:spcAft>
              <a:buNone/>
            </a:pPr>
            <a:r>
              <a:rPr lang="en-US" sz="2000" i="1" dirty="0">
                <a:solidFill>
                  <a:srgbClr val="999999"/>
                </a:solidFill>
              </a:rPr>
              <a:t>September 27, 2019</a:t>
            </a:r>
            <a:endParaRPr sz="2000" i="1" dirty="0">
              <a:solidFill>
                <a:srgbClr val="999999"/>
              </a:solidFill>
            </a:endParaRPr>
          </a:p>
        </p:txBody>
      </p:sp>
      <p:sp>
        <p:nvSpPr>
          <p:cNvPr id="521" name="Google Shape;521;p74"/>
          <p:cNvSpPr/>
          <p:nvPr/>
        </p:nvSpPr>
        <p:spPr>
          <a:xfrm>
            <a:off x="-11250" y="23100"/>
            <a:ext cx="9166500" cy="202500"/>
          </a:xfrm>
          <a:prstGeom prst="rect">
            <a:avLst/>
          </a:prstGeom>
          <a:solidFill>
            <a:srgbClr val="0B539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82"/>
          <p:cNvSpPr txBox="1">
            <a:spLocks noGrp="1"/>
          </p:cNvSpPr>
          <p:nvPr>
            <p:ph type="title"/>
          </p:nvPr>
        </p:nvSpPr>
        <p:spPr>
          <a:xfrm>
            <a:off x="99325" y="187150"/>
            <a:ext cx="8657100" cy="43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2400"/>
          </a:p>
          <a:p>
            <a:pPr marL="0" lvl="0" indent="0" algn="l" rtl="0">
              <a:spcBef>
                <a:spcPts val="0"/>
              </a:spcBef>
              <a:spcAft>
                <a:spcPts val="0"/>
              </a:spcAft>
              <a:buNone/>
            </a:pPr>
            <a:r>
              <a:rPr lang="en-US" sz="2400"/>
              <a:t>Media Stories We Can Tell and media for pitching</a:t>
            </a:r>
            <a:endParaRPr sz="2400"/>
          </a:p>
        </p:txBody>
      </p:sp>
      <p:sp>
        <p:nvSpPr>
          <p:cNvPr id="643" name="Google Shape;643;p82"/>
          <p:cNvSpPr txBox="1">
            <a:spLocks noGrp="1"/>
          </p:cNvSpPr>
          <p:nvPr>
            <p:ph type="sldNum" idx="12"/>
          </p:nvPr>
        </p:nvSpPr>
        <p:spPr>
          <a:xfrm>
            <a:off x="385322"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sz="900">
                <a:solidFill>
                  <a:srgbClr val="0066A1"/>
                </a:solidFill>
                <a:latin typeface="Calibri"/>
                <a:ea typeface="Calibri"/>
                <a:cs typeface="Calibri"/>
                <a:sym typeface="Calibri"/>
              </a:rPr>
              <a:t>10</a:t>
            </a:fld>
            <a:endParaRPr sz="900">
              <a:solidFill>
                <a:srgbClr val="0066A1"/>
              </a:solidFill>
              <a:latin typeface="Calibri"/>
              <a:ea typeface="Calibri"/>
              <a:cs typeface="Calibri"/>
              <a:sym typeface="Calibri"/>
            </a:endParaRPr>
          </a:p>
        </p:txBody>
      </p:sp>
      <p:sp>
        <p:nvSpPr>
          <p:cNvPr id="644" name="Google Shape;644;p82"/>
          <p:cNvSpPr txBox="1"/>
          <p:nvPr/>
        </p:nvSpPr>
        <p:spPr>
          <a:xfrm>
            <a:off x="99325" y="661950"/>
            <a:ext cx="5823000" cy="405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000" b="1">
                <a:solidFill>
                  <a:schemeClr val="dk1"/>
                </a:solidFill>
                <a:latin typeface="Calibri"/>
                <a:ea typeface="Calibri"/>
                <a:cs typeface="Calibri"/>
                <a:sym typeface="Calibri"/>
              </a:rPr>
              <a:t>Strategic stories that achieve media results</a:t>
            </a:r>
            <a:endParaRPr sz="1000" b="1">
              <a:solidFill>
                <a:schemeClr val="dk1"/>
              </a:solidFill>
              <a:latin typeface="Calibri"/>
              <a:ea typeface="Calibri"/>
              <a:cs typeface="Calibri"/>
              <a:sym typeface="Calibri"/>
            </a:endParaRPr>
          </a:p>
          <a:p>
            <a:pPr marL="457200" lvl="0" indent="-292100" algn="l" rtl="0">
              <a:lnSpc>
                <a:spcPct val="100000"/>
              </a:lnSpc>
              <a:spcBef>
                <a:spcPts val="0"/>
              </a:spcBef>
              <a:spcAft>
                <a:spcPts val="0"/>
              </a:spcAft>
              <a:buSzPts val="1000"/>
              <a:buFont typeface="Calibri"/>
              <a:buChar char="●"/>
            </a:pPr>
            <a:r>
              <a:rPr lang="en-US" sz="1000">
                <a:solidFill>
                  <a:schemeClr val="dk1"/>
                </a:solidFill>
                <a:latin typeface="Calibri"/>
                <a:ea typeface="Calibri"/>
                <a:cs typeface="Calibri"/>
                <a:sym typeface="Calibri"/>
              </a:rPr>
              <a:t>IEEE technologists discuss </a:t>
            </a:r>
            <a:r>
              <a:rPr lang="en-US" sz="1000">
                <a:latin typeface="Calibri"/>
                <a:ea typeface="Calibri"/>
                <a:cs typeface="Calibri"/>
                <a:sym typeface="Calibri"/>
              </a:rPr>
              <a:t>what the world may look like without standards for Ethernet or Wi-Fi</a:t>
            </a:r>
            <a:endParaRPr sz="1000">
              <a:latin typeface="Calibri"/>
              <a:ea typeface="Calibri"/>
              <a:cs typeface="Calibri"/>
              <a:sym typeface="Calibri"/>
            </a:endParaRPr>
          </a:p>
          <a:p>
            <a:pPr marL="457200" lvl="0" indent="-292100" algn="l" rtl="0">
              <a:lnSpc>
                <a:spcPct val="100000"/>
              </a:lnSpc>
              <a:spcBef>
                <a:spcPts val="0"/>
              </a:spcBef>
              <a:spcAft>
                <a:spcPts val="0"/>
              </a:spcAft>
              <a:buSzPts val="1000"/>
              <a:buFont typeface="Calibri"/>
              <a:buChar char="●"/>
            </a:pPr>
            <a:r>
              <a:rPr lang="en-US" sz="1000">
                <a:latin typeface="Calibri"/>
                <a:ea typeface="Calibri"/>
                <a:cs typeface="Calibri"/>
                <a:sym typeface="Calibri"/>
              </a:rPr>
              <a:t>Pushing the limits of future technology through 802 standards</a:t>
            </a:r>
            <a:endParaRPr sz="1000">
              <a:latin typeface="Calibri"/>
              <a:ea typeface="Calibri"/>
              <a:cs typeface="Calibri"/>
              <a:sym typeface="Calibri"/>
            </a:endParaRPr>
          </a:p>
          <a:p>
            <a:pPr marL="914400" lvl="1" indent="-292100" algn="l" rtl="0">
              <a:spcBef>
                <a:spcPts val="0"/>
              </a:spcBef>
              <a:spcAft>
                <a:spcPts val="0"/>
              </a:spcAft>
              <a:buClr>
                <a:schemeClr val="dk1"/>
              </a:buClr>
              <a:buSzPts val="1000"/>
              <a:buFont typeface="Calibri"/>
              <a:buChar char="○"/>
            </a:pPr>
            <a:r>
              <a:rPr lang="en-US" sz="1000">
                <a:solidFill>
                  <a:schemeClr val="dk1"/>
                </a:solidFill>
                <a:latin typeface="Calibri"/>
                <a:ea typeface="Calibri"/>
                <a:cs typeface="Calibri"/>
                <a:sym typeface="Calibri"/>
              </a:rPr>
              <a:t>Driving the future of connected, autonomous vehicles</a:t>
            </a:r>
            <a:endParaRPr sz="1000">
              <a:solidFill>
                <a:schemeClr val="dk1"/>
              </a:solidFill>
              <a:latin typeface="Calibri"/>
              <a:ea typeface="Calibri"/>
              <a:cs typeface="Calibri"/>
              <a:sym typeface="Calibri"/>
            </a:endParaRPr>
          </a:p>
          <a:p>
            <a:pPr marL="914400" lvl="1" indent="-292100" algn="l" rtl="0">
              <a:spcBef>
                <a:spcPts val="0"/>
              </a:spcBef>
              <a:spcAft>
                <a:spcPts val="0"/>
              </a:spcAft>
              <a:buClr>
                <a:schemeClr val="dk1"/>
              </a:buClr>
              <a:buSzPts val="1000"/>
              <a:buFont typeface="Calibri"/>
              <a:buChar char="○"/>
            </a:pPr>
            <a:r>
              <a:rPr lang="en-US" sz="1000">
                <a:solidFill>
                  <a:schemeClr val="dk1"/>
                </a:solidFill>
                <a:latin typeface="Calibri"/>
                <a:ea typeface="Calibri"/>
                <a:cs typeface="Calibri"/>
                <a:sym typeface="Calibri"/>
              </a:rPr>
              <a:t>Making IoT possible with 802 standards	</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US" sz="1000">
                <a:solidFill>
                  <a:schemeClr val="dk1"/>
                </a:solidFill>
                <a:latin typeface="Calibri"/>
                <a:ea typeface="Calibri"/>
                <a:cs typeface="Calibri"/>
                <a:sym typeface="Calibri"/>
              </a:rPr>
              <a:t>Economic and societal impacts of 802 technologies</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b="1">
                <a:solidFill>
                  <a:schemeClr val="dk1"/>
                </a:solidFill>
                <a:latin typeface="Calibri"/>
                <a:ea typeface="Calibri"/>
                <a:cs typeface="Calibri"/>
                <a:sym typeface="Calibri"/>
              </a:rPr>
              <a:t>Suggested topics from the below - noted in blue how to position to press</a:t>
            </a:r>
            <a:endParaRPr sz="1000" b="1">
              <a:solidFill>
                <a:schemeClr val="dk1"/>
              </a:solidFill>
              <a:latin typeface="Calibri"/>
              <a:ea typeface="Calibri"/>
              <a:cs typeface="Calibri"/>
              <a:sym typeface="Calibri"/>
            </a:endParaRPr>
          </a:p>
          <a:p>
            <a:pPr marL="457200" lvl="0" indent="-292100" algn="l" rtl="0">
              <a:lnSpc>
                <a:spcPct val="100000"/>
              </a:lnSpc>
              <a:spcBef>
                <a:spcPts val="0"/>
              </a:spcBef>
              <a:spcAft>
                <a:spcPts val="0"/>
              </a:spcAft>
              <a:buSzPts val="1000"/>
              <a:buFont typeface="Calibri"/>
              <a:buChar char="●"/>
            </a:pPr>
            <a:r>
              <a:rPr lang="en-US" sz="1000">
                <a:latin typeface="Calibri"/>
                <a:ea typeface="Calibri"/>
                <a:cs typeface="Calibri"/>
                <a:sym typeface="Calibri"/>
              </a:rPr>
              <a:t>Wi-Fi: From the Beginning to Wi-Fi 6</a:t>
            </a:r>
            <a:endParaRPr sz="1000">
              <a:latin typeface="Calibri"/>
              <a:ea typeface="Calibri"/>
              <a:cs typeface="Calibri"/>
              <a:sym typeface="Calibri"/>
            </a:endParaRPr>
          </a:p>
          <a:p>
            <a:pPr marL="914400" lvl="1" indent="-292100" algn="l" rtl="0">
              <a:lnSpc>
                <a:spcPct val="100000"/>
              </a:lnSpc>
              <a:spcBef>
                <a:spcPts val="0"/>
              </a:spcBef>
              <a:spcAft>
                <a:spcPts val="0"/>
              </a:spcAft>
              <a:buClr>
                <a:schemeClr val="accent1"/>
              </a:buClr>
              <a:buSzPts val="1000"/>
              <a:buFont typeface="Calibri"/>
              <a:buChar char="○"/>
            </a:pPr>
            <a:r>
              <a:rPr lang="en-US" sz="1000">
                <a:solidFill>
                  <a:schemeClr val="accent1"/>
                </a:solidFill>
                <a:latin typeface="Calibri"/>
                <a:ea typeface="Calibri"/>
                <a:cs typeface="Calibri"/>
                <a:sym typeface="Calibri"/>
              </a:rPr>
              <a:t>The history of Wi-Fi from the creation of a standard to today’s Wi-Fi 6</a:t>
            </a:r>
            <a:endParaRPr sz="1000">
              <a:solidFill>
                <a:schemeClr val="accent1"/>
              </a:solidFill>
              <a:latin typeface="Calibri"/>
              <a:ea typeface="Calibri"/>
              <a:cs typeface="Calibri"/>
              <a:sym typeface="Calibri"/>
            </a:endParaRPr>
          </a:p>
          <a:p>
            <a:pPr marL="457200" lvl="0" indent="-292100" algn="l" rtl="0">
              <a:lnSpc>
                <a:spcPct val="100000"/>
              </a:lnSpc>
              <a:spcBef>
                <a:spcPts val="0"/>
              </a:spcBef>
              <a:spcAft>
                <a:spcPts val="0"/>
              </a:spcAft>
              <a:buSzPts val="1000"/>
              <a:buFont typeface="Calibri"/>
              <a:buChar char="●"/>
            </a:pPr>
            <a:r>
              <a:rPr lang="en-US" sz="1000">
                <a:solidFill>
                  <a:schemeClr val="dk1"/>
                </a:solidFill>
                <a:latin typeface="Calibri"/>
                <a:ea typeface="Calibri"/>
                <a:cs typeface="Calibri"/>
                <a:sym typeface="Calibri"/>
              </a:rPr>
              <a:t>What will be the next Ethernet speed - 800 Gbit or 1.6 Terabit?</a:t>
            </a:r>
            <a:endParaRPr sz="1000">
              <a:solidFill>
                <a:schemeClr val="dk1"/>
              </a:solidFill>
              <a:latin typeface="Calibri"/>
              <a:ea typeface="Calibri"/>
              <a:cs typeface="Calibri"/>
              <a:sym typeface="Calibri"/>
            </a:endParaRPr>
          </a:p>
          <a:p>
            <a:pPr marL="914400" lvl="1" indent="-292100" algn="l" rtl="0">
              <a:lnSpc>
                <a:spcPct val="100000"/>
              </a:lnSpc>
              <a:spcBef>
                <a:spcPts val="0"/>
              </a:spcBef>
              <a:spcAft>
                <a:spcPts val="0"/>
              </a:spcAft>
              <a:buClr>
                <a:schemeClr val="accent1"/>
              </a:buClr>
              <a:buSzPts val="1000"/>
              <a:buFont typeface="Calibri"/>
              <a:buChar char="○"/>
            </a:pPr>
            <a:r>
              <a:rPr lang="en-US" sz="1000">
                <a:solidFill>
                  <a:schemeClr val="accent1"/>
                </a:solidFill>
                <a:latin typeface="Calibri"/>
                <a:ea typeface="Calibri"/>
                <a:cs typeface="Calibri"/>
                <a:sym typeface="Calibri"/>
              </a:rPr>
              <a:t>How the next generation of Ethernet speed will support future tech</a:t>
            </a:r>
            <a:endParaRPr sz="1000">
              <a:solidFill>
                <a:schemeClr val="accent1"/>
              </a:solidFill>
              <a:latin typeface="Calibri"/>
              <a:ea typeface="Calibri"/>
              <a:cs typeface="Calibri"/>
              <a:sym typeface="Calibri"/>
            </a:endParaRPr>
          </a:p>
          <a:p>
            <a:pPr marL="457200" lvl="0" indent="-292100" algn="l" rtl="0">
              <a:lnSpc>
                <a:spcPct val="100000"/>
              </a:lnSpc>
              <a:spcBef>
                <a:spcPts val="0"/>
              </a:spcBef>
              <a:spcAft>
                <a:spcPts val="0"/>
              </a:spcAft>
              <a:buSzPts val="1000"/>
              <a:buFont typeface="Calibri"/>
              <a:buChar char="●"/>
            </a:pPr>
            <a:r>
              <a:rPr lang="en-US" sz="1000">
                <a:latin typeface="Calibri"/>
                <a:ea typeface="Calibri"/>
                <a:cs typeface="Calibri"/>
                <a:sym typeface="Calibri"/>
              </a:rPr>
              <a:t>Speciality wireless networks and their role in the 802 community</a:t>
            </a:r>
            <a:endParaRPr sz="1000">
              <a:latin typeface="Calibri"/>
              <a:ea typeface="Calibri"/>
              <a:cs typeface="Calibri"/>
              <a:sym typeface="Calibri"/>
            </a:endParaRPr>
          </a:p>
          <a:p>
            <a:pPr marL="914400" lvl="1" indent="-292100" algn="l" rtl="0">
              <a:lnSpc>
                <a:spcPct val="100000"/>
              </a:lnSpc>
              <a:spcBef>
                <a:spcPts val="0"/>
              </a:spcBef>
              <a:spcAft>
                <a:spcPts val="0"/>
              </a:spcAft>
              <a:buClr>
                <a:schemeClr val="accent1"/>
              </a:buClr>
              <a:buSzPts val="1000"/>
              <a:buFont typeface="Calibri"/>
              <a:buChar char="○"/>
            </a:pPr>
            <a:r>
              <a:rPr lang="en-US" sz="1000">
                <a:solidFill>
                  <a:schemeClr val="accent1"/>
                </a:solidFill>
                <a:latin typeface="Calibri"/>
                <a:ea typeface="Calibri"/>
                <a:cs typeface="Calibri"/>
                <a:sym typeface="Calibri"/>
              </a:rPr>
              <a:t>Developing specialty wireless networks for IoT devices to communicate and interoperate </a:t>
            </a:r>
            <a:endParaRPr sz="1000">
              <a:solidFill>
                <a:schemeClr val="accent1"/>
              </a:solidFill>
              <a:latin typeface="Calibri"/>
              <a:ea typeface="Calibri"/>
              <a:cs typeface="Calibri"/>
              <a:sym typeface="Calibri"/>
            </a:endParaRPr>
          </a:p>
          <a:p>
            <a:pPr marL="457200" lvl="0" indent="-292100" algn="l" rtl="0">
              <a:lnSpc>
                <a:spcPct val="100000"/>
              </a:lnSpc>
              <a:spcBef>
                <a:spcPts val="0"/>
              </a:spcBef>
              <a:spcAft>
                <a:spcPts val="0"/>
              </a:spcAft>
              <a:buClr>
                <a:schemeClr val="dk1"/>
              </a:buClr>
              <a:buSzPts val="1000"/>
              <a:buFont typeface="Calibri"/>
              <a:buChar char="●"/>
            </a:pPr>
            <a:r>
              <a:rPr lang="en-US" sz="1000">
                <a:solidFill>
                  <a:schemeClr val="dk1"/>
                </a:solidFill>
                <a:latin typeface="Calibri"/>
                <a:ea typeface="Calibri"/>
                <a:cs typeface="Calibri"/>
                <a:sym typeface="Calibri"/>
              </a:rPr>
              <a:t>The geographical, economic and social diversity of the IEEE 802 community</a:t>
            </a:r>
            <a:endParaRPr sz="1000">
              <a:solidFill>
                <a:schemeClr val="dk1"/>
              </a:solidFill>
              <a:latin typeface="Calibri"/>
              <a:ea typeface="Calibri"/>
              <a:cs typeface="Calibri"/>
              <a:sym typeface="Calibri"/>
            </a:endParaRPr>
          </a:p>
          <a:p>
            <a:pPr marL="914400" lvl="1" indent="-292100" algn="l" rtl="0">
              <a:lnSpc>
                <a:spcPct val="100000"/>
              </a:lnSpc>
              <a:spcBef>
                <a:spcPts val="0"/>
              </a:spcBef>
              <a:spcAft>
                <a:spcPts val="0"/>
              </a:spcAft>
              <a:buClr>
                <a:schemeClr val="dk1"/>
              </a:buClr>
              <a:buSzPts val="1000"/>
              <a:buFont typeface="Calibri"/>
              <a:buChar char="○"/>
            </a:pPr>
            <a:r>
              <a:rPr lang="en-US" sz="1000">
                <a:solidFill>
                  <a:schemeClr val="accent1"/>
                </a:solidFill>
                <a:latin typeface="Calibri"/>
                <a:ea typeface="Calibri"/>
                <a:cs typeface="Calibri"/>
                <a:sym typeface="Calibri"/>
              </a:rPr>
              <a:t>Bringing diverse minds to the table to create one of the world’s most important technical standards</a:t>
            </a:r>
            <a:endParaRPr sz="1000">
              <a:solidFill>
                <a:schemeClr val="accent1"/>
              </a:solidFill>
              <a:latin typeface="Calibri"/>
              <a:ea typeface="Calibri"/>
              <a:cs typeface="Calibri"/>
              <a:sym typeface="Calibri"/>
            </a:endParaRPr>
          </a:p>
          <a:p>
            <a:pPr marL="457200" lvl="0" indent="-292100" algn="l" rtl="0">
              <a:lnSpc>
                <a:spcPct val="100000"/>
              </a:lnSpc>
              <a:spcBef>
                <a:spcPts val="0"/>
              </a:spcBef>
              <a:spcAft>
                <a:spcPts val="0"/>
              </a:spcAft>
              <a:buClr>
                <a:schemeClr val="dk1"/>
              </a:buClr>
              <a:buSzPts val="1000"/>
              <a:buFont typeface="Calibri"/>
              <a:buChar char="●"/>
            </a:pPr>
            <a:r>
              <a:rPr lang="en-US" sz="1000">
                <a:solidFill>
                  <a:schemeClr val="dk1"/>
                </a:solidFill>
                <a:latin typeface="Calibri"/>
                <a:ea typeface="Calibri"/>
                <a:cs typeface="Calibri"/>
                <a:sym typeface="Calibri"/>
              </a:rPr>
              <a:t>The growing importance of time-synchronous networks</a:t>
            </a:r>
            <a:endParaRPr sz="1000">
              <a:solidFill>
                <a:schemeClr val="dk1"/>
              </a:solidFill>
              <a:latin typeface="Calibri"/>
              <a:ea typeface="Calibri"/>
              <a:cs typeface="Calibri"/>
              <a:sym typeface="Calibri"/>
            </a:endParaRPr>
          </a:p>
          <a:p>
            <a:pPr marL="914400" lvl="1" indent="-292100" algn="l" rtl="0">
              <a:lnSpc>
                <a:spcPct val="100000"/>
              </a:lnSpc>
              <a:spcBef>
                <a:spcPts val="0"/>
              </a:spcBef>
              <a:spcAft>
                <a:spcPts val="0"/>
              </a:spcAft>
              <a:buClr>
                <a:schemeClr val="dk1"/>
              </a:buClr>
              <a:buSzPts val="1000"/>
              <a:buFont typeface="Calibri"/>
              <a:buChar char="○"/>
            </a:pPr>
            <a:r>
              <a:rPr lang="en-US" sz="1000">
                <a:solidFill>
                  <a:schemeClr val="accent1"/>
                </a:solidFill>
                <a:latin typeface="Calibri"/>
                <a:ea typeface="Calibri"/>
                <a:cs typeface="Calibri"/>
                <a:sym typeface="Calibri"/>
              </a:rPr>
              <a:t>The key component to the future of networking: time</a:t>
            </a:r>
            <a:endParaRPr sz="1000">
              <a:solidFill>
                <a:schemeClr val="accent1"/>
              </a:solidFill>
              <a:latin typeface="Calibri"/>
              <a:ea typeface="Calibri"/>
              <a:cs typeface="Calibri"/>
              <a:sym typeface="Calibri"/>
            </a:endParaRPr>
          </a:p>
          <a:p>
            <a:pPr marL="457200" lvl="0" indent="-292100" algn="l" rtl="0">
              <a:lnSpc>
                <a:spcPct val="100000"/>
              </a:lnSpc>
              <a:spcBef>
                <a:spcPts val="0"/>
              </a:spcBef>
              <a:spcAft>
                <a:spcPts val="0"/>
              </a:spcAft>
              <a:buClr>
                <a:schemeClr val="dk1"/>
              </a:buClr>
              <a:buSzPts val="1000"/>
              <a:buFont typeface="Calibri"/>
              <a:buChar char="●"/>
            </a:pPr>
            <a:r>
              <a:rPr lang="en-US" sz="1000">
                <a:solidFill>
                  <a:schemeClr val="dk1"/>
                </a:solidFill>
                <a:latin typeface="Calibri"/>
                <a:ea typeface="Calibri"/>
                <a:cs typeface="Calibri"/>
                <a:sym typeface="Calibri"/>
              </a:rPr>
              <a:t>What 802 is doing to address low latency network requirements</a:t>
            </a:r>
            <a:endParaRPr sz="1000">
              <a:solidFill>
                <a:schemeClr val="dk1"/>
              </a:solidFill>
              <a:latin typeface="Calibri"/>
              <a:ea typeface="Calibri"/>
              <a:cs typeface="Calibri"/>
              <a:sym typeface="Calibri"/>
            </a:endParaRPr>
          </a:p>
          <a:p>
            <a:pPr marL="914400" lvl="1" indent="-298450" algn="l" rtl="0">
              <a:lnSpc>
                <a:spcPct val="100000"/>
              </a:lnSpc>
              <a:spcBef>
                <a:spcPts val="0"/>
              </a:spcBef>
              <a:spcAft>
                <a:spcPts val="0"/>
              </a:spcAft>
              <a:buClr>
                <a:schemeClr val="dk1"/>
              </a:buClr>
              <a:buSzPts val="1100"/>
              <a:buFont typeface="Calibri"/>
              <a:buChar char="○"/>
            </a:pPr>
            <a:r>
              <a:rPr lang="en-US" sz="1000">
                <a:solidFill>
                  <a:schemeClr val="accent1"/>
                </a:solidFill>
                <a:latin typeface="Calibri"/>
                <a:ea typeface="Calibri"/>
                <a:cs typeface="Calibri"/>
                <a:sym typeface="Calibri"/>
              </a:rPr>
              <a:t>How 802 standards address real time applications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000">
              <a:solidFill>
                <a:schemeClr val="dk1"/>
              </a:solidFill>
              <a:latin typeface="Calibri"/>
              <a:ea typeface="Calibri"/>
              <a:cs typeface="Calibri"/>
              <a:sym typeface="Calibri"/>
            </a:endParaRPr>
          </a:p>
        </p:txBody>
      </p:sp>
      <p:pic>
        <p:nvPicPr>
          <p:cNvPr id="645" name="Google Shape;645;p82"/>
          <p:cNvPicPr preferRelativeResize="0"/>
          <p:nvPr/>
        </p:nvPicPr>
        <p:blipFill>
          <a:blip r:embed="rId3">
            <a:alphaModFix/>
          </a:blip>
          <a:stretch>
            <a:fillRect/>
          </a:stretch>
        </p:blipFill>
        <p:spPr>
          <a:xfrm>
            <a:off x="6342075" y="3838438"/>
            <a:ext cx="891125" cy="262300"/>
          </a:xfrm>
          <a:prstGeom prst="rect">
            <a:avLst/>
          </a:prstGeom>
          <a:noFill/>
          <a:ln>
            <a:noFill/>
          </a:ln>
        </p:spPr>
      </p:pic>
      <p:pic>
        <p:nvPicPr>
          <p:cNvPr id="646" name="Google Shape;646;p82"/>
          <p:cNvPicPr preferRelativeResize="0"/>
          <p:nvPr/>
        </p:nvPicPr>
        <p:blipFill>
          <a:blip r:embed="rId4">
            <a:alphaModFix/>
          </a:blip>
          <a:stretch>
            <a:fillRect/>
          </a:stretch>
        </p:blipFill>
        <p:spPr>
          <a:xfrm>
            <a:off x="6142261" y="3514850"/>
            <a:ext cx="1201900" cy="286775"/>
          </a:xfrm>
          <a:prstGeom prst="rect">
            <a:avLst/>
          </a:prstGeom>
          <a:noFill/>
          <a:ln>
            <a:noFill/>
          </a:ln>
        </p:spPr>
      </p:pic>
      <p:pic>
        <p:nvPicPr>
          <p:cNvPr id="647" name="Google Shape;647;p82"/>
          <p:cNvPicPr preferRelativeResize="0"/>
          <p:nvPr/>
        </p:nvPicPr>
        <p:blipFill>
          <a:blip r:embed="rId5">
            <a:alphaModFix/>
          </a:blip>
          <a:stretch>
            <a:fillRect/>
          </a:stretch>
        </p:blipFill>
        <p:spPr>
          <a:xfrm>
            <a:off x="6664627" y="4137538"/>
            <a:ext cx="822537" cy="517359"/>
          </a:xfrm>
          <a:prstGeom prst="rect">
            <a:avLst/>
          </a:prstGeom>
          <a:noFill/>
          <a:ln>
            <a:noFill/>
          </a:ln>
        </p:spPr>
      </p:pic>
      <p:pic>
        <p:nvPicPr>
          <p:cNvPr id="648" name="Google Shape;648;p82"/>
          <p:cNvPicPr preferRelativeResize="0"/>
          <p:nvPr/>
        </p:nvPicPr>
        <p:blipFill>
          <a:blip r:embed="rId6">
            <a:alphaModFix/>
          </a:blip>
          <a:stretch>
            <a:fillRect/>
          </a:stretch>
        </p:blipFill>
        <p:spPr>
          <a:xfrm>
            <a:off x="7748270" y="3249460"/>
            <a:ext cx="938076" cy="304132"/>
          </a:xfrm>
          <a:prstGeom prst="rect">
            <a:avLst/>
          </a:prstGeom>
          <a:noFill/>
          <a:ln>
            <a:noFill/>
          </a:ln>
        </p:spPr>
      </p:pic>
      <p:pic>
        <p:nvPicPr>
          <p:cNvPr id="649" name="Google Shape;649;p82"/>
          <p:cNvPicPr preferRelativeResize="0"/>
          <p:nvPr/>
        </p:nvPicPr>
        <p:blipFill>
          <a:blip r:embed="rId7">
            <a:alphaModFix/>
          </a:blip>
          <a:stretch>
            <a:fillRect/>
          </a:stretch>
        </p:blipFill>
        <p:spPr>
          <a:xfrm>
            <a:off x="7705500" y="3394459"/>
            <a:ext cx="1226945" cy="545330"/>
          </a:xfrm>
          <a:prstGeom prst="rect">
            <a:avLst/>
          </a:prstGeom>
          <a:noFill/>
          <a:ln>
            <a:noFill/>
          </a:ln>
        </p:spPr>
      </p:pic>
      <p:pic>
        <p:nvPicPr>
          <p:cNvPr id="650" name="Google Shape;650;p82"/>
          <p:cNvPicPr preferRelativeResize="0"/>
          <p:nvPr/>
        </p:nvPicPr>
        <p:blipFill>
          <a:blip r:embed="rId8">
            <a:alphaModFix/>
          </a:blip>
          <a:stretch>
            <a:fillRect/>
          </a:stretch>
        </p:blipFill>
        <p:spPr>
          <a:xfrm>
            <a:off x="7796000" y="3799526"/>
            <a:ext cx="1136446" cy="243514"/>
          </a:xfrm>
          <a:prstGeom prst="rect">
            <a:avLst/>
          </a:prstGeom>
          <a:noFill/>
          <a:ln>
            <a:noFill/>
          </a:ln>
        </p:spPr>
      </p:pic>
      <p:pic>
        <p:nvPicPr>
          <p:cNvPr id="651" name="Google Shape;651;p82"/>
          <p:cNvPicPr preferRelativeResize="0"/>
          <p:nvPr/>
        </p:nvPicPr>
        <p:blipFill>
          <a:blip r:embed="rId9">
            <a:alphaModFix/>
          </a:blip>
          <a:stretch>
            <a:fillRect/>
          </a:stretch>
        </p:blipFill>
        <p:spPr>
          <a:xfrm>
            <a:off x="7969418" y="4044755"/>
            <a:ext cx="944700" cy="206170"/>
          </a:xfrm>
          <a:prstGeom prst="rect">
            <a:avLst/>
          </a:prstGeom>
          <a:noFill/>
          <a:ln>
            <a:noFill/>
          </a:ln>
        </p:spPr>
      </p:pic>
      <p:pic>
        <p:nvPicPr>
          <p:cNvPr id="652" name="Google Shape;652;p82"/>
          <p:cNvPicPr preferRelativeResize="0"/>
          <p:nvPr/>
        </p:nvPicPr>
        <p:blipFill>
          <a:blip r:embed="rId10">
            <a:alphaModFix/>
          </a:blip>
          <a:stretch>
            <a:fillRect/>
          </a:stretch>
        </p:blipFill>
        <p:spPr>
          <a:xfrm>
            <a:off x="5989849" y="646372"/>
            <a:ext cx="1201899" cy="260404"/>
          </a:xfrm>
          <a:prstGeom prst="rect">
            <a:avLst/>
          </a:prstGeom>
          <a:noFill/>
          <a:ln>
            <a:noFill/>
          </a:ln>
        </p:spPr>
      </p:pic>
      <p:pic>
        <p:nvPicPr>
          <p:cNvPr id="653" name="Google Shape;653;p82"/>
          <p:cNvPicPr preferRelativeResize="0"/>
          <p:nvPr/>
        </p:nvPicPr>
        <p:blipFill rotWithShape="1">
          <a:blip r:embed="rId11">
            <a:alphaModFix/>
          </a:blip>
          <a:srcRect t="38038" b="43873"/>
          <a:stretch/>
        </p:blipFill>
        <p:spPr>
          <a:xfrm>
            <a:off x="5650600" y="1621443"/>
            <a:ext cx="1807851" cy="245246"/>
          </a:xfrm>
          <a:prstGeom prst="rect">
            <a:avLst/>
          </a:prstGeom>
          <a:noFill/>
          <a:ln>
            <a:noFill/>
          </a:ln>
        </p:spPr>
      </p:pic>
      <p:pic>
        <p:nvPicPr>
          <p:cNvPr id="654" name="Google Shape;654;p82"/>
          <p:cNvPicPr preferRelativeResize="0"/>
          <p:nvPr/>
        </p:nvPicPr>
        <p:blipFill>
          <a:blip r:embed="rId12">
            <a:alphaModFix/>
          </a:blip>
          <a:stretch>
            <a:fillRect/>
          </a:stretch>
        </p:blipFill>
        <p:spPr>
          <a:xfrm>
            <a:off x="7553109" y="1777660"/>
            <a:ext cx="1433243" cy="327600"/>
          </a:xfrm>
          <a:prstGeom prst="rect">
            <a:avLst/>
          </a:prstGeom>
          <a:noFill/>
          <a:ln>
            <a:noFill/>
          </a:ln>
        </p:spPr>
      </p:pic>
      <p:pic>
        <p:nvPicPr>
          <p:cNvPr id="655" name="Google Shape;655;p82"/>
          <p:cNvPicPr preferRelativeResize="0"/>
          <p:nvPr/>
        </p:nvPicPr>
        <p:blipFill>
          <a:blip r:embed="rId13">
            <a:alphaModFix/>
          </a:blip>
          <a:stretch>
            <a:fillRect/>
          </a:stretch>
        </p:blipFill>
        <p:spPr>
          <a:xfrm>
            <a:off x="7801626" y="665543"/>
            <a:ext cx="1099350" cy="222072"/>
          </a:xfrm>
          <a:prstGeom prst="rect">
            <a:avLst/>
          </a:prstGeom>
          <a:noFill/>
          <a:ln>
            <a:noFill/>
          </a:ln>
        </p:spPr>
      </p:pic>
      <p:pic>
        <p:nvPicPr>
          <p:cNvPr id="656" name="Google Shape;656;p82"/>
          <p:cNvPicPr preferRelativeResize="0"/>
          <p:nvPr/>
        </p:nvPicPr>
        <p:blipFill>
          <a:blip r:embed="rId14">
            <a:alphaModFix/>
          </a:blip>
          <a:stretch>
            <a:fillRect/>
          </a:stretch>
        </p:blipFill>
        <p:spPr>
          <a:xfrm>
            <a:off x="5854319" y="1879611"/>
            <a:ext cx="517355" cy="517375"/>
          </a:xfrm>
          <a:prstGeom prst="rect">
            <a:avLst/>
          </a:prstGeom>
          <a:noFill/>
          <a:ln>
            <a:noFill/>
          </a:ln>
        </p:spPr>
      </p:pic>
      <p:sp>
        <p:nvSpPr>
          <p:cNvPr id="657" name="Google Shape;657;p82"/>
          <p:cNvSpPr txBox="1"/>
          <p:nvPr/>
        </p:nvSpPr>
        <p:spPr>
          <a:xfrm>
            <a:off x="131000" y="4137550"/>
            <a:ext cx="6296400" cy="58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*Stories to be told across regions including: US, UK, Brazil, China, Japan, India. (Germany and Korea TBD)*</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*Content from Transmitter interviews within the interactive experience will also be used for pitch content and to drive media back to the landing page*</a:t>
            </a:r>
            <a:endParaRPr sz="10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658" name="Google Shape;658;p82"/>
          <p:cNvSpPr txBox="1"/>
          <p:nvPr/>
        </p:nvSpPr>
        <p:spPr>
          <a:xfrm>
            <a:off x="5854313" y="1360413"/>
            <a:ext cx="4866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Calibri"/>
                <a:ea typeface="Calibri"/>
                <a:cs typeface="Calibri"/>
                <a:sym typeface="Calibri"/>
              </a:rPr>
              <a:t>India</a:t>
            </a:r>
            <a:endParaRPr sz="1000" b="1">
              <a:latin typeface="Calibri"/>
              <a:ea typeface="Calibri"/>
              <a:cs typeface="Calibri"/>
              <a:sym typeface="Calibri"/>
            </a:endParaRPr>
          </a:p>
        </p:txBody>
      </p:sp>
      <p:sp>
        <p:nvSpPr>
          <p:cNvPr id="659" name="Google Shape;659;p82"/>
          <p:cNvSpPr txBox="1"/>
          <p:nvPr/>
        </p:nvSpPr>
        <p:spPr>
          <a:xfrm>
            <a:off x="5854325" y="348925"/>
            <a:ext cx="4866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Calibri"/>
                <a:ea typeface="Calibri"/>
                <a:cs typeface="Calibri"/>
                <a:sym typeface="Calibri"/>
              </a:rPr>
              <a:t>UK</a:t>
            </a:r>
            <a:endParaRPr sz="1000" b="1">
              <a:latin typeface="Calibri"/>
              <a:ea typeface="Calibri"/>
              <a:cs typeface="Calibri"/>
              <a:sym typeface="Calibri"/>
            </a:endParaRPr>
          </a:p>
        </p:txBody>
      </p:sp>
      <p:sp>
        <p:nvSpPr>
          <p:cNvPr id="660" name="Google Shape;660;p82"/>
          <p:cNvSpPr txBox="1"/>
          <p:nvPr/>
        </p:nvSpPr>
        <p:spPr>
          <a:xfrm>
            <a:off x="7802325" y="2970275"/>
            <a:ext cx="852300" cy="2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Calibri"/>
                <a:ea typeface="Calibri"/>
                <a:cs typeface="Calibri"/>
                <a:sym typeface="Calibri"/>
              </a:rPr>
              <a:t>US </a:t>
            </a:r>
            <a:endParaRPr sz="1000" b="1">
              <a:latin typeface="Calibri"/>
              <a:ea typeface="Calibri"/>
              <a:cs typeface="Calibri"/>
              <a:sym typeface="Calibri"/>
            </a:endParaRPr>
          </a:p>
        </p:txBody>
      </p:sp>
      <p:sp>
        <p:nvSpPr>
          <p:cNvPr id="661" name="Google Shape;661;p82"/>
          <p:cNvSpPr txBox="1"/>
          <p:nvPr/>
        </p:nvSpPr>
        <p:spPr>
          <a:xfrm>
            <a:off x="7832775" y="368875"/>
            <a:ext cx="4866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Calibri"/>
                <a:ea typeface="Calibri"/>
                <a:cs typeface="Calibri"/>
                <a:sym typeface="Calibri"/>
              </a:rPr>
              <a:t>Brazil</a:t>
            </a:r>
            <a:endParaRPr sz="1000" b="1">
              <a:latin typeface="Calibri"/>
              <a:ea typeface="Calibri"/>
              <a:cs typeface="Calibri"/>
              <a:sym typeface="Calibri"/>
            </a:endParaRPr>
          </a:p>
        </p:txBody>
      </p:sp>
      <p:sp>
        <p:nvSpPr>
          <p:cNvPr id="662" name="Google Shape;662;p82"/>
          <p:cNvSpPr txBox="1"/>
          <p:nvPr/>
        </p:nvSpPr>
        <p:spPr>
          <a:xfrm>
            <a:off x="6189675" y="2505788"/>
            <a:ext cx="4866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Calibri"/>
                <a:ea typeface="Calibri"/>
                <a:cs typeface="Calibri"/>
                <a:sym typeface="Calibri"/>
              </a:rPr>
              <a:t>China</a:t>
            </a:r>
            <a:endParaRPr sz="1000" b="1">
              <a:latin typeface="Calibri"/>
              <a:ea typeface="Calibri"/>
              <a:cs typeface="Calibri"/>
              <a:sym typeface="Calibri"/>
            </a:endParaRPr>
          </a:p>
        </p:txBody>
      </p:sp>
      <p:sp>
        <p:nvSpPr>
          <p:cNvPr id="663" name="Google Shape;663;p82"/>
          <p:cNvSpPr txBox="1"/>
          <p:nvPr/>
        </p:nvSpPr>
        <p:spPr>
          <a:xfrm>
            <a:off x="8026425" y="1500138"/>
            <a:ext cx="4866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Calibri"/>
                <a:ea typeface="Calibri"/>
                <a:cs typeface="Calibri"/>
                <a:sym typeface="Calibri"/>
              </a:rPr>
              <a:t>Japan</a:t>
            </a:r>
            <a:endParaRPr sz="1000" b="1">
              <a:latin typeface="Calibri"/>
              <a:ea typeface="Calibri"/>
              <a:cs typeface="Calibri"/>
              <a:sym typeface="Calibri"/>
            </a:endParaRPr>
          </a:p>
        </p:txBody>
      </p:sp>
      <p:sp>
        <p:nvSpPr>
          <p:cNvPr id="664" name="Google Shape;664;p82"/>
          <p:cNvSpPr txBox="1"/>
          <p:nvPr/>
        </p:nvSpPr>
        <p:spPr>
          <a:xfrm>
            <a:off x="6142250" y="3231675"/>
            <a:ext cx="1344900" cy="27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latin typeface="Calibri"/>
                <a:ea typeface="Calibri"/>
                <a:cs typeface="Calibri"/>
                <a:sym typeface="Calibri"/>
              </a:rPr>
              <a:t>Global </a:t>
            </a:r>
            <a:endParaRPr sz="1000" b="1">
              <a:latin typeface="Calibri"/>
              <a:ea typeface="Calibri"/>
              <a:cs typeface="Calibri"/>
              <a:sym typeface="Calibri"/>
            </a:endParaRPr>
          </a:p>
        </p:txBody>
      </p:sp>
      <p:pic>
        <p:nvPicPr>
          <p:cNvPr id="665" name="Google Shape;665;p82"/>
          <p:cNvPicPr preferRelativeResize="0"/>
          <p:nvPr/>
        </p:nvPicPr>
        <p:blipFill>
          <a:blip r:embed="rId15">
            <a:alphaModFix/>
          </a:blip>
          <a:stretch>
            <a:fillRect/>
          </a:stretch>
        </p:blipFill>
        <p:spPr>
          <a:xfrm>
            <a:off x="7878950" y="2201961"/>
            <a:ext cx="944700" cy="496405"/>
          </a:xfrm>
          <a:prstGeom prst="rect">
            <a:avLst/>
          </a:prstGeom>
          <a:noFill/>
          <a:ln>
            <a:noFill/>
          </a:ln>
        </p:spPr>
      </p:pic>
      <p:pic>
        <p:nvPicPr>
          <p:cNvPr id="666" name="Google Shape;666;p82"/>
          <p:cNvPicPr preferRelativeResize="0"/>
          <p:nvPr/>
        </p:nvPicPr>
        <p:blipFill>
          <a:blip r:embed="rId16">
            <a:alphaModFix/>
          </a:blip>
          <a:stretch>
            <a:fillRect/>
          </a:stretch>
        </p:blipFill>
        <p:spPr>
          <a:xfrm>
            <a:off x="7834698" y="1030090"/>
            <a:ext cx="1033216" cy="327600"/>
          </a:xfrm>
          <a:prstGeom prst="rect">
            <a:avLst/>
          </a:prstGeom>
          <a:noFill/>
          <a:ln>
            <a:noFill/>
          </a:ln>
        </p:spPr>
      </p:pic>
      <p:pic>
        <p:nvPicPr>
          <p:cNvPr id="667" name="Google Shape;667;p82"/>
          <p:cNvPicPr preferRelativeResize="0"/>
          <p:nvPr/>
        </p:nvPicPr>
        <p:blipFill rotWithShape="1">
          <a:blip r:embed="rId17">
            <a:alphaModFix/>
          </a:blip>
          <a:srcRect l="16636" t="25959" r="14502" b="30767"/>
          <a:stretch/>
        </p:blipFill>
        <p:spPr>
          <a:xfrm>
            <a:off x="6021762" y="947098"/>
            <a:ext cx="1226951" cy="430890"/>
          </a:xfrm>
          <a:prstGeom prst="rect">
            <a:avLst/>
          </a:prstGeom>
          <a:noFill/>
          <a:ln>
            <a:noFill/>
          </a:ln>
        </p:spPr>
      </p:pic>
      <p:pic>
        <p:nvPicPr>
          <p:cNvPr id="668" name="Google Shape;668;p82"/>
          <p:cNvPicPr preferRelativeResize="0"/>
          <p:nvPr/>
        </p:nvPicPr>
        <p:blipFill>
          <a:blip r:embed="rId18">
            <a:alphaModFix/>
          </a:blip>
          <a:stretch>
            <a:fillRect/>
          </a:stretch>
        </p:blipFill>
        <p:spPr>
          <a:xfrm>
            <a:off x="5987413" y="2743982"/>
            <a:ext cx="891125" cy="374618"/>
          </a:xfrm>
          <a:prstGeom prst="rect">
            <a:avLst/>
          </a:prstGeom>
          <a:noFill/>
          <a:ln>
            <a:noFill/>
          </a:ln>
        </p:spPr>
      </p:pic>
      <p:pic>
        <p:nvPicPr>
          <p:cNvPr id="669" name="Google Shape;669;p82"/>
          <p:cNvPicPr preferRelativeResize="0"/>
          <p:nvPr/>
        </p:nvPicPr>
        <p:blipFill>
          <a:blip r:embed="rId19">
            <a:alphaModFix/>
          </a:blip>
          <a:stretch>
            <a:fillRect/>
          </a:stretch>
        </p:blipFill>
        <p:spPr>
          <a:xfrm>
            <a:off x="6888089" y="2713600"/>
            <a:ext cx="702405" cy="435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3"/>
          <p:cNvSpPr txBox="1">
            <a:spLocks noGrp="1"/>
          </p:cNvSpPr>
          <p:nvPr>
            <p:ph type="title"/>
          </p:nvPr>
        </p:nvSpPr>
        <p:spPr>
          <a:xfrm>
            <a:off x="628650" y="417136"/>
            <a:ext cx="78867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Interactive Experience Components</a:t>
            </a:r>
            <a:endParaRPr/>
          </a:p>
        </p:txBody>
      </p:sp>
      <p:sp>
        <p:nvSpPr>
          <p:cNvPr id="676" name="Google Shape;676;p83"/>
          <p:cNvSpPr txBox="1">
            <a:spLocks noGrp="1"/>
          </p:cNvSpPr>
          <p:nvPr>
            <p:ph type="sldNum" idx="12"/>
          </p:nvPr>
        </p:nvSpPr>
        <p:spPr>
          <a:xfrm>
            <a:off x="385322"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11</a:t>
            </a:fld>
            <a:endParaRPr/>
          </a:p>
        </p:txBody>
      </p:sp>
      <p:sp>
        <p:nvSpPr>
          <p:cNvPr id="677" name="Google Shape;677;p83"/>
          <p:cNvSpPr/>
          <p:nvPr/>
        </p:nvSpPr>
        <p:spPr>
          <a:xfrm>
            <a:off x="1086975" y="1477400"/>
            <a:ext cx="2031300" cy="29928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rPr>
              <a:t>Video shoot with 802 related experts that can be cut into smaller videos</a:t>
            </a:r>
            <a:endParaRPr b="1">
              <a:solidFill>
                <a:srgbClr val="FFFFFF"/>
              </a:solidFill>
            </a:endParaRPr>
          </a:p>
        </p:txBody>
      </p:sp>
      <p:sp>
        <p:nvSpPr>
          <p:cNvPr id="678" name="Google Shape;678;p83"/>
          <p:cNvSpPr/>
          <p:nvPr/>
        </p:nvSpPr>
        <p:spPr>
          <a:xfrm>
            <a:off x="3434800" y="1477400"/>
            <a:ext cx="2031300" cy="29928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rPr>
              <a:t>Audio clips from other Impact Creators in other 802 content areas</a:t>
            </a:r>
            <a:endParaRPr b="1">
              <a:solidFill>
                <a:srgbClr val="FFFFFF"/>
              </a:solidFill>
            </a:endParaRPr>
          </a:p>
        </p:txBody>
      </p:sp>
      <p:sp>
        <p:nvSpPr>
          <p:cNvPr id="679" name="Google Shape;679;p83"/>
          <p:cNvSpPr/>
          <p:nvPr/>
        </p:nvSpPr>
        <p:spPr>
          <a:xfrm>
            <a:off x="5782623" y="1477400"/>
            <a:ext cx="2031300" cy="29928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rgbClr val="FFFFFF"/>
                </a:solidFill>
              </a:rPr>
              <a:t>Written quotes from other Impact Creators in other 802 content areas</a:t>
            </a:r>
            <a:endParaRPr b="1">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84"/>
          <p:cNvSpPr txBox="1">
            <a:spLocks noGrp="1"/>
          </p:cNvSpPr>
          <p:nvPr>
            <p:ph type="title"/>
          </p:nvPr>
        </p:nvSpPr>
        <p:spPr>
          <a:xfrm>
            <a:off x="628650" y="417136"/>
            <a:ext cx="78867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Social Media Posts and Paid Ads </a:t>
            </a:r>
            <a:endParaRPr/>
          </a:p>
        </p:txBody>
      </p:sp>
      <p:sp>
        <p:nvSpPr>
          <p:cNvPr id="686" name="Google Shape;686;p84"/>
          <p:cNvSpPr txBox="1">
            <a:spLocks noGrp="1"/>
          </p:cNvSpPr>
          <p:nvPr>
            <p:ph type="sldNum" idx="12"/>
          </p:nvPr>
        </p:nvSpPr>
        <p:spPr>
          <a:xfrm>
            <a:off x="385322"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12</a:t>
            </a:fld>
            <a:endParaRPr/>
          </a:p>
        </p:txBody>
      </p:sp>
      <p:graphicFrame>
        <p:nvGraphicFramePr>
          <p:cNvPr id="687" name="Google Shape;687;p84"/>
          <p:cNvGraphicFramePr/>
          <p:nvPr/>
        </p:nvGraphicFramePr>
        <p:xfrm>
          <a:off x="510113" y="791250"/>
          <a:ext cx="7478150" cy="3850215"/>
        </p:xfrm>
        <a:graphic>
          <a:graphicData uri="http://schemas.openxmlformats.org/drawingml/2006/table">
            <a:tbl>
              <a:tblPr>
                <a:noFill/>
                <a:tableStyleId>{2F9E8774-3794-4A35-8F5D-1C8CD97B47AB}</a:tableStyleId>
              </a:tblPr>
              <a:tblGrid>
                <a:gridCol w="1190700">
                  <a:extLst>
                    <a:ext uri="{9D8B030D-6E8A-4147-A177-3AD203B41FA5}">
                      <a16:colId xmlns:a16="http://schemas.microsoft.com/office/drawing/2014/main" val="20000"/>
                    </a:ext>
                  </a:extLst>
                </a:gridCol>
                <a:gridCol w="1190700">
                  <a:extLst>
                    <a:ext uri="{9D8B030D-6E8A-4147-A177-3AD203B41FA5}">
                      <a16:colId xmlns:a16="http://schemas.microsoft.com/office/drawing/2014/main" val="20001"/>
                    </a:ext>
                  </a:extLst>
                </a:gridCol>
                <a:gridCol w="5096750">
                  <a:extLst>
                    <a:ext uri="{9D8B030D-6E8A-4147-A177-3AD203B41FA5}">
                      <a16:colId xmlns:a16="http://schemas.microsoft.com/office/drawing/2014/main" val="20002"/>
                    </a:ext>
                  </a:extLst>
                </a:gridCol>
              </a:tblGrid>
              <a:tr h="1417600">
                <a:tc rowSpan="2">
                  <a:txBody>
                    <a:bodyPr/>
                    <a:lstStyle/>
                    <a:p>
                      <a:pPr marL="0" lvl="0" indent="0" algn="l" rtl="0">
                        <a:spcBef>
                          <a:spcPts val="0"/>
                        </a:spcBef>
                        <a:spcAft>
                          <a:spcPts val="0"/>
                        </a:spcAft>
                        <a:buNone/>
                      </a:pPr>
                      <a:r>
                        <a:rPr lang="en-US" sz="1800">
                          <a:solidFill>
                            <a:srgbClr val="FFFFFF"/>
                          </a:solidFill>
                        </a:rPr>
                        <a:t>IEEE-SA</a:t>
                      </a:r>
                      <a:endParaRPr sz="1800">
                        <a:solidFill>
                          <a:srgbClr val="FFFFFF"/>
                        </a:solidFill>
                      </a:endParaRPr>
                    </a:p>
                  </a:txBody>
                  <a:tcPr marL="91425" marR="91425" marT="91425" marB="91425">
                    <a:solidFill>
                      <a:schemeClr val="accent1"/>
                    </a:solidFill>
                  </a:tcPr>
                </a:tc>
                <a:tc>
                  <a:txBody>
                    <a:bodyPr/>
                    <a:lstStyle/>
                    <a:p>
                      <a:pPr marL="0" lvl="0" indent="0" algn="l" rtl="0">
                        <a:spcBef>
                          <a:spcPts val="0"/>
                        </a:spcBef>
                        <a:spcAft>
                          <a:spcPts val="0"/>
                        </a:spcAft>
                        <a:buNone/>
                      </a:pPr>
                      <a:r>
                        <a:rPr lang="en-US" sz="1800">
                          <a:solidFill>
                            <a:srgbClr val="FFFFFF"/>
                          </a:solidFill>
                        </a:rPr>
                        <a:t>Promote</a:t>
                      </a:r>
                      <a:endParaRPr sz="1800">
                        <a:solidFill>
                          <a:srgbClr val="FFFFFF"/>
                        </a:solidFill>
                      </a:endParaRPr>
                    </a:p>
                  </a:txBody>
                  <a:tcPr marL="91425" marR="91425" marT="91425" marB="91425">
                    <a:solidFill>
                      <a:schemeClr val="accent1"/>
                    </a:solidFill>
                  </a:tcPr>
                </a:tc>
                <a:tc>
                  <a:txBody>
                    <a:bodyPr/>
                    <a:lstStyle/>
                    <a:p>
                      <a:pPr marL="457200" lvl="0" indent="0" algn="l" rtl="0">
                        <a:lnSpc>
                          <a:spcPct val="90000"/>
                        </a:lnSpc>
                        <a:spcBef>
                          <a:spcPts val="750"/>
                        </a:spcBef>
                        <a:spcAft>
                          <a:spcPts val="0"/>
                        </a:spcAft>
                        <a:buNone/>
                      </a:pPr>
                      <a:r>
                        <a:rPr lang="en-US" sz="1800">
                          <a:solidFill>
                            <a:srgbClr val="FFFFFF"/>
                          </a:solidFill>
                          <a:latin typeface="Calibri"/>
                          <a:ea typeface="Calibri"/>
                          <a:cs typeface="Calibri"/>
                          <a:sym typeface="Calibri"/>
                        </a:rPr>
                        <a:t>Creation of 12 posts to share content that is being placed on the site and drive traffic to site on Facebook, twitter, Weibo and Wechat as relevant.  Content to be shared by John with others to help promote.</a:t>
                      </a:r>
                      <a:endParaRPr sz="1800">
                        <a:solidFill>
                          <a:srgbClr val="FFFFFF"/>
                        </a:solidFill>
                      </a:endParaRPr>
                    </a:p>
                  </a:txBody>
                  <a:tcPr marL="91425" marR="91425" marT="91425" marB="91425">
                    <a:solidFill>
                      <a:schemeClr val="accent1"/>
                    </a:solidFill>
                  </a:tcPr>
                </a:tc>
                <a:extLst>
                  <a:ext uri="{0D108BD9-81ED-4DB2-BD59-A6C34878D82A}">
                    <a16:rowId xmlns:a16="http://schemas.microsoft.com/office/drawing/2014/main" val="10000"/>
                  </a:ext>
                </a:extLst>
              </a:tr>
              <a:tr h="1595675">
                <a:tc vMerge="1">
                  <a:txBody>
                    <a:bodyPr/>
                    <a:lstStyle/>
                    <a:p>
                      <a:endParaRPr lang="en-US"/>
                    </a:p>
                  </a:txBody>
                  <a:tcPr/>
                </a:tc>
                <a:tc>
                  <a:txBody>
                    <a:bodyPr/>
                    <a:lstStyle/>
                    <a:p>
                      <a:pPr marL="0" lvl="0" indent="0" algn="l" rtl="0">
                        <a:spcBef>
                          <a:spcPts val="0"/>
                        </a:spcBef>
                        <a:spcAft>
                          <a:spcPts val="0"/>
                        </a:spcAft>
                        <a:buNone/>
                      </a:pPr>
                      <a:r>
                        <a:rPr lang="en-US" sz="1800">
                          <a:solidFill>
                            <a:srgbClr val="FFFFFF"/>
                          </a:solidFill>
                        </a:rPr>
                        <a:t>Amplify</a:t>
                      </a:r>
                      <a:endParaRPr sz="1800">
                        <a:solidFill>
                          <a:srgbClr val="FFFFFF"/>
                        </a:solidFill>
                      </a:endParaRPr>
                    </a:p>
                  </a:txBody>
                  <a:tcPr marL="91425" marR="91425" marT="91425" marB="91425">
                    <a:solidFill>
                      <a:schemeClr val="accent1"/>
                    </a:solidFill>
                  </a:tcPr>
                </a:tc>
                <a:tc>
                  <a:txBody>
                    <a:bodyPr/>
                    <a:lstStyle/>
                    <a:p>
                      <a:pPr marL="457200" lvl="0" indent="0" algn="l" rtl="0">
                        <a:lnSpc>
                          <a:spcPct val="90000"/>
                        </a:lnSpc>
                        <a:spcBef>
                          <a:spcPts val="750"/>
                        </a:spcBef>
                        <a:spcAft>
                          <a:spcPts val="0"/>
                        </a:spcAft>
                        <a:buNone/>
                      </a:pPr>
                      <a:r>
                        <a:rPr lang="en-US" sz="1800">
                          <a:solidFill>
                            <a:srgbClr val="FFFFFF"/>
                          </a:solidFill>
                          <a:latin typeface="Calibri"/>
                          <a:ea typeface="Calibri"/>
                          <a:cs typeface="Calibri"/>
                          <a:sym typeface="Calibri"/>
                        </a:rPr>
                        <a:t>Paid ads to drive traffic to site to build awareness and drive engagement.</a:t>
                      </a:r>
                      <a:endParaRPr sz="1800">
                        <a:solidFill>
                          <a:srgbClr val="FFFFFF"/>
                        </a:solidFill>
                        <a:latin typeface="Calibri"/>
                        <a:ea typeface="Calibri"/>
                        <a:cs typeface="Calibri"/>
                        <a:sym typeface="Calibri"/>
                      </a:endParaRPr>
                    </a:p>
                    <a:p>
                      <a:pPr marL="457200" lvl="0" indent="0" algn="l" rtl="0">
                        <a:lnSpc>
                          <a:spcPct val="90000"/>
                        </a:lnSpc>
                        <a:spcBef>
                          <a:spcPts val="750"/>
                        </a:spcBef>
                        <a:spcAft>
                          <a:spcPts val="0"/>
                        </a:spcAft>
                        <a:buNone/>
                      </a:pPr>
                      <a:r>
                        <a:rPr lang="en-US" sz="1800">
                          <a:solidFill>
                            <a:srgbClr val="FFFFFF"/>
                          </a:solidFill>
                          <a:latin typeface="Calibri"/>
                          <a:ea typeface="Calibri"/>
                          <a:cs typeface="Calibri"/>
                          <a:sym typeface="Calibri"/>
                        </a:rPr>
                        <a:t>Utilize social media alias</a:t>
                      </a:r>
                      <a:endParaRPr sz="1800">
                        <a:solidFill>
                          <a:srgbClr val="FFFFFF"/>
                        </a:solidFill>
                        <a:latin typeface="Calibri"/>
                        <a:ea typeface="Calibri"/>
                        <a:cs typeface="Calibri"/>
                        <a:sym typeface="Calibri"/>
                      </a:endParaRPr>
                    </a:p>
                    <a:p>
                      <a:pPr marL="457200" lvl="0" indent="0" algn="l" rtl="0">
                        <a:lnSpc>
                          <a:spcPct val="90000"/>
                        </a:lnSpc>
                        <a:spcBef>
                          <a:spcPts val="750"/>
                        </a:spcBef>
                        <a:spcAft>
                          <a:spcPts val="0"/>
                        </a:spcAft>
                        <a:buNone/>
                      </a:pPr>
                      <a:r>
                        <a:rPr lang="en-US" sz="1800">
                          <a:solidFill>
                            <a:srgbClr val="FFFFFF"/>
                          </a:solidFill>
                          <a:latin typeface="Calibri"/>
                          <a:ea typeface="Calibri"/>
                          <a:cs typeface="Calibri"/>
                          <a:sym typeface="Calibri"/>
                        </a:rPr>
                        <a:t>Leverage IEEE Technical Activities and Computer Society</a:t>
                      </a:r>
                      <a:endParaRPr sz="1800">
                        <a:solidFill>
                          <a:srgbClr val="FFFFFF"/>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1"/>
                  </a:ext>
                </a:extLst>
              </a:tr>
              <a:tr h="812125">
                <a:tc>
                  <a:txBody>
                    <a:bodyPr/>
                    <a:lstStyle/>
                    <a:p>
                      <a:pPr marL="0" lvl="0" indent="0" algn="l" rtl="0">
                        <a:spcBef>
                          <a:spcPts val="0"/>
                        </a:spcBef>
                        <a:spcAft>
                          <a:spcPts val="0"/>
                        </a:spcAft>
                        <a:buNone/>
                      </a:pPr>
                      <a:r>
                        <a:rPr lang="en-US" sz="1800">
                          <a:solidFill>
                            <a:srgbClr val="FFFFFF"/>
                          </a:solidFill>
                        </a:rPr>
                        <a:t>IEEE 802</a:t>
                      </a:r>
                      <a:endParaRPr sz="1800">
                        <a:solidFill>
                          <a:srgbClr val="FFFFFF"/>
                        </a:solidFill>
                      </a:endParaRPr>
                    </a:p>
                  </a:txBody>
                  <a:tcPr marL="91425" marR="91425" marT="91425" marB="91425">
                    <a:solidFill>
                      <a:schemeClr val="accent1"/>
                    </a:solidFill>
                  </a:tcPr>
                </a:tc>
                <a:tc>
                  <a:txBody>
                    <a:bodyPr/>
                    <a:lstStyle/>
                    <a:p>
                      <a:pPr marL="0" lvl="0" indent="0" algn="l" rtl="0">
                        <a:spcBef>
                          <a:spcPts val="0"/>
                        </a:spcBef>
                        <a:spcAft>
                          <a:spcPts val="0"/>
                        </a:spcAft>
                        <a:buNone/>
                      </a:pPr>
                      <a:r>
                        <a:rPr lang="en-US" sz="1800">
                          <a:solidFill>
                            <a:srgbClr val="FFFFFF"/>
                          </a:solidFill>
                        </a:rPr>
                        <a:t>Partner</a:t>
                      </a:r>
                      <a:endParaRPr sz="1800">
                        <a:solidFill>
                          <a:srgbClr val="FFFFFF"/>
                        </a:solidFill>
                      </a:endParaRPr>
                    </a:p>
                  </a:txBody>
                  <a:tcPr marL="91425" marR="91425" marT="91425" marB="91425">
                    <a:solidFill>
                      <a:schemeClr val="accent1"/>
                    </a:solidFill>
                  </a:tcPr>
                </a:tc>
                <a:tc>
                  <a:txBody>
                    <a:bodyPr/>
                    <a:lstStyle/>
                    <a:p>
                      <a:pPr marL="457200" lvl="0" indent="0" algn="l" rtl="0">
                        <a:lnSpc>
                          <a:spcPct val="90000"/>
                        </a:lnSpc>
                        <a:spcBef>
                          <a:spcPts val="750"/>
                        </a:spcBef>
                        <a:spcAft>
                          <a:spcPts val="0"/>
                        </a:spcAft>
                        <a:buNone/>
                      </a:pPr>
                      <a:r>
                        <a:rPr lang="en-US" sz="1800">
                          <a:solidFill>
                            <a:srgbClr val="FFFFFF"/>
                          </a:solidFill>
                          <a:latin typeface="Calibri"/>
                          <a:ea typeface="Calibri"/>
                          <a:cs typeface="Calibri"/>
                          <a:sym typeface="Calibri"/>
                        </a:rPr>
                        <a:t>Leverage IEEE 802 community to amplify IEEE-SA promotions</a:t>
                      </a:r>
                      <a:endParaRPr sz="1800">
                        <a:solidFill>
                          <a:srgbClr val="FFFFFF"/>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85"/>
          <p:cNvSpPr txBox="1">
            <a:spLocks noGrp="1"/>
          </p:cNvSpPr>
          <p:nvPr>
            <p:ph type="title"/>
          </p:nvPr>
        </p:nvSpPr>
        <p:spPr>
          <a:xfrm>
            <a:off x="385325" y="417136"/>
            <a:ext cx="78867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Our 802 Thought Leaders - Impact Creators</a:t>
            </a:r>
            <a:endParaRPr/>
          </a:p>
        </p:txBody>
      </p:sp>
      <p:sp>
        <p:nvSpPr>
          <p:cNvPr id="694" name="Google Shape;694;p85"/>
          <p:cNvSpPr txBox="1">
            <a:spLocks noGrp="1"/>
          </p:cNvSpPr>
          <p:nvPr>
            <p:ph type="body" idx="1"/>
          </p:nvPr>
        </p:nvSpPr>
        <p:spPr>
          <a:xfrm>
            <a:off x="680025" y="844376"/>
            <a:ext cx="7886700" cy="36102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sz="1800" b="1">
                <a:solidFill>
                  <a:srgbClr val="000000"/>
                </a:solidFill>
              </a:rPr>
              <a:t>802 Working Group + Standards</a:t>
            </a:r>
            <a:endParaRPr sz="1800" b="1">
              <a:solidFill>
                <a:srgbClr val="000000"/>
              </a:solidFill>
            </a:endParaRPr>
          </a:p>
          <a:p>
            <a:pPr marL="457200" lvl="0" indent="-342900" algn="l" rtl="0">
              <a:spcBef>
                <a:spcPts val="750"/>
              </a:spcBef>
              <a:spcAft>
                <a:spcPts val="0"/>
              </a:spcAft>
              <a:buClr>
                <a:srgbClr val="000000"/>
              </a:buClr>
              <a:buSzPts val="1800"/>
              <a:buChar char="▸"/>
            </a:pPr>
            <a:r>
              <a:rPr lang="en-US" sz="1800">
                <a:solidFill>
                  <a:srgbClr val="000000"/>
                </a:solidFill>
              </a:rPr>
              <a:t>All 802 Executive Members (or their delegates)</a:t>
            </a:r>
            <a:endParaRPr sz="1800">
              <a:solidFill>
                <a:srgbClr val="000000"/>
              </a:solidFill>
            </a:endParaRPr>
          </a:p>
          <a:p>
            <a:pPr marL="457200" lvl="0" indent="-342900" algn="l" rtl="0">
              <a:spcBef>
                <a:spcPts val="0"/>
              </a:spcBef>
              <a:spcAft>
                <a:spcPts val="0"/>
              </a:spcAft>
              <a:buClr>
                <a:srgbClr val="000000"/>
              </a:buClr>
              <a:buSzPts val="1800"/>
              <a:buChar char="▸"/>
            </a:pPr>
            <a:r>
              <a:rPr lang="en-US" sz="1800">
                <a:solidFill>
                  <a:srgbClr val="000000"/>
                </a:solidFill>
              </a:rPr>
              <a:t>Bob Heile</a:t>
            </a:r>
            <a:endParaRPr sz="1800">
              <a:solidFill>
                <a:srgbClr val="000000"/>
              </a:solidFill>
            </a:endParaRPr>
          </a:p>
          <a:p>
            <a:pPr marL="457200" lvl="0" indent="-342900" algn="l" rtl="0">
              <a:spcBef>
                <a:spcPts val="0"/>
              </a:spcBef>
              <a:spcAft>
                <a:spcPts val="0"/>
              </a:spcAft>
              <a:buClr>
                <a:srgbClr val="000000"/>
              </a:buClr>
              <a:buSzPts val="1800"/>
              <a:buChar char="▸"/>
            </a:pPr>
            <a:r>
              <a:rPr lang="en-US" sz="1800">
                <a:solidFill>
                  <a:srgbClr val="000000"/>
                </a:solidFill>
              </a:rPr>
              <a:t>Dorothy Stanley</a:t>
            </a:r>
            <a:endParaRPr sz="1800">
              <a:solidFill>
                <a:srgbClr val="000000"/>
              </a:solidFill>
            </a:endParaRPr>
          </a:p>
          <a:p>
            <a:pPr marL="457200" lvl="0" indent="-342900" algn="l" rtl="0">
              <a:spcBef>
                <a:spcPts val="0"/>
              </a:spcBef>
              <a:spcAft>
                <a:spcPts val="0"/>
              </a:spcAft>
              <a:buClr>
                <a:srgbClr val="000000"/>
              </a:buClr>
              <a:buSzPts val="1800"/>
              <a:buChar char="▸"/>
            </a:pPr>
            <a:r>
              <a:rPr lang="en-US" sz="1800">
                <a:solidFill>
                  <a:srgbClr val="000000"/>
                </a:solidFill>
              </a:rPr>
              <a:t>John Rosdahl</a:t>
            </a:r>
            <a:endParaRPr sz="1800">
              <a:solidFill>
                <a:srgbClr val="000000"/>
              </a:solidFill>
            </a:endParaRPr>
          </a:p>
          <a:p>
            <a:pPr marL="457200" lvl="0" indent="-342900" algn="l" rtl="0">
              <a:spcBef>
                <a:spcPts val="0"/>
              </a:spcBef>
              <a:spcAft>
                <a:spcPts val="0"/>
              </a:spcAft>
              <a:buClr>
                <a:srgbClr val="000000"/>
              </a:buClr>
              <a:buSzPts val="1800"/>
              <a:buChar char="▸"/>
            </a:pPr>
            <a:r>
              <a:rPr lang="en-US" sz="1800">
                <a:solidFill>
                  <a:srgbClr val="000000"/>
                </a:solidFill>
              </a:rPr>
              <a:t>David Law</a:t>
            </a:r>
            <a:endParaRPr sz="1800">
              <a:solidFill>
                <a:srgbClr val="000000"/>
              </a:solidFill>
            </a:endParaRPr>
          </a:p>
          <a:p>
            <a:pPr marL="457200" lvl="0" indent="-342900" algn="l" rtl="0">
              <a:spcBef>
                <a:spcPts val="0"/>
              </a:spcBef>
              <a:spcAft>
                <a:spcPts val="0"/>
              </a:spcAft>
              <a:buClr>
                <a:srgbClr val="000000"/>
              </a:buClr>
              <a:buSzPts val="1800"/>
              <a:buChar char="▸"/>
            </a:pPr>
            <a:r>
              <a:rPr lang="en-US" sz="1800">
                <a:solidFill>
                  <a:srgbClr val="000000"/>
                </a:solidFill>
              </a:rPr>
              <a:t>Bob Metcalfe (John D to pursue)</a:t>
            </a:r>
            <a:endParaRPr sz="1800">
              <a:solidFill>
                <a:srgbClr val="000000"/>
              </a:solidFill>
            </a:endParaRPr>
          </a:p>
          <a:p>
            <a:pPr marL="0" lvl="0" indent="0" algn="l" rtl="0">
              <a:spcBef>
                <a:spcPts val="750"/>
              </a:spcBef>
              <a:spcAft>
                <a:spcPts val="0"/>
              </a:spcAft>
              <a:buNone/>
            </a:pPr>
            <a:r>
              <a:rPr lang="en-US" sz="1800" b="1">
                <a:solidFill>
                  <a:srgbClr val="000000"/>
                </a:solidFill>
              </a:rPr>
              <a:t>IEEE Impact Creators</a:t>
            </a:r>
            <a:endParaRPr sz="1800" b="1">
              <a:solidFill>
                <a:srgbClr val="000000"/>
              </a:solidFill>
            </a:endParaRPr>
          </a:p>
          <a:p>
            <a:pPr marL="457200" lvl="0" indent="-342900" algn="l" rtl="0">
              <a:spcBef>
                <a:spcPts val="750"/>
              </a:spcBef>
              <a:spcAft>
                <a:spcPts val="0"/>
              </a:spcAft>
              <a:buClr>
                <a:srgbClr val="000000"/>
              </a:buClr>
              <a:buSzPts val="1800"/>
              <a:buChar char="▸"/>
            </a:pPr>
            <a:r>
              <a:rPr lang="en-US" sz="1800">
                <a:solidFill>
                  <a:srgbClr val="000000"/>
                </a:solidFill>
              </a:rPr>
              <a:t>Babak Beheshti - thought leader on wireless networking</a:t>
            </a:r>
            <a:endParaRPr sz="1800">
              <a:solidFill>
                <a:srgbClr val="000000"/>
              </a:solidFill>
            </a:endParaRPr>
          </a:p>
          <a:p>
            <a:pPr marL="457200" lvl="0" indent="-342900" algn="l" rtl="0">
              <a:spcBef>
                <a:spcPts val="0"/>
              </a:spcBef>
              <a:spcAft>
                <a:spcPts val="0"/>
              </a:spcAft>
              <a:buClr>
                <a:srgbClr val="000000"/>
              </a:buClr>
              <a:buSzPts val="1800"/>
              <a:buChar char="▸"/>
            </a:pPr>
            <a:r>
              <a:rPr lang="en-US" sz="1800">
                <a:solidFill>
                  <a:srgbClr val="000000"/>
                </a:solidFill>
              </a:rPr>
              <a:t>Kevin Curran - thought leader on cybersecurity, edge computing and wireless</a:t>
            </a:r>
            <a:endParaRPr sz="1800">
              <a:solidFill>
                <a:srgbClr val="000000"/>
              </a:solidFill>
            </a:endParaRPr>
          </a:p>
          <a:p>
            <a:pPr marL="457200" lvl="0" indent="-342900" algn="l" rtl="0">
              <a:spcBef>
                <a:spcPts val="0"/>
              </a:spcBef>
              <a:spcAft>
                <a:spcPts val="0"/>
              </a:spcAft>
              <a:buClr>
                <a:srgbClr val="000000"/>
              </a:buClr>
              <a:buSzPts val="1800"/>
              <a:buChar char="▸"/>
            </a:pPr>
            <a:r>
              <a:rPr lang="en-US" sz="1800">
                <a:solidFill>
                  <a:srgbClr val="000000"/>
                </a:solidFill>
              </a:rPr>
              <a:t>Shawn Chandler - thought leader on IoT</a:t>
            </a:r>
            <a:endParaRPr sz="1800">
              <a:solidFill>
                <a:srgbClr val="000000"/>
              </a:solidFill>
            </a:endParaRPr>
          </a:p>
          <a:p>
            <a:pPr marL="457200" lvl="0" indent="-342900" algn="l" rtl="0">
              <a:spcBef>
                <a:spcPts val="0"/>
              </a:spcBef>
              <a:spcAft>
                <a:spcPts val="0"/>
              </a:spcAft>
              <a:buClr>
                <a:srgbClr val="000000"/>
              </a:buClr>
              <a:buSzPts val="1800"/>
              <a:buChar char="▸"/>
            </a:pPr>
            <a:r>
              <a:rPr lang="en-US" sz="1800">
                <a:solidFill>
                  <a:srgbClr val="000000"/>
                </a:solidFill>
              </a:rPr>
              <a:t>Geoff Mulligan - thought leader on IoT, networking, standards</a:t>
            </a:r>
            <a:endParaRPr sz="1800">
              <a:solidFill>
                <a:srgbClr val="000000"/>
              </a:solidFill>
            </a:endParaRPr>
          </a:p>
          <a:p>
            <a:pPr marL="457200" lvl="0" indent="-342900" algn="l" rtl="0">
              <a:spcBef>
                <a:spcPts val="0"/>
              </a:spcBef>
              <a:spcAft>
                <a:spcPts val="0"/>
              </a:spcAft>
              <a:buClr>
                <a:srgbClr val="000000"/>
              </a:buClr>
              <a:buSzPts val="1800"/>
              <a:buChar char="▸"/>
            </a:pPr>
            <a:r>
              <a:rPr lang="en-US" sz="1800">
                <a:solidFill>
                  <a:srgbClr val="000000"/>
                </a:solidFill>
              </a:rPr>
              <a:t>Shervin Shirmohammadi - thought leader on autonomous vehicles, wireless</a:t>
            </a:r>
            <a:endParaRPr sz="1800">
              <a:solidFill>
                <a:srgbClr val="000000"/>
              </a:solidFill>
            </a:endParaRPr>
          </a:p>
          <a:p>
            <a:pPr marL="0" lvl="0" indent="0" algn="l" rtl="0">
              <a:spcBef>
                <a:spcPts val="750"/>
              </a:spcBef>
              <a:spcAft>
                <a:spcPts val="0"/>
              </a:spcAft>
              <a:buNone/>
            </a:pPr>
            <a:endParaRPr sz="1800">
              <a:solidFill>
                <a:srgbClr val="7F7F7F"/>
              </a:solidFill>
            </a:endParaRPr>
          </a:p>
          <a:p>
            <a:pPr marL="0" lvl="0" indent="0" algn="l" rtl="0">
              <a:spcBef>
                <a:spcPts val="750"/>
              </a:spcBef>
              <a:spcAft>
                <a:spcPts val="0"/>
              </a:spcAft>
              <a:buNone/>
            </a:pPr>
            <a:endParaRPr sz="1800">
              <a:solidFill>
                <a:srgbClr val="7F7F7F"/>
              </a:solidFill>
            </a:endParaRPr>
          </a:p>
          <a:p>
            <a:pPr marL="0" lvl="0" indent="0" algn="l" rtl="0">
              <a:spcBef>
                <a:spcPts val="750"/>
              </a:spcBef>
              <a:spcAft>
                <a:spcPts val="0"/>
              </a:spcAft>
              <a:buNone/>
            </a:pPr>
            <a:endParaRPr sz="1800">
              <a:solidFill>
                <a:srgbClr val="7F7F7F"/>
              </a:solidFill>
            </a:endParaRPr>
          </a:p>
          <a:p>
            <a:pPr marL="0" lvl="0" indent="0" algn="l" rtl="0">
              <a:spcBef>
                <a:spcPts val="750"/>
              </a:spcBef>
              <a:spcAft>
                <a:spcPts val="0"/>
              </a:spcAft>
              <a:buNone/>
            </a:pPr>
            <a:endParaRPr sz="1800">
              <a:solidFill>
                <a:srgbClr val="7F7F7F"/>
              </a:solidFill>
            </a:endParaRPr>
          </a:p>
        </p:txBody>
      </p:sp>
      <p:sp>
        <p:nvSpPr>
          <p:cNvPr id="695" name="Google Shape;695;p85"/>
          <p:cNvSpPr txBox="1">
            <a:spLocks noGrp="1"/>
          </p:cNvSpPr>
          <p:nvPr>
            <p:ph type="sldNum" idx="12"/>
          </p:nvPr>
        </p:nvSpPr>
        <p:spPr>
          <a:xfrm>
            <a:off x="385322"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86"/>
          <p:cNvSpPr txBox="1">
            <a:spLocks noGrp="1"/>
          </p:cNvSpPr>
          <p:nvPr>
            <p:ph type="title"/>
          </p:nvPr>
        </p:nvSpPr>
        <p:spPr>
          <a:xfrm>
            <a:off x="628650" y="417136"/>
            <a:ext cx="78867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a:solidFill>
                  <a:srgbClr val="000000"/>
                </a:solidFill>
                <a:latin typeface="Arial"/>
                <a:ea typeface="Arial"/>
                <a:cs typeface="Arial"/>
                <a:sym typeface="Arial"/>
              </a:rPr>
              <a:t>METRICS</a:t>
            </a:r>
            <a:endParaRPr sz="1800">
              <a:solidFill>
                <a:srgbClr val="000000"/>
              </a:solidFill>
              <a:latin typeface="Arial"/>
              <a:ea typeface="Arial"/>
              <a:cs typeface="Arial"/>
              <a:sym typeface="Arial"/>
            </a:endParaRPr>
          </a:p>
        </p:txBody>
      </p:sp>
      <p:sp>
        <p:nvSpPr>
          <p:cNvPr id="702" name="Google Shape;702;p86"/>
          <p:cNvSpPr txBox="1">
            <a:spLocks noGrp="1"/>
          </p:cNvSpPr>
          <p:nvPr>
            <p:ph type="sldNum" idx="12"/>
          </p:nvPr>
        </p:nvSpPr>
        <p:spPr>
          <a:xfrm>
            <a:off x="385321"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14</a:t>
            </a:fld>
            <a:endParaRPr/>
          </a:p>
        </p:txBody>
      </p:sp>
      <p:graphicFrame>
        <p:nvGraphicFramePr>
          <p:cNvPr id="703" name="Google Shape;703;p86"/>
          <p:cNvGraphicFramePr/>
          <p:nvPr>
            <p:extLst>
              <p:ext uri="{D42A27DB-BD31-4B8C-83A1-F6EECF244321}">
                <p14:modId xmlns:p14="http://schemas.microsoft.com/office/powerpoint/2010/main" val="4153216786"/>
              </p:ext>
            </p:extLst>
          </p:nvPr>
        </p:nvGraphicFramePr>
        <p:xfrm>
          <a:off x="1492200" y="939981"/>
          <a:ext cx="6010779" cy="3792614"/>
        </p:xfrm>
        <a:graphic>
          <a:graphicData uri="http://schemas.openxmlformats.org/drawingml/2006/table">
            <a:tbl>
              <a:tblPr bandRow="1">
                <a:noFill/>
                <a:tableStyleId>{8FFCD441-8E40-496A-833A-EF12E75784C6}</a:tableStyleId>
              </a:tblPr>
              <a:tblGrid>
                <a:gridCol w="3214671">
                  <a:extLst>
                    <a:ext uri="{9D8B030D-6E8A-4147-A177-3AD203B41FA5}">
                      <a16:colId xmlns:a16="http://schemas.microsoft.com/office/drawing/2014/main" val="20000"/>
                    </a:ext>
                  </a:extLst>
                </a:gridCol>
                <a:gridCol w="2796108">
                  <a:extLst>
                    <a:ext uri="{9D8B030D-6E8A-4147-A177-3AD203B41FA5}">
                      <a16:colId xmlns:a16="http://schemas.microsoft.com/office/drawing/2014/main" val="20001"/>
                    </a:ext>
                  </a:extLst>
                </a:gridCol>
              </a:tblGrid>
              <a:tr h="399300">
                <a:tc>
                  <a:txBody>
                    <a:bodyPr/>
                    <a:lstStyle/>
                    <a:p>
                      <a:pPr marL="0" marR="0" lvl="0" indent="0" algn="ctr" rtl="0">
                        <a:lnSpc>
                          <a:spcPct val="115000"/>
                        </a:lnSpc>
                        <a:spcBef>
                          <a:spcPts val="0"/>
                        </a:spcBef>
                        <a:spcAft>
                          <a:spcPts val="0"/>
                        </a:spcAft>
                        <a:buClr>
                          <a:srgbClr val="FFFFFF"/>
                        </a:buClr>
                        <a:buSzPts val="300"/>
                        <a:buFont typeface="Roboto"/>
                        <a:buNone/>
                      </a:pPr>
                      <a:r>
                        <a:rPr lang="en-US" sz="1600" b="1" u="none" strike="noStrike" cap="none">
                          <a:solidFill>
                            <a:srgbClr val="FFFFFF"/>
                          </a:solidFill>
                          <a:latin typeface="Calibri"/>
                          <a:ea typeface="Calibri"/>
                          <a:cs typeface="Calibri"/>
                          <a:sym typeface="Calibri"/>
                        </a:rPr>
                        <a:t>METRICS</a:t>
                      </a:r>
                      <a:endParaRPr sz="1200" u="none" strike="noStrike" cap="none"/>
                    </a:p>
                  </a:txBody>
                  <a:tcPr marL="73025" marR="73025" marT="0" marB="0">
                    <a:lnL w="9525" cap="flat" cmpd="sng">
                      <a:solidFill>
                        <a:srgbClr val="7030A0">
                          <a:alpha val="0"/>
                        </a:srgbClr>
                      </a:solidFill>
                      <a:prstDash val="solid"/>
                      <a:round/>
                      <a:headEnd type="none" w="sm" len="sm"/>
                      <a:tailEnd type="none" w="sm" len="sm"/>
                    </a:lnL>
                    <a:lnR w="9525" cap="flat" cmpd="sng">
                      <a:solidFill>
                        <a:srgbClr val="7030A0">
                          <a:alpha val="0"/>
                        </a:srgbClr>
                      </a:solidFill>
                      <a:prstDash val="solid"/>
                      <a:round/>
                      <a:headEnd type="none" w="sm" len="sm"/>
                      <a:tailEnd type="none" w="sm" len="sm"/>
                    </a:lnR>
                    <a:lnT w="9525" cap="flat" cmpd="sng">
                      <a:solidFill>
                        <a:srgbClr val="7030A0">
                          <a:alpha val="0"/>
                        </a:srgbClr>
                      </a:solidFill>
                      <a:prstDash val="solid"/>
                      <a:round/>
                      <a:headEnd type="none" w="sm" len="sm"/>
                      <a:tailEnd type="none" w="sm" len="sm"/>
                    </a:lnT>
                    <a:lnB w="9525" cap="flat" cmpd="sng">
                      <a:solidFill>
                        <a:srgbClr val="7030A0">
                          <a:alpha val="0"/>
                        </a:srgbClr>
                      </a:solidFill>
                      <a:prstDash val="solid"/>
                      <a:round/>
                      <a:headEnd type="none" w="sm" len="sm"/>
                      <a:tailEnd type="none" w="sm" len="sm"/>
                    </a:lnB>
                    <a:solidFill>
                      <a:srgbClr val="0066A1"/>
                    </a:solidFill>
                  </a:tcPr>
                </a:tc>
                <a:tc>
                  <a:txBody>
                    <a:bodyPr/>
                    <a:lstStyle/>
                    <a:p>
                      <a:pPr marL="0" marR="0" lvl="0" indent="0" algn="ctr" rtl="0">
                        <a:lnSpc>
                          <a:spcPct val="115000"/>
                        </a:lnSpc>
                        <a:spcBef>
                          <a:spcPts val="0"/>
                        </a:spcBef>
                        <a:spcAft>
                          <a:spcPts val="0"/>
                        </a:spcAft>
                        <a:buClr>
                          <a:srgbClr val="FFFFFF"/>
                        </a:buClr>
                        <a:buSzPts val="300"/>
                        <a:buFont typeface="Roboto"/>
                        <a:buNone/>
                      </a:pPr>
                      <a:r>
                        <a:rPr lang="en-US" sz="1600" b="1" u="none" strike="noStrike" cap="none">
                          <a:solidFill>
                            <a:srgbClr val="FFFFFF"/>
                          </a:solidFill>
                          <a:latin typeface="Calibri"/>
                          <a:ea typeface="Calibri"/>
                          <a:cs typeface="Calibri"/>
                          <a:sym typeface="Calibri"/>
                        </a:rPr>
                        <a:t>GOAL</a:t>
                      </a:r>
                      <a:endParaRPr sz="1200" u="none" strike="noStrike" cap="none">
                        <a:solidFill>
                          <a:srgbClr val="666666"/>
                        </a:solidFill>
                      </a:endParaRPr>
                    </a:p>
                  </a:txBody>
                  <a:tcPr marL="73025" marR="73025" marT="0" marB="0">
                    <a:lnL w="9525" cap="flat" cmpd="sng">
                      <a:solidFill>
                        <a:srgbClr val="7030A0">
                          <a:alpha val="0"/>
                        </a:srgbClr>
                      </a:solidFill>
                      <a:prstDash val="solid"/>
                      <a:round/>
                      <a:headEnd type="none" w="sm" len="sm"/>
                      <a:tailEnd type="none" w="sm" len="sm"/>
                    </a:lnL>
                    <a:lnR w="9525" cap="flat" cmpd="sng">
                      <a:solidFill>
                        <a:srgbClr val="7030A0">
                          <a:alpha val="0"/>
                        </a:srgbClr>
                      </a:solidFill>
                      <a:prstDash val="solid"/>
                      <a:round/>
                      <a:headEnd type="none" w="sm" len="sm"/>
                      <a:tailEnd type="none" w="sm" len="sm"/>
                    </a:lnR>
                    <a:lnT w="9525" cap="flat" cmpd="sng">
                      <a:solidFill>
                        <a:srgbClr val="7030A0">
                          <a:alpha val="0"/>
                        </a:srgbClr>
                      </a:solidFill>
                      <a:prstDash val="solid"/>
                      <a:round/>
                      <a:headEnd type="none" w="sm" len="sm"/>
                      <a:tailEnd type="none" w="sm" len="sm"/>
                    </a:lnT>
                    <a:lnB w="9525" cap="flat" cmpd="sng">
                      <a:solidFill>
                        <a:srgbClr val="7030A0">
                          <a:alpha val="0"/>
                        </a:srgbClr>
                      </a:solidFill>
                      <a:prstDash val="solid"/>
                      <a:round/>
                      <a:headEnd type="none" w="sm" len="sm"/>
                      <a:tailEnd type="none" w="sm" len="sm"/>
                    </a:lnB>
                    <a:solidFill>
                      <a:srgbClr val="0066A1"/>
                    </a:solidFill>
                  </a:tcPr>
                </a:tc>
                <a:extLst>
                  <a:ext uri="{0D108BD9-81ED-4DB2-BD59-A6C34878D82A}">
                    <a16:rowId xmlns:a16="http://schemas.microsoft.com/office/drawing/2014/main" val="10000"/>
                  </a:ext>
                </a:extLst>
              </a:tr>
              <a:tr h="479050">
                <a:tc>
                  <a:txBody>
                    <a:bodyPr/>
                    <a:lstStyle/>
                    <a:p>
                      <a:pPr marL="0" marR="0" lvl="0" indent="0" algn="l" rtl="0">
                        <a:lnSpc>
                          <a:spcPct val="115000"/>
                        </a:lnSpc>
                        <a:spcBef>
                          <a:spcPts val="0"/>
                        </a:spcBef>
                        <a:spcAft>
                          <a:spcPts val="0"/>
                        </a:spcAft>
                        <a:buClr>
                          <a:srgbClr val="000000"/>
                        </a:buClr>
                        <a:buSzPts val="300"/>
                        <a:buFont typeface="Calibri"/>
                        <a:buNone/>
                      </a:pPr>
                      <a:r>
                        <a:rPr lang="en-US" sz="1600" u="none" strike="noStrike" cap="none">
                          <a:latin typeface="Calibri"/>
                          <a:ea typeface="Calibri"/>
                          <a:cs typeface="Calibri"/>
                          <a:sym typeface="Calibri"/>
                        </a:rPr>
                        <a:t>Social Engagement (likes, comments and shares)</a:t>
                      </a:r>
                      <a:endParaRPr sz="1200" u="none" strike="noStrike" cap="none">
                        <a:solidFill>
                          <a:srgbClr val="666666"/>
                        </a:solidFill>
                      </a:endParaRPr>
                    </a:p>
                  </a:txBody>
                  <a:tcPr marL="73025" marR="73025" marT="0" marB="0" anchor="ctr">
                    <a:lnL w="9525" cap="flat" cmpd="sng">
                      <a:solidFill>
                        <a:srgbClr val="7030A0">
                          <a:alpha val="0"/>
                        </a:srgbClr>
                      </a:solidFill>
                      <a:prstDash val="solid"/>
                      <a:round/>
                      <a:headEnd type="none" w="sm" len="sm"/>
                      <a:tailEnd type="none" w="sm" len="sm"/>
                    </a:lnL>
                    <a:lnR w="9525" cap="flat" cmpd="sng">
                      <a:solidFill>
                        <a:srgbClr val="7030A0">
                          <a:alpha val="0"/>
                        </a:srgbClr>
                      </a:solidFill>
                      <a:prstDash val="solid"/>
                      <a:round/>
                      <a:headEnd type="none" w="sm" len="sm"/>
                      <a:tailEnd type="none" w="sm" len="sm"/>
                    </a:lnR>
                    <a:lnT w="9525" cap="flat" cmpd="sng">
                      <a:solidFill>
                        <a:srgbClr val="7030A0">
                          <a:alpha val="0"/>
                        </a:srgbClr>
                      </a:solidFill>
                      <a:prstDash val="solid"/>
                      <a:round/>
                      <a:headEnd type="none" w="sm" len="sm"/>
                      <a:tailEnd type="none" w="sm" len="sm"/>
                    </a:lnT>
                    <a:lnB w="9525" cap="flat" cmpd="sng">
                      <a:solidFill>
                        <a:srgbClr val="7030A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600"/>
                        <a:t>75,000</a:t>
                      </a:r>
                      <a:endParaRPr sz="1600"/>
                    </a:p>
                  </a:txBody>
                  <a:tcPr marL="73025" marR="73025" marT="0" marB="0" anchor="ctr">
                    <a:lnL w="9525" cap="flat" cmpd="sng">
                      <a:solidFill>
                        <a:srgbClr val="7030A0">
                          <a:alpha val="0"/>
                        </a:srgbClr>
                      </a:solidFill>
                      <a:prstDash val="solid"/>
                      <a:round/>
                      <a:headEnd type="none" w="sm" len="sm"/>
                      <a:tailEnd type="none" w="sm" len="sm"/>
                    </a:lnL>
                    <a:lnR w="9525" cap="flat" cmpd="sng">
                      <a:solidFill>
                        <a:srgbClr val="7030A0">
                          <a:alpha val="0"/>
                        </a:srgbClr>
                      </a:solidFill>
                      <a:prstDash val="solid"/>
                      <a:round/>
                      <a:headEnd type="none" w="sm" len="sm"/>
                      <a:tailEnd type="none" w="sm" len="sm"/>
                    </a:lnR>
                    <a:lnT w="9525" cap="flat" cmpd="sng">
                      <a:solidFill>
                        <a:srgbClr val="7030A0">
                          <a:alpha val="0"/>
                        </a:srgbClr>
                      </a:solidFill>
                      <a:prstDash val="solid"/>
                      <a:round/>
                      <a:headEnd type="none" w="sm" len="sm"/>
                      <a:tailEnd type="none" w="sm" len="sm"/>
                    </a:lnT>
                    <a:lnB w="9525" cap="flat" cmpd="sng">
                      <a:solidFill>
                        <a:srgbClr val="7030A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447950">
                <a:tc>
                  <a:txBody>
                    <a:bodyPr/>
                    <a:lstStyle/>
                    <a:p>
                      <a:pPr marL="0" marR="0" lvl="0" indent="0" algn="l" rtl="0">
                        <a:lnSpc>
                          <a:spcPct val="115000"/>
                        </a:lnSpc>
                        <a:spcBef>
                          <a:spcPts val="0"/>
                        </a:spcBef>
                        <a:spcAft>
                          <a:spcPts val="0"/>
                        </a:spcAft>
                        <a:buNone/>
                      </a:pPr>
                      <a:endParaRPr sz="1600">
                        <a:latin typeface="Calibri"/>
                        <a:ea typeface="Calibri"/>
                        <a:cs typeface="Calibri"/>
                        <a:sym typeface="Calibri"/>
                      </a:endParaRPr>
                    </a:p>
                    <a:p>
                      <a:pPr marL="0" marR="0" lvl="0" indent="0" algn="l" rtl="0">
                        <a:lnSpc>
                          <a:spcPct val="115000"/>
                        </a:lnSpc>
                        <a:spcBef>
                          <a:spcPts val="0"/>
                        </a:spcBef>
                        <a:spcAft>
                          <a:spcPts val="0"/>
                        </a:spcAft>
                        <a:buNone/>
                      </a:pPr>
                      <a:r>
                        <a:rPr lang="en-US" sz="1600">
                          <a:latin typeface="Calibri"/>
                          <a:ea typeface="Calibri"/>
                          <a:cs typeface="Calibri"/>
                          <a:sym typeface="Calibri"/>
                        </a:rPr>
                        <a:t>Video Views</a:t>
                      </a:r>
                      <a:endParaRPr sz="1600" u="none" strike="noStrike" cap="none">
                        <a:latin typeface="Calibri"/>
                        <a:ea typeface="Calibri"/>
                        <a:cs typeface="Calibri"/>
                        <a:sym typeface="Calibri"/>
                      </a:endParaRPr>
                    </a:p>
                  </a:txBody>
                  <a:tcPr marL="73025" marR="73025" marT="0" marB="0" anchor="ctr">
                    <a:lnL w="9525" cap="flat" cmpd="sng">
                      <a:solidFill>
                        <a:srgbClr val="7030A0">
                          <a:alpha val="0"/>
                        </a:srgbClr>
                      </a:solidFill>
                      <a:prstDash val="solid"/>
                      <a:round/>
                      <a:headEnd type="none" w="sm" len="sm"/>
                      <a:tailEnd type="none" w="sm" len="sm"/>
                    </a:lnL>
                    <a:lnR w="9525" cap="flat" cmpd="sng">
                      <a:solidFill>
                        <a:srgbClr val="7030A0">
                          <a:alpha val="0"/>
                        </a:srgbClr>
                      </a:solidFill>
                      <a:prstDash val="solid"/>
                      <a:round/>
                      <a:headEnd type="none" w="sm" len="sm"/>
                      <a:tailEnd type="none" w="sm" len="sm"/>
                    </a:lnR>
                    <a:lnT w="9525" cap="flat" cmpd="sng">
                      <a:solidFill>
                        <a:srgbClr val="7030A0">
                          <a:alpha val="0"/>
                        </a:srgbClr>
                      </a:solidFill>
                      <a:prstDash val="solid"/>
                      <a:round/>
                      <a:headEnd type="none" w="sm" len="sm"/>
                      <a:tailEnd type="none" w="sm" len="sm"/>
                    </a:lnT>
                    <a:lnB w="9525" cap="flat" cmpd="sng">
                      <a:solidFill>
                        <a:srgbClr val="7030A0">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US" sz="1600"/>
                        <a:t>100,000</a:t>
                      </a:r>
                      <a:endParaRPr sz="1600"/>
                    </a:p>
                  </a:txBody>
                  <a:tcPr marL="73025" marR="73025" marT="0" marB="0" anchor="ctr">
                    <a:lnL w="9525" cap="flat" cmpd="sng">
                      <a:solidFill>
                        <a:srgbClr val="7030A0">
                          <a:alpha val="0"/>
                        </a:srgbClr>
                      </a:solidFill>
                      <a:prstDash val="solid"/>
                      <a:round/>
                      <a:headEnd type="none" w="sm" len="sm"/>
                      <a:tailEnd type="none" w="sm" len="sm"/>
                    </a:lnL>
                    <a:lnR w="9525" cap="flat" cmpd="sng">
                      <a:solidFill>
                        <a:srgbClr val="7030A0">
                          <a:alpha val="0"/>
                        </a:srgbClr>
                      </a:solidFill>
                      <a:prstDash val="solid"/>
                      <a:round/>
                      <a:headEnd type="none" w="sm" len="sm"/>
                      <a:tailEnd type="none" w="sm" len="sm"/>
                    </a:lnR>
                    <a:lnT w="9525" cap="flat" cmpd="sng">
                      <a:solidFill>
                        <a:srgbClr val="7030A0">
                          <a:alpha val="0"/>
                        </a:srgbClr>
                      </a:solidFill>
                      <a:prstDash val="solid"/>
                      <a:round/>
                      <a:headEnd type="none" w="sm" len="sm"/>
                      <a:tailEnd type="none" w="sm" len="sm"/>
                    </a:lnT>
                    <a:lnB w="9525" cap="flat" cmpd="sng">
                      <a:solidFill>
                        <a:srgbClr val="7030A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47950">
                <a:tc>
                  <a:txBody>
                    <a:bodyPr/>
                    <a:lstStyle/>
                    <a:p>
                      <a:pPr marL="0" marR="0" lvl="0" indent="0" algn="l" rtl="0">
                        <a:lnSpc>
                          <a:spcPct val="115000"/>
                        </a:lnSpc>
                        <a:spcBef>
                          <a:spcPts val="0"/>
                        </a:spcBef>
                        <a:spcAft>
                          <a:spcPts val="0"/>
                        </a:spcAft>
                        <a:buNone/>
                      </a:pPr>
                      <a:endParaRPr sz="1600">
                        <a:latin typeface="Calibri"/>
                        <a:ea typeface="Calibri"/>
                        <a:cs typeface="Calibri"/>
                        <a:sym typeface="Calibri"/>
                      </a:endParaRPr>
                    </a:p>
                    <a:p>
                      <a:pPr marL="0" marR="0" lvl="0" indent="0" algn="l" rtl="0">
                        <a:lnSpc>
                          <a:spcPct val="115000"/>
                        </a:lnSpc>
                        <a:spcBef>
                          <a:spcPts val="0"/>
                        </a:spcBef>
                        <a:spcAft>
                          <a:spcPts val="0"/>
                        </a:spcAft>
                        <a:buNone/>
                      </a:pPr>
                      <a:r>
                        <a:rPr lang="en-US" sz="1600">
                          <a:latin typeface="Calibri"/>
                          <a:ea typeface="Calibri"/>
                          <a:cs typeface="Calibri"/>
                          <a:sym typeface="Calibri"/>
                        </a:rPr>
                        <a:t>Transmitter Articles</a:t>
                      </a:r>
                      <a:endParaRPr sz="1600">
                        <a:latin typeface="Calibri"/>
                        <a:ea typeface="Calibri"/>
                        <a:cs typeface="Calibri"/>
                        <a:sym typeface="Calibri"/>
                      </a:endParaRPr>
                    </a:p>
                  </a:txBody>
                  <a:tcPr marL="73025" marR="73025" marT="0" marB="0" anchor="ctr">
                    <a:lnL w="9525" cap="flat" cmpd="sng">
                      <a:solidFill>
                        <a:srgbClr val="7030A0">
                          <a:alpha val="0"/>
                        </a:srgbClr>
                      </a:solidFill>
                      <a:prstDash val="solid"/>
                      <a:round/>
                      <a:headEnd type="none" w="sm" len="sm"/>
                      <a:tailEnd type="none" w="sm" len="sm"/>
                    </a:lnL>
                    <a:lnR w="9525" cap="flat" cmpd="sng">
                      <a:solidFill>
                        <a:srgbClr val="7030A0">
                          <a:alpha val="0"/>
                        </a:srgbClr>
                      </a:solidFill>
                      <a:prstDash val="solid"/>
                      <a:round/>
                      <a:headEnd type="none" w="sm" len="sm"/>
                      <a:tailEnd type="none" w="sm" len="sm"/>
                    </a:lnR>
                    <a:lnT w="9525" cap="flat" cmpd="sng">
                      <a:solidFill>
                        <a:srgbClr val="7030A0">
                          <a:alpha val="0"/>
                        </a:srgbClr>
                      </a:solidFill>
                      <a:prstDash val="solid"/>
                      <a:round/>
                      <a:headEnd type="none" w="sm" len="sm"/>
                      <a:tailEnd type="none" w="sm" len="sm"/>
                    </a:lnT>
                    <a:lnB w="9525" cap="flat" cmpd="sng">
                      <a:solidFill>
                        <a:srgbClr val="7030A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600"/>
                    </a:p>
                    <a:p>
                      <a:pPr marL="0" lvl="0" indent="0" algn="ctr" rtl="0">
                        <a:spcBef>
                          <a:spcPts val="0"/>
                        </a:spcBef>
                        <a:spcAft>
                          <a:spcPts val="0"/>
                        </a:spcAft>
                        <a:buNone/>
                      </a:pPr>
                      <a:r>
                        <a:rPr lang="en-US" sz="1600"/>
                        <a:t>4</a:t>
                      </a:r>
                      <a:endParaRPr sz="1600"/>
                    </a:p>
                  </a:txBody>
                  <a:tcPr marL="73025" marR="73025" marT="0" marB="0" anchor="ctr">
                    <a:lnL w="9525" cap="flat" cmpd="sng">
                      <a:solidFill>
                        <a:srgbClr val="7030A0">
                          <a:alpha val="0"/>
                        </a:srgbClr>
                      </a:solidFill>
                      <a:prstDash val="solid"/>
                      <a:round/>
                      <a:headEnd type="none" w="sm" len="sm"/>
                      <a:tailEnd type="none" w="sm" len="sm"/>
                    </a:lnL>
                    <a:lnR w="9525" cap="flat" cmpd="sng">
                      <a:solidFill>
                        <a:srgbClr val="7030A0">
                          <a:alpha val="0"/>
                        </a:srgbClr>
                      </a:solidFill>
                      <a:prstDash val="solid"/>
                      <a:round/>
                      <a:headEnd type="none" w="sm" len="sm"/>
                      <a:tailEnd type="none" w="sm" len="sm"/>
                    </a:lnR>
                    <a:lnT w="9525" cap="flat" cmpd="sng">
                      <a:solidFill>
                        <a:srgbClr val="7030A0">
                          <a:alpha val="0"/>
                        </a:srgbClr>
                      </a:solidFill>
                      <a:prstDash val="solid"/>
                      <a:round/>
                      <a:headEnd type="none" w="sm" len="sm"/>
                      <a:tailEnd type="none" w="sm" len="sm"/>
                    </a:lnT>
                    <a:lnB w="9525" cap="flat" cmpd="sng">
                      <a:solidFill>
                        <a:srgbClr val="7030A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447950">
                <a:tc>
                  <a:txBody>
                    <a:bodyPr/>
                    <a:lstStyle/>
                    <a:p>
                      <a:pPr marL="0" marR="0" lvl="0" indent="0" algn="l" rtl="0">
                        <a:lnSpc>
                          <a:spcPct val="115000"/>
                        </a:lnSpc>
                        <a:spcBef>
                          <a:spcPts val="0"/>
                        </a:spcBef>
                        <a:spcAft>
                          <a:spcPts val="0"/>
                        </a:spcAft>
                        <a:buClr>
                          <a:srgbClr val="000000"/>
                        </a:buClr>
                        <a:buSzPts val="300"/>
                        <a:buFont typeface="Calibri"/>
                        <a:buNone/>
                      </a:pPr>
                      <a:endParaRPr sz="1600">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00"/>
                        <a:buFont typeface="Calibri"/>
                        <a:buNone/>
                      </a:pPr>
                      <a:r>
                        <a:rPr lang="en-US" sz="1600">
                          <a:latin typeface="Calibri"/>
                          <a:ea typeface="Calibri"/>
                          <a:cs typeface="Calibri"/>
                          <a:sym typeface="Calibri"/>
                        </a:rPr>
                        <a:t>Transmitter P</a:t>
                      </a:r>
                      <a:r>
                        <a:rPr lang="en-US" sz="1600" u="none" strike="noStrike" cap="none">
                          <a:latin typeface="Calibri"/>
                          <a:ea typeface="Calibri"/>
                          <a:cs typeface="Calibri"/>
                          <a:sym typeface="Calibri"/>
                        </a:rPr>
                        <a:t>ageviews </a:t>
                      </a:r>
                      <a:endParaRPr sz="1200" u="none" strike="noStrike" cap="none"/>
                    </a:p>
                  </a:txBody>
                  <a:tcPr marL="73025" marR="73025" marT="0" marB="0" anchor="ctr">
                    <a:lnL w="9525" cap="flat" cmpd="sng">
                      <a:solidFill>
                        <a:srgbClr val="7030A0">
                          <a:alpha val="0"/>
                        </a:srgbClr>
                      </a:solidFill>
                      <a:prstDash val="solid"/>
                      <a:round/>
                      <a:headEnd type="none" w="sm" len="sm"/>
                      <a:tailEnd type="none" w="sm" len="sm"/>
                    </a:lnL>
                    <a:lnR w="9525" cap="flat" cmpd="sng">
                      <a:solidFill>
                        <a:srgbClr val="7030A0">
                          <a:alpha val="0"/>
                        </a:srgbClr>
                      </a:solidFill>
                      <a:prstDash val="solid"/>
                      <a:round/>
                      <a:headEnd type="none" w="sm" len="sm"/>
                      <a:tailEnd type="none" w="sm" len="sm"/>
                    </a:lnR>
                    <a:lnT w="9525" cap="flat" cmpd="sng">
                      <a:solidFill>
                        <a:srgbClr val="7030A0">
                          <a:alpha val="0"/>
                        </a:srgbClr>
                      </a:solidFill>
                      <a:prstDash val="solid"/>
                      <a:round/>
                      <a:headEnd type="none" w="sm" len="sm"/>
                      <a:tailEnd type="none" w="sm" len="sm"/>
                    </a:lnT>
                    <a:lnB w="9525" cap="flat" cmpd="sng">
                      <a:solidFill>
                        <a:srgbClr val="7030A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600"/>
                    </a:p>
                    <a:p>
                      <a:pPr marL="0" lvl="0" indent="0" algn="ctr" rtl="0">
                        <a:spcBef>
                          <a:spcPts val="0"/>
                        </a:spcBef>
                        <a:spcAft>
                          <a:spcPts val="0"/>
                        </a:spcAft>
                        <a:buNone/>
                      </a:pPr>
                      <a:r>
                        <a:rPr lang="en-US" sz="1600"/>
                        <a:t>35,000</a:t>
                      </a:r>
                      <a:endParaRPr sz="1600"/>
                    </a:p>
                  </a:txBody>
                  <a:tcPr marL="73025" marR="73025" marT="0" marB="0" anchor="ctr">
                    <a:lnL w="9525" cap="flat" cmpd="sng">
                      <a:solidFill>
                        <a:srgbClr val="7030A0">
                          <a:alpha val="0"/>
                        </a:srgbClr>
                      </a:solidFill>
                      <a:prstDash val="solid"/>
                      <a:round/>
                      <a:headEnd type="none" w="sm" len="sm"/>
                      <a:tailEnd type="none" w="sm" len="sm"/>
                    </a:lnL>
                    <a:lnR w="9525" cap="flat" cmpd="sng">
                      <a:solidFill>
                        <a:srgbClr val="7030A0">
                          <a:alpha val="0"/>
                        </a:srgbClr>
                      </a:solidFill>
                      <a:prstDash val="solid"/>
                      <a:round/>
                      <a:headEnd type="none" w="sm" len="sm"/>
                      <a:tailEnd type="none" w="sm" len="sm"/>
                    </a:lnR>
                    <a:lnT w="9525" cap="flat" cmpd="sng">
                      <a:solidFill>
                        <a:srgbClr val="7030A0">
                          <a:alpha val="0"/>
                        </a:srgbClr>
                      </a:solidFill>
                      <a:prstDash val="solid"/>
                      <a:round/>
                      <a:headEnd type="none" w="sm" len="sm"/>
                      <a:tailEnd type="none" w="sm" len="sm"/>
                    </a:lnT>
                    <a:lnB w="9525" cap="flat" cmpd="sng">
                      <a:solidFill>
                        <a:srgbClr val="7030A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718575">
                <a:tc>
                  <a:txBody>
                    <a:bodyPr/>
                    <a:lstStyle/>
                    <a:p>
                      <a:pPr marL="0" marR="0" lvl="0" indent="0" algn="l" rtl="0">
                        <a:lnSpc>
                          <a:spcPct val="115000"/>
                        </a:lnSpc>
                        <a:spcBef>
                          <a:spcPts val="0"/>
                        </a:spcBef>
                        <a:spcAft>
                          <a:spcPts val="0"/>
                        </a:spcAft>
                        <a:buClr>
                          <a:srgbClr val="000000"/>
                        </a:buClr>
                        <a:buSzPts val="300"/>
                        <a:buFont typeface="Calibri"/>
                        <a:buNone/>
                      </a:pPr>
                      <a:endParaRPr sz="1600">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00"/>
                        <a:buFont typeface="Calibri"/>
                        <a:buNone/>
                      </a:pPr>
                      <a:r>
                        <a:rPr lang="en-US" sz="1600" u="none" strike="noStrike" cap="none">
                          <a:latin typeface="Calibri"/>
                          <a:ea typeface="Calibri"/>
                          <a:cs typeface="Calibri"/>
                          <a:sym typeface="Calibri"/>
                        </a:rPr>
                        <a:t>Pieces of Unique Media Coverage</a:t>
                      </a:r>
                      <a:endParaRPr sz="16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00"/>
                        <a:buFont typeface="Calibri"/>
                        <a:buNone/>
                      </a:pPr>
                      <a:r>
                        <a:rPr lang="en-US" sz="1600" u="none" strike="noStrike" cap="none">
                          <a:latin typeface="Calibri"/>
                          <a:ea typeface="Calibri"/>
                          <a:cs typeface="Calibri"/>
                          <a:sym typeface="Calibri"/>
                        </a:rPr>
                        <a:t> </a:t>
                      </a:r>
                      <a:endParaRPr sz="1600" u="none" strike="noStrike" cap="none">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00"/>
                        <a:buFont typeface="Calibri"/>
                        <a:buNone/>
                      </a:pPr>
                      <a:r>
                        <a:rPr lang="en-US" sz="1600">
                          <a:latin typeface="Calibri"/>
                          <a:ea typeface="Calibri"/>
                          <a:cs typeface="Calibri"/>
                          <a:sym typeface="Calibri"/>
                        </a:rPr>
                        <a:t>802 market pageviews </a:t>
                      </a:r>
                      <a:endParaRPr sz="1600">
                        <a:latin typeface="Calibri"/>
                        <a:ea typeface="Calibri"/>
                        <a:cs typeface="Calibri"/>
                        <a:sym typeface="Calibri"/>
                      </a:endParaRPr>
                    </a:p>
                  </a:txBody>
                  <a:tcPr marL="73025" marR="73025" marT="0" marB="0" anchor="ctr">
                    <a:lnL w="9525" cap="flat" cmpd="sng">
                      <a:solidFill>
                        <a:srgbClr val="7030A0">
                          <a:alpha val="0"/>
                        </a:srgbClr>
                      </a:solidFill>
                      <a:prstDash val="solid"/>
                      <a:round/>
                      <a:headEnd type="none" w="sm" len="sm"/>
                      <a:tailEnd type="none" w="sm" len="sm"/>
                    </a:lnL>
                    <a:lnR w="9525" cap="flat" cmpd="sng">
                      <a:solidFill>
                        <a:srgbClr val="7030A0">
                          <a:alpha val="0"/>
                        </a:srgbClr>
                      </a:solidFill>
                      <a:prstDash val="solid"/>
                      <a:round/>
                      <a:headEnd type="none" w="sm" len="sm"/>
                      <a:tailEnd type="none" w="sm" len="sm"/>
                    </a:lnR>
                    <a:lnT w="9525" cap="flat" cmpd="sng">
                      <a:solidFill>
                        <a:srgbClr val="7030A0">
                          <a:alpha val="0"/>
                        </a:srgbClr>
                      </a:solidFill>
                      <a:prstDash val="solid"/>
                      <a:round/>
                      <a:headEnd type="none" w="sm" len="sm"/>
                      <a:tailEnd type="none" w="sm" len="sm"/>
                    </a:lnT>
                    <a:lnB w="9525" cap="flat" cmpd="sng">
                      <a:solidFill>
                        <a:srgbClr val="7030A0">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1600" dirty="0"/>
                    </a:p>
                    <a:p>
                      <a:pPr marL="0" lvl="0" indent="0" algn="ctr" rtl="0">
                        <a:spcBef>
                          <a:spcPts val="0"/>
                        </a:spcBef>
                        <a:spcAft>
                          <a:spcPts val="0"/>
                        </a:spcAft>
                        <a:buNone/>
                      </a:pPr>
                      <a:r>
                        <a:rPr lang="en-US" sz="1600" dirty="0"/>
                        <a:t>18-36</a:t>
                      </a: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endParaRPr sz="1600" dirty="0"/>
                    </a:p>
                    <a:p>
                      <a:pPr marL="0" lvl="0" indent="0" algn="ctr" rtl="0">
                        <a:spcBef>
                          <a:spcPts val="0"/>
                        </a:spcBef>
                        <a:spcAft>
                          <a:spcPts val="0"/>
                        </a:spcAft>
                        <a:buNone/>
                      </a:pPr>
                      <a:r>
                        <a:rPr lang="en-US" sz="1600" dirty="0"/>
                        <a:t>TBD</a:t>
                      </a:r>
                      <a:endParaRPr sz="1600" dirty="0"/>
                    </a:p>
                  </a:txBody>
                  <a:tcPr marL="73025" marR="73025" marT="0" marB="0" anchor="ctr">
                    <a:lnL w="9525" cap="flat" cmpd="sng">
                      <a:solidFill>
                        <a:srgbClr val="7030A0">
                          <a:alpha val="0"/>
                        </a:srgbClr>
                      </a:solidFill>
                      <a:prstDash val="solid"/>
                      <a:round/>
                      <a:headEnd type="none" w="sm" len="sm"/>
                      <a:tailEnd type="none" w="sm" len="sm"/>
                    </a:lnL>
                    <a:lnR w="9525" cap="flat" cmpd="sng">
                      <a:solidFill>
                        <a:srgbClr val="7030A0">
                          <a:alpha val="0"/>
                        </a:srgbClr>
                      </a:solidFill>
                      <a:prstDash val="solid"/>
                      <a:round/>
                      <a:headEnd type="none" w="sm" len="sm"/>
                      <a:tailEnd type="none" w="sm" len="sm"/>
                    </a:lnR>
                    <a:lnT w="9525" cap="flat" cmpd="sng">
                      <a:solidFill>
                        <a:srgbClr val="7030A0">
                          <a:alpha val="0"/>
                        </a:srgbClr>
                      </a:solidFill>
                      <a:prstDash val="solid"/>
                      <a:round/>
                      <a:headEnd type="none" w="sm" len="sm"/>
                      <a:tailEnd type="none" w="sm" len="sm"/>
                    </a:lnT>
                    <a:lnB w="9525" cap="flat" cmpd="sng">
                      <a:solidFill>
                        <a:srgbClr val="7030A0">
                          <a:alpha val="0"/>
                        </a:srgbClr>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87"/>
          <p:cNvSpPr txBox="1">
            <a:spLocks noGrp="1"/>
          </p:cNvSpPr>
          <p:nvPr>
            <p:ph type="sldNum" idx="12"/>
          </p:nvPr>
        </p:nvSpPr>
        <p:spPr>
          <a:xfrm>
            <a:off x="385321"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15</a:t>
            </a:fld>
            <a:endParaRPr/>
          </a:p>
        </p:txBody>
      </p:sp>
      <p:graphicFrame>
        <p:nvGraphicFramePr>
          <p:cNvPr id="710" name="Google Shape;710;p87"/>
          <p:cNvGraphicFramePr/>
          <p:nvPr/>
        </p:nvGraphicFramePr>
        <p:xfrm>
          <a:off x="871925" y="229920"/>
          <a:ext cx="7370650" cy="4612704"/>
        </p:xfrm>
        <a:graphic>
          <a:graphicData uri="http://schemas.openxmlformats.org/drawingml/2006/table">
            <a:tbl>
              <a:tblPr bandRow="1">
                <a:noFill/>
                <a:tableStyleId>{F4CC50F3-9523-44AF-8A5C-2814BDEBCDF0}</a:tableStyleId>
              </a:tblPr>
              <a:tblGrid>
                <a:gridCol w="4452050">
                  <a:extLst>
                    <a:ext uri="{9D8B030D-6E8A-4147-A177-3AD203B41FA5}">
                      <a16:colId xmlns:a16="http://schemas.microsoft.com/office/drawing/2014/main" val="20000"/>
                    </a:ext>
                  </a:extLst>
                </a:gridCol>
                <a:gridCol w="1459300">
                  <a:extLst>
                    <a:ext uri="{9D8B030D-6E8A-4147-A177-3AD203B41FA5}">
                      <a16:colId xmlns:a16="http://schemas.microsoft.com/office/drawing/2014/main" val="20001"/>
                    </a:ext>
                  </a:extLst>
                </a:gridCol>
                <a:gridCol w="1459300">
                  <a:extLst>
                    <a:ext uri="{9D8B030D-6E8A-4147-A177-3AD203B41FA5}">
                      <a16:colId xmlns:a16="http://schemas.microsoft.com/office/drawing/2014/main" val="20002"/>
                    </a:ext>
                  </a:extLst>
                </a:gridCol>
              </a:tblGrid>
              <a:tr h="226825">
                <a:tc>
                  <a:txBody>
                    <a:bodyPr/>
                    <a:lstStyle/>
                    <a:p>
                      <a:pPr marL="0" marR="0" lvl="0" indent="0" algn="l" rtl="0">
                        <a:lnSpc>
                          <a:spcPct val="115000"/>
                        </a:lnSpc>
                        <a:spcBef>
                          <a:spcPts val="0"/>
                        </a:spcBef>
                        <a:spcAft>
                          <a:spcPts val="0"/>
                        </a:spcAft>
                        <a:buClr>
                          <a:srgbClr val="FFFFFF"/>
                        </a:buClr>
                        <a:buSzPts val="300"/>
                        <a:buFont typeface="Calibri"/>
                        <a:buNone/>
                      </a:pPr>
                      <a:r>
                        <a:rPr lang="en-US" sz="1400" b="1" u="none" strike="noStrike" cap="none">
                          <a:solidFill>
                            <a:srgbClr val="FFFFFF"/>
                          </a:solidFill>
                          <a:latin typeface="Calibri"/>
                          <a:ea typeface="Calibri"/>
                          <a:cs typeface="Calibri"/>
                          <a:sym typeface="Calibri"/>
                        </a:rPr>
                        <a:t>BUDGET BREAKDOWN</a:t>
                      </a:r>
                      <a:endParaRPr sz="1100" u="none" strike="noStrike" cap="none">
                        <a:latin typeface="Calibri"/>
                        <a:ea typeface="Calibri"/>
                        <a:cs typeface="Calibri"/>
                        <a:sym typeface="Calibri"/>
                      </a:endParaRPr>
                    </a:p>
                  </a:txBody>
                  <a:tcPr marL="73025" marR="73025" marT="0" marB="0" anchor="b">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66A1"/>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latin typeface="Calibri"/>
                          <a:ea typeface="Calibri"/>
                          <a:cs typeface="Calibri"/>
                          <a:sym typeface="Calibri"/>
                        </a:rPr>
                        <a:t>201</a:t>
                      </a:r>
                      <a:r>
                        <a:rPr lang="en-US" b="1">
                          <a:solidFill>
                            <a:srgbClr val="FFFFFF"/>
                          </a:solidFill>
                          <a:latin typeface="Calibri"/>
                          <a:ea typeface="Calibri"/>
                          <a:cs typeface="Calibri"/>
                          <a:sym typeface="Calibri"/>
                        </a:rPr>
                        <a:t>9</a:t>
                      </a:r>
                      <a:endParaRPr sz="1400" b="1" u="none" strike="noStrike" cap="none">
                        <a:solidFill>
                          <a:srgbClr val="FFFFFF"/>
                        </a:solidFill>
                        <a:latin typeface="Calibri"/>
                        <a:ea typeface="Calibri"/>
                        <a:cs typeface="Calibri"/>
                        <a:sym typeface="Calibri"/>
                      </a:endParaRPr>
                    </a:p>
                  </a:txBody>
                  <a:tcPr marL="73025" marR="73025" marT="0" marB="0" anchor="b">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66A1"/>
                    </a:solidFill>
                  </a:tcPr>
                </a:tc>
                <a:tc>
                  <a:txBody>
                    <a:bodyPr/>
                    <a:lstStyle/>
                    <a:p>
                      <a:pPr marL="0" marR="0" lvl="0" indent="0" algn="ctr" rtl="0">
                        <a:lnSpc>
                          <a:spcPct val="115000"/>
                        </a:lnSpc>
                        <a:spcBef>
                          <a:spcPts val="0"/>
                        </a:spcBef>
                        <a:spcAft>
                          <a:spcPts val="0"/>
                        </a:spcAft>
                        <a:buNone/>
                      </a:pPr>
                      <a:r>
                        <a:rPr lang="en-US" b="1">
                          <a:solidFill>
                            <a:srgbClr val="FFFFFF"/>
                          </a:solidFill>
                          <a:latin typeface="Calibri"/>
                          <a:ea typeface="Calibri"/>
                          <a:cs typeface="Calibri"/>
                          <a:sym typeface="Calibri"/>
                        </a:rPr>
                        <a:t>2020</a:t>
                      </a:r>
                      <a:endParaRPr sz="1400" b="1" u="none" strike="noStrike" cap="none">
                        <a:solidFill>
                          <a:srgbClr val="FFFFFF"/>
                        </a:solidFill>
                        <a:latin typeface="Calibri"/>
                        <a:ea typeface="Calibri"/>
                        <a:cs typeface="Calibri"/>
                        <a:sym typeface="Calibri"/>
                      </a:endParaRPr>
                    </a:p>
                  </a:txBody>
                  <a:tcPr marL="73025" marR="73025" marT="0" marB="0" anchor="b">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66A1"/>
                    </a:solidFill>
                  </a:tcPr>
                </a:tc>
                <a:extLst>
                  <a:ext uri="{0D108BD9-81ED-4DB2-BD59-A6C34878D82A}">
                    <a16:rowId xmlns:a16="http://schemas.microsoft.com/office/drawing/2014/main" val="10000"/>
                  </a:ext>
                </a:extLst>
              </a:tr>
              <a:tr h="453625">
                <a:tc>
                  <a:txBody>
                    <a:bodyPr/>
                    <a:lstStyle/>
                    <a:p>
                      <a:pPr marL="0" lvl="0" indent="0" algn="l" rtl="0">
                        <a:spcBef>
                          <a:spcPts val="0"/>
                        </a:spcBef>
                        <a:spcAft>
                          <a:spcPts val="0"/>
                        </a:spcAft>
                        <a:buNone/>
                      </a:pPr>
                      <a:r>
                        <a:rPr lang="en-US" sz="1600">
                          <a:latin typeface="Calibri"/>
                          <a:ea typeface="Calibri"/>
                          <a:cs typeface="Calibri"/>
                          <a:sym typeface="Calibri"/>
                        </a:rPr>
                        <a:t>Research spokespeople for content for media and transmitter</a:t>
                      </a:r>
                      <a:endParaRPr sz="160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600">
                          <a:latin typeface="Calibri"/>
                          <a:ea typeface="Calibri"/>
                          <a:cs typeface="Calibri"/>
                          <a:sym typeface="Calibri"/>
                        </a:rPr>
                        <a:t>$5000</a:t>
                      </a: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40875">
                <a:tc>
                  <a:txBody>
                    <a:bodyPr/>
                    <a:lstStyle/>
                    <a:p>
                      <a:pPr marL="0" lvl="0" indent="0" algn="l" rtl="0">
                        <a:spcBef>
                          <a:spcPts val="0"/>
                        </a:spcBef>
                        <a:spcAft>
                          <a:spcPts val="0"/>
                        </a:spcAft>
                        <a:buNone/>
                      </a:pPr>
                      <a:r>
                        <a:rPr lang="en-US" sz="1600">
                          <a:latin typeface="Calibri"/>
                          <a:ea typeface="Calibri"/>
                          <a:cs typeface="Calibri"/>
                          <a:sym typeface="Calibri"/>
                        </a:rPr>
                        <a:t>Wireframes initial designs</a:t>
                      </a:r>
                      <a:endParaRPr sz="160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600">
                          <a:latin typeface="Calibri"/>
                          <a:ea typeface="Calibri"/>
                          <a:cs typeface="Calibri"/>
                          <a:sym typeface="Calibri"/>
                        </a:rPr>
                        <a:t> $9,000</a:t>
                      </a: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latin typeface="Calibri"/>
                          <a:ea typeface="Calibri"/>
                          <a:cs typeface="Calibri"/>
                          <a:sym typeface="Calibri"/>
                        </a:rPr>
                        <a:t>$6,000</a:t>
                      </a:r>
                      <a:endParaRPr sz="1600">
                        <a:latin typeface="Calibri"/>
                        <a:ea typeface="Calibri"/>
                        <a:cs typeface="Calibri"/>
                        <a:sym typeface="Calibri"/>
                      </a:endParaRPr>
                    </a:p>
                    <a:p>
                      <a:pPr marL="0" lvl="0" indent="0" algn="ctr" rtl="0">
                        <a:lnSpc>
                          <a:spcPct val="115000"/>
                        </a:lnSpc>
                        <a:spcBef>
                          <a:spcPts val="0"/>
                        </a:spcBef>
                        <a:spcAft>
                          <a:spcPts val="0"/>
                        </a:spcAft>
                        <a:buNone/>
                      </a:pP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58225">
                <a:tc>
                  <a:txBody>
                    <a:bodyPr/>
                    <a:lstStyle/>
                    <a:p>
                      <a:pPr marL="0" lvl="0" indent="0" algn="l" rtl="0">
                        <a:spcBef>
                          <a:spcPts val="0"/>
                        </a:spcBef>
                        <a:spcAft>
                          <a:spcPts val="0"/>
                        </a:spcAft>
                        <a:buNone/>
                      </a:pPr>
                      <a:r>
                        <a:rPr lang="en-US" sz="1600">
                          <a:latin typeface="Calibri"/>
                          <a:ea typeface="Calibri"/>
                          <a:cs typeface="Calibri"/>
                          <a:sym typeface="Calibri"/>
                        </a:rPr>
                        <a:t>Wireframes and design finalizing</a:t>
                      </a:r>
                      <a:endParaRPr sz="160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65625">
                <a:tc>
                  <a:txBody>
                    <a:bodyPr/>
                    <a:lstStyle/>
                    <a:p>
                      <a:pPr marL="0" lvl="0" indent="0" algn="l" rtl="0">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Video shoots</a:t>
                      </a:r>
                      <a:endParaRPr sz="160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600">
                          <a:latin typeface="Calibri"/>
                          <a:ea typeface="Calibri"/>
                          <a:cs typeface="Calibri"/>
                          <a:sym typeface="Calibri"/>
                        </a:rPr>
                        <a:t>$</a:t>
                      </a:r>
                      <a:r>
                        <a:rPr lang="en-US"/>
                        <a:t>2,000</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87875">
                <a:tc>
                  <a:txBody>
                    <a:bodyPr/>
                    <a:lstStyle/>
                    <a:p>
                      <a:pPr marL="0" lvl="0" indent="0" algn="l" rtl="0">
                        <a:spcBef>
                          <a:spcPts val="0"/>
                        </a:spcBef>
                        <a:spcAft>
                          <a:spcPts val="0"/>
                        </a:spcAft>
                        <a:buNone/>
                      </a:pPr>
                      <a:r>
                        <a:rPr lang="en-US" sz="1600">
                          <a:latin typeface="Calibri"/>
                          <a:ea typeface="Calibri"/>
                          <a:cs typeface="Calibri"/>
                          <a:sym typeface="Calibri"/>
                        </a:rPr>
                        <a:t>Video + Audio production</a:t>
                      </a:r>
                      <a:endParaRPr sz="1600" b="1">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latin typeface="Calibri"/>
                          <a:ea typeface="Calibri"/>
                          <a:cs typeface="Calibri"/>
                          <a:sym typeface="Calibri"/>
                        </a:rPr>
                        <a:t>$12,000</a:t>
                      </a: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61700">
                <a:tc>
                  <a:txBody>
                    <a:bodyPr/>
                    <a:lstStyle/>
                    <a:p>
                      <a:pPr marL="0" lvl="0" indent="0" algn="l" rtl="0">
                        <a:spcBef>
                          <a:spcPts val="0"/>
                        </a:spcBef>
                        <a:spcAft>
                          <a:spcPts val="0"/>
                        </a:spcAft>
                        <a:buNone/>
                      </a:pPr>
                      <a:r>
                        <a:rPr lang="en-US" sz="1600">
                          <a:latin typeface="Calibri"/>
                          <a:ea typeface="Calibri"/>
                          <a:cs typeface="Calibri"/>
                          <a:sym typeface="Calibri"/>
                        </a:rPr>
                        <a:t>Drafting 4 Transmitter articles</a:t>
                      </a:r>
                      <a:endParaRPr sz="160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600">
                          <a:latin typeface="Calibri"/>
                          <a:ea typeface="Calibri"/>
                          <a:cs typeface="Calibri"/>
                          <a:sym typeface="Calibri"/>
                        </a:rPr>
                        <a:t>$4,000</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453625">
                <a:tc>
                  <a:txBody>
                    <a:bodyPr/>
                    <a:lstStyle/>
                    <a:p>
                      <a:pPr marL="0" lvl="0" indent="0" algn="l" rtl="0">
                        <a:spcBef>
                          <a:spcPts val="0"/>
                        </a:spcBef>
                        <a:spcAft>
                          <a:spcPts val="0"/>
                        </a:spcAft>
                        <a:buNone/>
                      </a:pPr>
                      <a:r>
                        <a:rPr lang="en-US" sz="1600">
                          <a:latin typeface="Calibri"/>
                          <a:ea typeface="Calibri"/>
                          <a:cs typeface="Calibri"/>
                          <a:sym typeface="Calibri"/>
                        </a:rPr>
                        <a:t>Traditional outreach and management in 6 countries (US, UK, Brazil, China, Japan, India)</a:t>
                      </a:r>
                      <a:endParaRPr sz="160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US" sz="1600">
                          <a:latin typeface="Calibri"/>
                          <a:ea typeface="Calibri"/>
                          <a:cs typeface="Calibri"/>
                          <a:sym typeface="Calibri"/>
                        </a:rPr>
                        <a:t>$20,000</a:t>
                      </a: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453625">
                <a:tc>
                  <a:txBody>
                    <a:bodyPr/>
                    <a:lstStyle/>
                    <a:p>
                      <a:pPr marL="0" lvl="0" indent="0" algn="l" rtl="0">
                        <a:spcBef>
                          <a:spcPts val="0"/>
                        </a:spcBef>
                        <a:spcAft>
                          <a:spcPts val="0"/>
                        </a:spcAft>
                        <a:buNone/>
                      </a:pPr>
                      <a:r>
                        <a:rPr lang="en-US" sz="1600">
                          <a:latin typeface="Calibri"/>
                          <a:ea typeface="Calibri"/>
                          <a:cs typeface="Calibri"/>
                          <a:sym typeface="Calibri"/>
                        </a:rPr>
                        <a:t>Outreach and management in Germany, Korea ($5000 each market)</a:t>
                      </a:r>
                      <a:endParaRPr sz="160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latin typeface="Calibri"/>
                          <a:ea typeface="Calibri"/>
                          <a:cs typeface="Calibri"/>
                          <a:sym typeface="Calibri"/>
                        </a:rPr>
                        <a:t>$10,000</a:t>
                      </a: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287875">
                <a:tc>
                  <a:txBody>
                    <a:bodyPr/>
                    <a:lstStyle/>
                    <a:p>
                      <a:pPr marL="0" lvl="0" indent="0" algn="l" rtl="0">
                        <a:spcBef>
                          <a:spcPts val="0"/>
                        </a:spcBef>
                        <a:spcAft>
                          <a:spcPts val="0"/>
                        </a:spcAft>
                        <a:buNone/>
                      </a:pPr>
                      <a:r>
                        <a:rPr lang="en-US" sz="1600">
                          <a:latin typeface="Calibri"/>
                          <a:ea typeface="Calibri"/>
                          <a:cs typeface="Calibri"/>
                          <a:sym typeface="Calibri"/>
                        </a:rPr>
                        <a:t>Ads (creation and paid placement)</a:t>
                      </a:r>
                      <a:endParaRPr sz="1600">
                        <a:solidFill>
                          <a:srgbClr val="000000"/>
                        </a:solidFill>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latin typeface="Calibri"/>
                          <a:ea typeface="Calibri"/>
                          <a:cs typeface="Calibri"/>
                          <a:sym typeface="Calibri"/>
                        </a:rPr>
                        <a:t>$15,000</a:t>
                      </a: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540875">
                <a:tc>
                  <a:txBody>
                    <a:bodyPr/>
                    <a:lstStyle/>
                    <a:p>
                      <a:pPr marL="0" lvl="0" indent="0" algn="l" rtl="0">
                        <a:spcBef>
                          <a:spcPts val="0"/>
                        </a:spcBef>
                        <a:spcAft>
                          <a:spcPts val="0"/>
                        </a:spcAft>
                        <a:buNone/>
                      </a:pPr>
                      <a:r>
                        <a:rPr lang="en-US" sz="1600">
                          <a:latin typeface="Calibri"/>
                          <a:ea typeface="Calibri"/>
                          <a:cs typeface="Calibri"/>
                          <a:sym typeface="Calibri"/>
                        </a:rPr>
                        <a:t>IEEE 802 Web Page Development (IEEE-SA)</a:t>
                      </a:r>
                      <a:endParaRPr sz="1600">
                        <a:latin typeface="Calibri"/>
                        <a:ea typeface="Calibri"/>
                        <a:cs typeface="Calibri"/>
                        <a:sym typeface="Calibri"/>
                      </a:endParaRPr>
                    </a:p>
                    <a:p>
                      <a:pPr marL="0" lvl="0" indent="0" algn="l" rtl="0">
                        <a:spcBef>
                          <a:spcPts val="0"/>
                        </a:spcBef>
                        <a:spcAft>
                          <a:spcPts val="0"/>
                        </a:spcAft>
                        <a:buNone/>
                      </a:pPr>
                      <a:r>
                        <a:rPr lang="en-US" sz="1600">
                          <a:latin typeface="Calibri"/>
                          <a:ea typeface="Calibri"/>
                          <a:cs typeface="Calibri"/>
                          <a:sym typeface="Calibri"/>
                        </a:rPr>
                        <a:t>Miscellaneous</a:t>
                      </a:r>
                      <a:endParaRPr sz="160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600">
                          <a:latin typeface="Calibri"/>
                          <a:ea typeface="Calibri"/>
                          <a:cs typeface="Calibri"/>
                          <a:sym typeface="Calibri"/>
                        </a:rPr>
                        <a:t>$10,000</a:t>
                      </a:r>
                      <a:endParaRPr sz="1600">
                        <a:latin typeface="Calibri"/>
                        <a:ea typeface="Calibri"/>
                        <a:cs typeface="Calibri"/>
                        <a:sym typeface="Calibri"/>
                      </a:endParaRPr>
                    </a:p>
                    <a:p>
                      <a:pPr marL="0" lvl="0" indent="0" algn="ctr" rtl="0">
                        <a:lnSpc>
                          <a:spcPct val="115000"/>
                        </a:lnSpc>
                        <a:spcBef>
                          <a:spcPts val="0"/>
                        </a:spcBef>
                        <a:spcAft>
                          <a:spcPts val="0"/>
                        </a:spcAft>
                        <a:buNone/>
                      </a:pPr>
                      <a:r>
                        <a:rPr lang="en-US" sz="1600">
                          <a:latin typeface="Calibri"/>
                          <a:ea typeface="Calibri"/>
                          <a:cs typeface="Calibri"/>
                          <a:sym typeface="Calibri"/>
                        </a:rPr>
                        <a:t>$7,000</a:t>
                      </a: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240950">
                <a:tc>
                  <a:txBody>
                    <a:bodyPr/>
                    <a:lstStyle/>
                    <a:p>
                      <a:pPr marL="0" lvl="0" indent="0" algn="l" rtl="0">
                        <a:spcBef>
                          <a:spcPts val="0"/>
                        </a:spcBef>
                        <a:spcAft>
                          <a:spcPts val="0"/>
                        </a:spcAft>
                        <a:buNone/>
                      </a:pPr>
                      <a:r>
                        <a:rPr lang="en-US" sz="1600" b="1">
                          <a:solidFill>
                            <a:srgbClr val="000000"/>
                          </a:solidFill>
                          <a:latin typeface="Calibri"/>
                          <a:ea typeface="Calibri"/>
                          <a:cs typeface="Calibri"/>
                          <a:sym typeface="Calibri"/>
                        </a:rPr>
                        <a:t>TOTAL </a:t>
                      </a:r>
                      <a:endParaRPr sz="1600" b="1">
                        <a:solidFill>
                          <a:srgbClr val="000000"/>
                        </a:solidFill>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600" b="1">
                          <a:latin typeface="Calibri"/>
                          <a:ea typeface="Calibri"/>
                          <a:cs typeface="Calibri"/>
                          <a:sym typeface="Calibri"/>
                        </a:rPr>
                        <a:t>$20,000</a:t>
                      </a:r>
                      <a:endParaRPr sz="1600" b="1">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US" sz="1600" b="1">
                          <a:latin typeface="Calibri"/>
                          <a:ea typeface="Calibri"/>
                          <a:cs typeface="Calibri"/>
                          <a:sym typeface="Calibri"/>
                        </a:rPr>
                        <a:t>$80,000</a:t>
                      </a:r>
                      <a:endParaRPr sz="1600" b="1">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88"/>
          <p:cNvSpPr txBox="1">
            <a:spLocks noGrp="1"/>
          </p:cNvSpPr>
          <p:nvPr>
            <p:ph type="title"/>
          </p:nvPr>
        </p:nvSpPr>
        <p:spPr>
          <a:xfrm>
            <a:off x="385325" y="80775"/>
            <a:ext cx="8130000" cy="61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Statement of Work Details</a:t>
            </a:r>
            <a:endParaRPr/>
          </a:p>
        </p:txBody>
      </p:sp>
      <p:sp>
        <p:nvSpPr>
          <p:cNvPr id="717" name="Google Shape;717;p88"/>
          <p:cNvSpPr txBox="1">
            <a:spLocks noGrp="1"/>
          </p:cNvSpPr>
          <p:nvPr>
            <p:ph type="sldNum" idx="12"/>
          </p:nvPr>
        </p:nvSpPr>
        <p:spPr>
          <a:xfrm>
            <a:off x="385321"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16</a:t>
            </a:fld>
            <a:endParaRPr/>
          </a:p>
        </p:txBody>
      </p:sp>
      <p:graphicFrame>
        <p:nvGraphicFramePr>
          <p:cNvPr id="718" name="Google Shape;718;p88"/>
          <p:cNvGraphicFramePr/>
          <p:nvPr>
            <p:extLst>
              <p:ext uri="{D42A27DB-BD31-4B8C-83A1-F6EECF244321}">
                <p14:modId xmlns:p14="http://schemas.microsoft.com/office/powerpoint/2010/main" val="805069542"/>
              </p:ext>
            </p:extLst>
          </p:nvPr>
        </p:nvGraphicFramePr>
        <p:xfrm>
          <a:off x="733130" y="669509"/>
          <a:ext cx="7090450" cy="3984309"/>
        </p:xfrm>
        <a:graphic>
          <a:graphicData uri="http://schemas.openxmlformats.org/drawingml/2006/table">
            <a:tbl>
              <a:tblPr bandRow="1">
                <a:noFill/>
                <a:tableStyleId>{F4CC50F3-9523-44AF-8A5C-2814BDEBCDF0}</a:tableStyleId>
              </a:tblPr>
              <a:tblGrid>
                <a:gridCol w="5336075">
                  <a:extLst>
                    <a:ext uri="{9D8B030D-6E8A-4147-A177-3AD203B41FA5}">
                      <a16:colId xmlns:a16="http://schemas.microsoft.com/office/drawing/2014/main" val="20000"/>
                    </a:ext>
                  </a:extLst>
                </a:gridCol>
                <a:gridCol w="1754375">
                  <a:extLst>
                    <a:ext uri="{9D8B030D-6E8A-4147-A177-3AD203B41FA5}">
                      <a16:colId xmlns:a16="http://schemas.microsoft.com/office/drawing/2014/main" val="20001"/>
                    </a:ext>
                  </a:extLst>
                </a:gridCol>
              </a:tblGrid>
              <a:tr h="216618">
                <a:tc>
                  <a:txBody>
                    <a:bodyPr/>
                    <a:lstStyle/>
                    <a:p>
                      <a:pPr marL="0" marR="0" lvl="0" indent="0" algn="l" rtl="0">
                        <a:lnSpc>
                          <a:spcPct val="115000"/>
                        </a:lnSpc>
                        <a:spcBef>
                          <a:spcPts val="0"/>
                        </a:spcBef>
                        <a:spcAft>
                          <a:spcPts val="0"/>
                        </a:spcAft>
                        <a:buClr>
                          <a:srgbClr val="FFFFFF"/>
                        </a:buClr>
                        <a:buSzPts val="300"/>
                        <a:buFont typeface="Calibri"/>
                        <a:buNone/>
                      </a:pPr>
                      <a:r>
                        <a:rPr lang="en-US" sz="1400" b="1" u="none" strike="noStrike" cap="none">
                          <a:solidFill>
                            <a:srgbClr val="FFFFFF"/>
                          </a:solidFill>
                          <a:latin typeface="Calibri"/>
                          <a:ea typeface="Calibri"/>
                          <a:cs typeface="Calibri"/>
                          <a:sym typeface="Calibri"/>
                        </a:rPr>
                        <a:t>BREAKDOWN</a:t>
                      </a:r>
                      <a:endParaRPr sz="1100" u="none" strike="noStrike" cap="none">
                        <a:latin typeface="Calibri"/>
                        <a:ea typeface="Calibri"/>
                        <a:cs typeface="Calibri"/>
                        <a:sym typeface="Calibri"/>
                      </a:endParaRPr>
                    </a:p>
                  </a:txBody>
                  <a:tcPr marL="73025" marR="73025" marT="0" marB="0" anchor="b">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66A1"/>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b="1">
                          <a:solidFill>
                            <a:srgbClr val="FFFFFF"/>
                          </a:solidFill>
                          <a:latin typeface="Calibri"/>
                          <a:ea typeface="Calibri"/>
                          <a:cs typeface="Calibri"/>
                          <a:sym typeface="Calibri"/>
                        </a:rPr>
                        <a:t> </a:t>
                      </a:r>
                      <a:endParaRPr sz="1400" b="1" u="none" strike="noStrike" cap="none">
                        <a:solidFill>
                          <a:srgbClr val="FFFFFF"/>
                        </a:solidFill>
                        <a:latin typeface="Calibri"/>
                        <a:ea typeface="Calibri"/>
                        <a:cs typeface="Calibri"/>
                        <a:sym typeface="Calibri"/>
                      </a:endParaRPr>
                    </a:p>
                  </a:txBody>
                  <a:tcPr marL="73025" marR="73025" marT="0" marB="0" anchor="b">
                    <a:lnL w="9525" cap="flat" cmpd="sng">
                      <a:solidFill>
                        <a:srgbClr val="EFEFE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EFEFEF"/>
                      </a:solidFill>
                      <a:prstDash val="solid"/>
                      <a:round/>
                      <a:headEnd type="none" w="sm" len="sm"/>
                      <a:tailEnd type="none" w="sm" len="sm"/>
                    </a:lnT>
                    <a:lnB w="9525" cap="flat" cmpd="sng">
                      <a:solidFill>
                        <a:srgbClr val="000000"/>
                      </a:solidFill>
                      <a:prstDash val="solid"/>
                      <a:round/>
                      <a:headEnd type="none" w="sm" len="sm"/>
                      <a:tailEnd type="none" w="sm" len="sm"/>
                    </a:lnB>
                    <a:solidFill>
                      <a:srgbClr val="0066A1"/>
                    </a:solidFill>
                  </a:tcPr>
                </a:tc>
                <a:extLst>
                  <a:ext uri="{0D108BD9-81ED-4DB2-BD59-A6C34878D82A}">
                    <a16:rowId xmlns:a16="http://schemas.microsoft.com/office/drawing/2014/main" val="10000"/>
                  </a:ext>
                </a:extLst>
              </a:tr>
              <a:tr h="445751">
                <a:tc>
                  <a:txBody>
                    <a:bodyPr/>
                    <a:lstStyle/>
                    <a:p>
                      <a:pPr marL="0" lvl="0" indent="0" algn="l" rtl="0">
                        <a:spcBef>
                          <a:spcPts val="0"/>
                        </a:spcBef>
                        <a:spcAft>
                          <a:spcPts val="0"/>
                        </a:spcAft>
                        <a:buNone/>
                      </a:pPr>
                      <a:r>
                        <a:rPr lang="en-US" sz="1600">
                          <a:latin typeface="Calibri"/>
                          <a:ea typeface="Calibri"/>
                          <a:cs typeface="Calibri"/>
                          <a:sym typeface="Calibri"/>
                        </a:rPr>
                        <a:t>Transmitter wireframes initial designs</a:t>
                      </a:r>
                      <a:endParaRPr sz="160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1600">
                          <a:latin typeface="Calibri"/>
                          <a:ea typeface="Calibri"/>
                          <a:cs typeface="Calibri"/>
                          <a:sym typeface="Calibri"/>
                        </a:rPr>
                        <a:t>1  </a:t>
                      </a:r>
                      <a:endParaRPr sz="1600">
                        <a:latin typeface="Calibri"/>
                        <a:ea typeface="Calibri"/>
                        <a:cs typeface="Calibri"/>
                        <a:sym typeface="Calibri"/>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62484">
                <a:tc>
                  <a:txBody>
                    <a:bodyPr/>
                    <a:lstStyle/>
                    <a:p>
                      <a:pPr marL="0" lvl="0" indent="0" algn="l" rtl="0">
                        <a:spcBef>
                          <a:spcPts val="0"/>
                        </a:spcBef>
                        <a:spcAft>
                          <a:spcPts val="0"/>
                        </a:spcAft>
                        <a:buClr>
                          <a:schemeClr val="dk1"/>
                        </a:buClr>
                        <a:buSzPts val="1100"/>
                        <a:buFont typeface="Arial"/>
                        <a:buNone/>
                      </a:pPr>
                      <a:r>
                        <a:rPr lang="en-US" sz="1600">
                          <a:solidFill>
                            <a:schemeClr val="dk1"/>
                          </a:solidFill>
                          <a:latin typeface="Calibri"/>
                          <a:ea typeface="Calibri"/>
                          <a:cs typeface="Calibri"/>
                          <a:sym typeface="Calibri"/>
                        </a:rPr>
                        <a:t>Video shoots + video/audio production</a:t>
                      </a:r>
                      <a:endParaRPr sz="160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1600">
                          <a:latin typeface="Calibri"/>
                          <a:ea typeface="Calibri"/>
                          <a:cs typeface="Calibri"/>
                          <a:sym typeface="Calibri"/>
                        </a:rPr>
                        <a:t>1-2 (via Skype) </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62484">
                <a:tc>
                  <a:txBody>
                    <a:bodyPr/>
                    <a:lstStyle/>
                    <a:p>
                      <a:pPr marL="0" lvl="0" indent="0" algn="l" rtl="0">
                        <a:spcBef>
                          <a:spcPts val="0"/>
                        </a:spcBef>
                        <a:spcAft>
                          <a:spcPts val="0"/>
                        </a:spcAft>
                        <a:buNone/>
                      </a:pPr>
                      <a:r>
                        <a:rPr lang="en-US" sz="1600">
                          <a:latin typeface="Calibri"/>
                          <a:ea typeface="Calibri"/>
                          <a:cs typeface="Calibri"/>
                          <a:sym typeface="Calibri"/>
                        </a:rPr>
                        <a:t>Transmitter articles</a:t>
                      </a:r>
                      <a:endParaRPr sz="160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sz="1600">
                          <a:latin typeface="Calibri"/>
                          <a:ea typeface="Calibri"/>
                          <a:cs typeface="Calibri"/>
                          <a:sym typeface="Calibri"/>
                        </a:rPr>
                        <a:t> 4</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611725">
                <a:tc>
                  <a:txBody>
                    <a:bodyPr/>
                    <a:lstStyle/>
                    <a:p>
                      <a:pPr marL="0" lvl="0" indent="0" algn="l" rtl="0">
                        <a:spcBef>
                          <a:spcPts val="0"/>
                        </a:spcBef>
                        <a:spcAft>
                          <a:spcPts val="0"/>
                        </a:spcAft>
                        <a:buNone/>
                      </a:pPr>
                      <a:r>
                        <a:rPr lang="en-US" sz="1600">
                          <a:latin typeface="Calibri"/>
                          <a:ea typeface="Calibri"/>
                          <a:cs typeface="Calibri"/>
                          <a:sym typeface="Calibri"/>
                        </a:rPr>
                        <a:t>Traditional outreach and management in 8 countries (US, UK, Brazil, China, Japan, India, Germany, Korea)</a:t>
                      </a:r>
                      <a:endParaRPr sz="160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dirty="0"/>
                        <a:t>10-12 pitches across all regions</a:t>
                      </a:r>
                      <a:endParaRPr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99928">
                <a:tc>
                  <a:txBody>
                    <a:bodyPr/>
                    <a:lstStyle/>
                    <a:p>
                      <a:pPr marL="0" lvl="0" indent="0" algn="l" rtl="0">
                        <a:spcBef>
                          <a:spcPts val="0"/>
                        </a:spcBef>
                        <a:spcAft>
                          <a:spcPts val="0"/>
                        </a:spcAft>
                        <a:buNone/>
                      </a:pPr>
                      <a:r>
                        <a:rPr lang="en-US" sz="1600">
                          <a:latin typeface="Calibri"/>
                          <a:ea typeface="Calibri"/>
                          <a:cs typeface="Calibri"/>
                          <a:sym typeface="Calibri"/>
                        </a:rPr>
                        <a:t>Ads (creation and paid placement)</a:t>
                      </a:r>
                      <a:endParaRPr sz="1600">
                        <a:solidFill>
                          <a:srgbClr val="000000"/>
                        </a:solidFill>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a:t>7-10</a:t>
                      </a:r>
                      <a:endParaRPr/>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732075">
                <a:tc>
                  <a:txBody>
                    <a:bodyPr/>
                    <a:lstStyle/>
                    <a:p>
                      <a:pPr marL="0" lvl="0" indent="0" algn="l" rtl="0">
                        <a:spcBef>
                          <a:spcPts val="0"/>
                        </a:spcBef>
                        <a:spcAft>
                          <a:spcPts val="0"/>
                        </a:spcAft>
                        <a:buNone/>
                      </a:pPr>
                      <a:r>
                        <a:rPr lang="en-US" sz="1600" dirty="0">
                          <a:latin typeface="Calibri"/>
                          <a:ea typeface="Calibri"/>
                          <a:cs typeface="Calibri"/>
                          <a:sym typeface="Calibri"/>
                        </a:rPr>
                        <a:t>Social media posts</a:t>
                      </a:r>
                      <a:endParaRPr sz="16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US" sz="1600" dirty="0">
                          <a:latin typeface="Calibri"/>
                          <a:ea typeface="Calibri"/>
                          <a:cs typeface="Calibri"/>
                          <a:sym typeface="Calibri"/>
                        </a:rPr>
                        <a:t>Secured coverage (Traditional Media) - </a:t>
                      </a:r>
                      <a:r>
                        <a:rPr lang="en-US" i="1" dirty="0">
                          <a:latin typeface="Calibri"/>
                          <a:ea typeface="Calibri"/>
                          <a:cs typeface="Calibri"/>
                          <a:sym typeface="Calibri"/>
                        </a:rPr>
                        <a:t>Secured coverage is defined as an article in traditional media</a:t>
                      </a:r>
                      <a:endParaRPr i="1"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US" sz="1600" dirty="0">
                          <a:latin typeface="Calibri"/>
                          <a:ea typeface="Calibri"/>
                          <a:cs typeface="Calibri"/>
                          <a:sym typeface="Calibri"/>
                        </a:rPr>
                        <a:t>IEEE 802 Marketing Website</a:t>
                      </a:r>
                      <a:endParaRPr sz="1600" dirty="0">
                        <a:latin typeface="Calibri"/>
                        <a:ea typeface="Calibri"/>
                        <a:cs typeface="Calibri"/>
                        <a:sym typeface="Calibri"/>
                      </a:endParaRPr>
                    </a:p>
                  </a:txBody>
                  <a:tcPr marL="73025" marR="73025"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00000"/>
                        </a:lnSpc>
                        <a:spcBef>
                          <a:spcPts val="0"/>
                        </a:spcBef>
                        <a:spcAft>
                          <a:spcPts val="0"/>
                        </a:spcAft>
                        <a:buNone/>
                      </a:pPr>
                      <a:r>
                        <a:rPr lang="en-US" dirty="0"/>
                        <a:t>12</a:t>
                      </a:r>
                      <a:endParaRPr dirty="0"/>
                    </a:p>
                    <a:p>
                      <a:pPr marL="0" lvl="0" indent="0" algn="ctr" rtl="0">
                        <a:lnSpc>
                          <a:spcPct val="100000"/>
                        </a:lnSpc>
                        <a:spcBef>
                          <a:spcPts val="0"/>
                        </a:spcBef>
                        <a:spcAft>
                          <a:spcPts val="0"/>
                        </a:spcAft>
                        <a:buNone/>
                      </a:pPr>
                      <a:endParaRPr dirty="0"/>
                    </a:p>
                    <a:p>
                      <a:pPr marL="0" lvl="0" indent="0" algn="ctr" rtl="0">
                        <a:lnSpc>
                          <a:spcPct val="100000"/>
                        </a:lnSpc>
                        <a:spcBef>
                          <a:spcPts val="0"/>
                        </a:spcBef>
                        <a:spcAft>
                          <a:spcPts val="0"/>
                        </a:spcAft>
                        <a:buNone/>
                      </a:pPr>
                      <a:endParaRPr dirty="0"/>
                    </a:p>
                    <a:p>
                      <a:pPr marL="0" lvl="0" indent="0" algn="ctr" rtl="0">
                        <a:lnSpc>
                          <a:spcPct val="100000"/>
                        </a:lnSpc>
                        <a:spcBef>
                          <a:spcPts val="0"/>
                        </a:spcBef>
                        <a:spcAft>
                          <a:spcPts val="0"/>
                        </a:spcAft>
                        <a:buNone/>
                      </a:pPr>
                      <a:r>
                        <a:rPr lang="en-US" dirty="0"/>
                        <a:t>18-36</a:t>
                      </a:r>
                      <a:endParaRPr dirty="0"/>
                    </a:p>
                    <a:p>
                      <a:pPr marL="0" lvl="0" indent="0" algn="ctr" rtl="0">
                        <a:lnSpc>
                          <a:spcPct val="100000"/>
                        </a:lnSpc>
                        <a:spcBef>
                          <a:spcPts val="0"/>
                        </a:spcBef>
                        <a:spcAft>
                          <a:spcPts val="0"/>
                        </a:spcAft>
                        <a:buNone/>
                      </a:pPr>
                      <a:endParaRPr dirty="0"/>
                    </a:p>
                    <a:p>
                      <a:pPr marL="0" lvl="0" indent="0" algn="ctr" rtl="0">
                        <a:lnSpc>
                          <a:spcPct val="100000"/>
                        </a:lnSpc>
                        <a:spcBef>
                          <a:spcPts val="0"/>
                        </a:spcBef>
                        <a:spcAft>
                          <a:spcPts val="0"/>
                        </a:spcAft>
                        <a:buNone/>
                      </a:pPr>
                      <a:endParaRPr dirty="0"/>
                    </a:p>
                    <a:p>
                      <a:pPr marL="0" lvl="0" indent="0" algn="ctr" rtl="0">
                        <a:lnSpc>
                          <a:spcPct val="100000"/>
                        </a:lnSpc>
                        <a:spcBef>
                          <a:spcPts val="0"/>
                        </a:spcBef>
                        <a:spcAft>
                          <a:spcPts val="0"/>
                        </a:spcAft>
                        <a:buNone/>
                      </a:pPr>
                      <a:r>
                        <a:rPr lang="en-US" dirty="0"/>
                        <a:t>1</a:t>
                      </a:r>
                      <a:endParaRPr dirty="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89"/>
          <p:cNvSpPr txBox="1">
            <a:spLocks noGrp="1"/>
          </p:cNvSpPr>
          <p:nvPr>
            <p:ph type="title"/>
          </p:nvPr>
        </p:nvSpPr>
        <p:spPr>
          <a:xfrm>
            <a:off x="628650" y="417136"/>
            <a:ext cx="78867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Timeline</a:t>
            </a:r>
            <a:endParaRPr/>
          </a:p>
        </p:txBody>
      </p:sp>
      <p:sp>
        <p:nvSpPr>
          <p:cNvPr id="725" name="Google Shape;725;p89"/>
          <p:cNvSpPr txBox="1">
            <a:spLocks noGrp="1"/>
          </p:cNvSpPr>
          <p:nvPr>
            <p:ph type="body" idx="1"/>
          </p:nvPr>
        </p:nvSpPr>
        <p:spPr>
          <a:xfrm>
            <a:off x="545800" y="883176"/>
            <a:ext cx="7992300" cy="3501300"/>
          </a:xfrm>
          <a:prstGeom prst="rect">
            <a:avLst/>
          </a:prstGeom>
        </p:spPr>
        <p:txBody>
          <a:bodyPr spcFirstLastPara="1" wrap="square" lIns="91425" tIns="91425" rIns="91425" bIns="91425" anchor="t" anchorCtr="0">
            <a:noAutofit/>
          </a:bodyPr>
          <a:lstStyle/>
          <a:p>
            <a:pPr marL="457200" lvl="0" indent="-333375" algn="l" rtl="0">
              <a:spcBef>
                <a:spcPts val="1800"/>
              </a:spcBef>
              <a:spcAft>
                <a:spcPts val="0"/>
              </a:spcAft>
              <a:buSzPts val="1650"/>
              <a:buChar char="▸"/>
            </a:pPr>
            <a:r>
              <a:rPr lang="en-US" dirty="0"/>
              <a:t>Begin Development of Public Visibility Campaign - Fall 2019</a:t>
            </a:r>
            <a:endParaRPr dirty="0"/>
          </a:p>
          <a:p>
            <a:pPr marL="457200" lvl="0" indent="-333375" algn="l" rtl="0">
              <a:spcBef>
                <a:spcPts val="1800"/>
              </a:spcBef>
              <a:spcAft>
                <a:spcPts val="0"/>
              </a:spcAft>
              <a:buSzPts val="1650"/>
              <a:buChar char="▸"/>
            </a:pPr>
            <a:r>
              <a:rPr lang="en-US" dirty="0"/>
              <a:t>Goal: Launch week of February 24</a:t>
            </a:r>
            <a:endParaRPr dirty="0"/>
          </a:p>
          <a:p>
            <a:pPr marL="457200" lvl="0" indent="-333375" algn="l" rtl="0">
              <a:spcBef>
                <a:spcPts val="1800"/>
              </a:spcBef>
              <a:spcAft>
                <a:spcPts val="0"/>
              </a:spcAft>
              <a:buSzPts val="1650"/>
              <a:buChar char="▸"/>
            </a:pPr>
            <a:r>
              <a:rPr lang="en-US" dirty="0"/>
              <a:t>IEEE 802 </a:t>
            </a:r>
            <a:r>
              <a:rPr lang="en-US" dirty="0" err="1"/>
              <a:t>Marketig</a:t>
            </a:r>
            <a:r>
              <a:rPr lang="en-US" dirty="0"/>
              <a:t> Website to be completed prior to launch and tested - managed by SA.  Leverage campaign assets as appropriate.  Concept to follow:  </a:t>
            </a:r>
            <a:r>
              <a:rPr lang="en-US" sz="1100" u="sng" dirty="0">
                <a:solidFill>
                  <a:schemeClr val="hlink"/>
                </a:solidFill>
                <a:latin typeface="Arial"/>
                <a:ea typeface="Arial"/>
                <a:cs typeface="Arial"/>
                <a:sym typeface="Arial"/>
                <a:hlinkClick r:id="rId3"/>
              </a:rPr>
              <a:t>https://standards.ieee.org/events/802-11.html</a:t>
            </a:r>
            <a:endParaRPr dirty="0"/>
          </a:p>
          <a:p>
            <a:pPr marL="457200" lvl="0" indent="-333375" algn="l" rtl="0">
              <a:spcBef>
                <a:spcPts val="1800"/>
              </a:spcBef>
              <a:spcAft>
                <a:spcPts val="0"/>
              </a:spcAft>
              <a:buSzPts val="1650"/>
              <a:buChar char="▸"/>
            </a:pPr>
            <a:r>
              <a:rPr lang="en-US" dirty="0"/>
              <a:t>"Recruitment efforts”- to be completed around 40th Anniversary campaign - managed by SA - focus more on younger professionals</a:t>
            </a:r>
            <a:endParaRPr dirty="0"/>
          </a:p>
          <a:p>
            <a:pPr marL="457200" lvl="0" indent="-333375" algn="l" rtl="0">
              <a:spcBef>
                <a:spcPts val="1800"/>
              </a:spcBef>
              <a:spcAft>
                <a:spcPts val="0"/>
              </a:spcAft>
              <a:buSzPts val="1650"/>
              <a:buChar char="▸"/>
            </a:pPr>
            <a:r>
              <a:rPr lang="en-US" dirty="0"/>
              <a:t>IEEE 802 40</a:t>
            </a:r>
            <a:r>
              <a:rPr lang="en-US" baseline="30000" dirty="0"/>
              <a:t>th</a:t>
            </a:r>
            <a:r>
              <a:rPr lang="en-US" dirty="0"/>
              <a:t> Anniversary Celebration (March 2020 plenary) to be managed by 802 </a:t>
            </a:r>
            <a:endParaRPr dirty="0"/>
          </a:p>
          <a:p>
            <a:pPr marL="0" lvl="0" indent="0" algn="l" rtl="0">
              <a:spcBef>
                <a:spcPts val="750"/>
              </a:spcBef>
              <a:spcAft>
                <a:spcPts val="0"/>
              </a:spcAft>
              <a:buNone/>
            </a:pPr>
            <a:endParaRPr dirty="0"/>
          </a:p>
          <a:p>
            <a:pPr marL="0" lvl="0" indent="0" algn="l" rtl="0">
              <a:spcBef>
                <a:spcPts val="750"/>
              </a:spcBef>
              <a:spcAft>
                <a:spcPts val="0"/>
              </a:spcAft>
              <a:buNone/>
            </a:pPr>
            <a:endParaRPr dirty="0"/>
          </a:p>
        </p:txBody>
      </p:sp>
      <p:sp>
        <p:nvSpPr>
          <p:cNvPr id="726" name="Google Shape;726;p89"/>
          <p:cNvSpPr txBox="1">
            <a:spLocks noGrp="1"/>
          </p:cNvSpPr>
          <p:nvPr>
            <p:ph type="sldNum" idx="12"/>
          </p:nvPr>
        </p:nvSpPr>
        <p:spPr>
          <a:xfrm>
            <a:off x="385321"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C86D-3366-430A-B7BD-16D944736313}"/>
              </a:ext>
            </a:extLst>
          </p:cNvPr>
          <p:cNvSpPr>
            <a:spLocks noGrp="1"/>
          </p:cNvSpPr>
          <p:nvPr>
            <p:ph type="title"/>
          </p:nvPr>
        </p:nvSpPr>
        <p:spPr/>
        <p:txBody>
          <a:bodyPr/>
          <a:lstStyle/>
          <a:p>
            <a:r>
              <a:rPr lang="en-US" dirty="0"/>
              <a:t>802 EC Motion</a:t>
            </a:r>
          </a:p>
        </p:txBody>
      </p:sp>
      <p:sp>
        <p:nvSpPr>
          <p:cNvPr id="3" name="Text Placeholder 2">
            <a:extLst>
              <a:ext uri="{FF2B5EF4-FFF2-40B4-BE49-F238E27FC236}">
                <a16:creationId xmlns:a16="http://schemas.microsoft.com/office/drawing/2014/main" id="{2EB9A773-2A59-44AA-9A51-2EEE4EB9CF9A}"/>
              </a:ext>
            </a:extLst>
          </p:cNvPr>
          <p:cNvSpPr>
            <a:spLocks noGrp="1"/>
          </p:cNvSpPr>
          <p:nvPr>
            <p:ph type="body" idx="1"/>
          </p:nvPr>
        </p:nvSpPr>
        <p:spPr/>
        <p:txBody>
          <a:bodyPr/>
          <a:lstStyle/>
          <a:p>
            <a:r>
              <a:rPr lang="en-US" dirty="0"/>
              <a:t>Move to authorize allocation of an additional $80,000 for expenses related to the IEEE 802 40</a:t>
            </a:r>
            <a:r>
              <a:rPr lang="en-US" baseline="30000" dirty="0"/>
              <a:t>th</a:t>
            </a:r>
            <a:r>
              <a:rPr lang="en-US" dirty="0"/>
              <a:t> Anniversary Public Visibility Campaign</a:t>
            </a:r>
          </a:p>
          <a:p>
            <a:endParaRPr lang="en-US" dirty="0"/>
          </a:p>
          <a:p>
            <a:r>
              <a:rPr lang="en-US" dirty="0"/>
              <a:t>Move: D’Ambrosia</a:t>
            </a:r>
          </a:p>
          <a:p>
            <a:r>
              <a:rPr lang="en-US" dirty="0"/>
              <a:t>Second: </a:t>
            </a:r>
          </a:p>
        </p:txBody>
      </p:sp>
      <p:sp>
        <p:nvSpPr>
          <p:cNvPr id="4" name="Slide Number Placeholder 3">
            <a:extLst>
              <a:ext uri="{FF2B5EF4-FFF2-40B4-BE49-F238E27FC236}">
                <a16:creationId xmlns:a16="http://schemas.microsoft.com/office/drawing/2014/main" id="{0B914F4D-A6CC-429B-A740-1EFDB8277F4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18</a:t>
            </a:fld>
            <a:endParaRPr lang="en-US"/>
          </a:p>
        </p:txBody>
      </p:sp>
      <p:sp>
        <p:nvSpPr>
          <p:cNvPr id="5" name="Text Placeholder 4">
            <a:extLst>
              <a:ext uri="{FF2B5EF4-FFF2-40B4-BE49-F238E27FC236}">
                <a16:creationId xmlns:a16="http://schemas.microsoft.com/office/drawing/2014/main" id="{910254CF-6C07-44E9-A1EC-8C9677C7560D}"/>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372998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E56C7B-5451-4976-ADB0-382433DC7C54}"/>
              </a:ext>
            </a:extLst>
          </p:cNvPr>
          <p:cNvSpPr>
            <a:spLocks noGrp="1"/>
          </p:cNvSpPr>
          <p:nvPr>
            <p:ph type="title"/>
          </p:nvPr>
        </p:nvSpPr>
        <p:spPr/>
        <p:txBody>
          <a:bodyPr/>
          <a:lstStyle/>
          <a:p>
            <a:r>
              <a:rPr lang="en-US" dirty="0"/>
              <a:t>Introduction</a:t>
            </a:r>
          </a:p>
        </p:txBody>
      </p:sp>
      <p:sp>
        <p:nvSpPr>
          <p:cNvPr id="6" name="Text Placeholder 5">
            <a:extLst>
              <a:ext uri="{FF2B5EF4-FFF2-40B4-BE49-F238E27FC236}">
                <a16:creationId xmlns:a16="http://schemas.microsoft.com/office/drawing/2014/main" id="{08BA5A1D-3658-4439-AD8F-027F21FD2D5D}"/>
              </a:ext>
            </a:extLst>
          </p:cNvPr>
          <p:cNvSpPr>
            <a:spLocks noGrp="1"/>
          </p:cNvSpPr>
          <p:nvPr>
            <p:ph type="body" idx="1"/>
          </p:nvPr>
        </p:nvSpPr>
        <p:spPr>
          <a:xfrm>
            <a:off x="628650" y="1369219"/>
            <a:ext cx="8233682" cy="2957400"/>
          </a:xfrm>
        </p:spPr>
        <p:txBody>
          <a:bodyPr/>
          <a:lstStyle/>
          <a:p>
            <a:r>
              <a:rPr lang="en-US" sz="2000" dirty="0"/>
              <a:t>To develop a proposal for a 40</a:t>
            </a:r>
            <a:r>
              <a:rPr lang="en-US" sz="2000" baseline="30000" dirty="0"/>
              <a:t>th</a:t>
            </a:r>
            <a:r>
              <a:rPr lang="en-US" sz="2000" dirty="0"/>
              <a:t> Anniversary public visibility campaign, we reached out to the following:</a:t>
            </a:r>
          </a:p>
          <a:p>
            <a:pPr lvl="1"/>
            <a:r>
              <a:rPr lang="en-US" sz="1700" dirty="0"/>
              <a:t>IEEE Marketing</a:t>
            </a:r>
          </a:p>
          <a:p>
            <a:pPr lvl="1"/>
            <a:r>
              <a:rPr lang="en-US" sz="2000" dirty="0"/>
              <a:t>IEEE Standards Association Marketing</a:t>
            </a:r>
          </a:p>
          <a:p>
            <a:pPr lvl="1"/>
            <a:r>
              <a:rPr lang="en-US" sz="2000" dirty="0"/>
              <a:t>IEEE PR Agency – Finn Partners</a:t>
            </a:r>
          </a:p>
          <a:p>
            <a:pPr lvl="2"/>
            <a:r>
              <a:rPr lang="en-US" sz="1600" dirty="0"/>
              <a:t> </a:t>
            </a:r>
            <a:r>
              <a:rPr lang="en-US" sz="1600" u="sng" dirty="0">
                <a:hlinkClick r:id="rId2"/>
              </a:rPr>
              <a:t>https://www.finnpartners.com/sectors/associations.html</a:t>
            </a:r>
            <a:endParaRPr lang="en-US" sz="1600" u="sng" dirty="0"/>
          </a:p>
          <a:p>
            <a:pPr lvl="2"/>
            <a:r>
              <a:rPr lang="en-US" sz="1600" u="sng" dirty="0">
                <a:hlinkClick r:id="rId3"/>
              </a:rPr>
              <a:t>https://www.finnpartners.com/#out-with-the-old-in-with-the-transformative</a:t>
            </a:r>
            <a:r>
              <a:rPr lang="en-US" sz="1600" dirty="0"/>
              <a:t>  </a:t>
            </a:r>
          </a:p>
          <a:p>
            <a:r>
              <a:rPr lang="en-US" sz="2000" dirty="0"/>
              <a:t>IEEE “Lunar Launch” Marketing Plan discussed as model</a:t>
            </a:r>
          </a:p>
          <a:p>
            <a:r>
              <a:rPr lang="en-US" sz="2000" dirty="0"/>
              <a:t>Exploring how to leverage general IEEE-SA Marketing Awareness Program</a:t>
            </a:r>
          </a:p>
        </p:txBody>
      </p:sp>
      <p:sp>
        <p:nvSpPr>
          <p:cNvPr id="4" name="Slide Number Placeholder 3">
            <a:extLst>
              <a:ext uri="{FF2B5EF4-FFF2-40B4-BE49-F238E27FC236}">
                <a16:creationId xmlns:a16="http://schemas.microsoft.com/office/drawing/2014/main" id="{8D05C926-1147-43B0-A895-220DDFABB0E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a:t>
            </a:fld>
            <a:endParaRPr lang="en-US"/>
          </a:p>
        </p:txBody>
      </p:sp>
      <p:sp>
        <p:nvSpPr>
          <p:cNvPr id="7" name="Text Placeholder 6">
            <a:extLst>
              <a:ext uri="{FF2B5EF4-FFF2-40B4-BE49-F238E27FC236}">
                <a16:creationId xmlns:a16="http://schemas.microsoft.com/office/drawing/2014/main" id="{BF3829B0-A139-4FB6-942C-CE31881A3158}"/>
              </a:ext>
            </a:extLst>
          </p:cNvPr>
          <p:cNvSpPr>
            <a:spLocks noGrp="1"/>
          </p:cNvSpPr>
          <p:nvPr>
            <p:ph type="body" idx="2"/>
          </p:nvPr>
        </p:nvSpPr>
        <p:spPr/>
        <p:txBody>
          <a:bodyPr/>
          <a:lstStyle/>
          <a:p>
            <a:r>
              <a:rPr lang="en-US" sz="2400" dirty="0"/>
              <a:t>IEEE 40</a:t>
            </a:r>
            <a:r>
              <a:rPr lang="en-US" sz="2400" baseline="30000" dirty="0"/>
              <a:t>th</a:t>
            </a:r>
            <a:r>
              <a:rPr lang="en-US" sz="2400" dirty="0"/>
              <a:t> Anniversary Public Visibility Campaign Proposal</a:t>
            </a:r>
          </a:p>
        </p:txBody>
      </p:sp>
    </p:spTree>
    <p:extLst>
      <p:ext uri="{BB962C8B-B14F-4D97-AF65-F5344CB8AC3E}">
        <p14:creationId xmlns:p14="http://schemas.microsoft.com/office/powerpoint/2010/main" val="139225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5"/>
          <p:cNvSpPr txBox="1">
            <a:spLocks noGrp="1"/>
          </p:cNvSpPr>
          <p:nvPr>
            <p:ph type="title"/>
          </p:nvPr>
        </p:nvSpPr>
        <p:spPr>
          <a:xfrm>
            <a:off x="628650" y="417136"/>
            <a:ext cx="78867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Strategy Overview</a:t>
            </a:r>
            <a:endParaRPr/>
          </a:p>
        </p:txBody>
      </p:sp>
      <p:sp>
        <p:nvSpPr>
          <p:cNvPr id="528" name="Google Shape;528;p75"/>
          <p:cNvSpPr txBox="1">
            <a:spLocks noGrp="1"/>
          </p:cNvSpPr>
          <p:nvPr>
            <p:ph type="body" idx="1"/>
          </p:nvPr>
        </p:nvSpPr>
        <p:spPr>
          <a:xfrm>
            <a:off x="567975" y="832025"/>
            <a:ext cx="7947300" cy="3494700"/>
          </a:xfrm>
          <a:prstGeom prst="rect">
            <a:avLst/>
          </a:prstGeom>
        </p:spPr>
        <p:txBody>
          <a:bodyPr spcFirstLastPara="1" wrap="square" lIns="91425" tIns="91425" rIns="91425" bIns="91425" anchor="t" anchorCtr="0">
            <a:noAutofit/>
          </a:bodyPr>
          <a:lstStyle/>
          <a:p>
            <a:pPr marL="457200" lvl="0" indent="-333375" algn="l" rtl="0">
              <a:spcBef>
                <a:spcPts val="750"/>
              </a:spcBef>
              <a:spcAft>
                <a:spcPts val="0"/>
              </a:spcAft>
              <a:buSzPts val="1650"/>
              <a:buChar char="★"/>
            </a:pPr>
            <a:r>
              <a:rPr lang="en-US"/>
              <a:t>Create a broad and global awareness campaign of IEEE 802 LAN/MAN Standards Committee and how the Standards developed by thousands of IEEE 802 technical experts over the past 40 years has enabled the industry to connect the world, which continuously evolves for the future.</a:t>
            </a:r>
            <a:endParaRPr/>
          </a:p>
          <a:p>
            <a:pPr marL="457200" lvl="0" indent="-333375" algn="l" rtl="0">
              <a:spcBef>
                <a:spcPts val="1000"/>
              </a:spcBef>
              <a:spcAft>
                <a:spcPts val="0"/>
              </a:spcAft>
              <a:buSzPts val="1650"/>
              <a:buChar char="★"/>
            </a:pPr>
            <a:r>
              <a:rPr lang="en-US"/>
              <a:t>Focus on the general technology audience  (Tech standards, developers, and industry implementers) with the goal of reaching a broader audience.</a:t>
            </a:r>
            <a:endParaRPr/>
          </a:p>
          <a:p>
            <a:pPr marL="457200" lvl="0" indent="-333375" algn="l" rtl="0">
              <a:spcBef>
                <a:spcPts val="1000"/>
              </a:spcBef>
              <a:spcAft>
                <a:spcPts val="0"/>
              </a:spcAft>
              <a:buSzPts val="1650"/>
              <a:buChar char="★"/>
            </a:pPr>
            <a:r>
              <a:rPr lang="en-US"/>
              <a:t>Emphasize key applications enabled by the IEEE 802 standards / technologies portfolio.</a:t>
            </a:r>
            <a:endParaRPr/>
          </a:p>
          <a:p>
            <a:pPr marL="457200" lvl="0" indent="-333375" algn="l" rtl="0">
              <a:spcBef>
                <a:spcPts val="1000"/>
              </a:spcBef>
              <a:spcAft>
                <a:spcPts val="0"/>
              </a:spcAft>
              <a:buSzPts val="1650"/>
              <a:buChar char="★"/>
            </a:pPr>
            <a:r>
              <a:rPr lang="en-US"/>
              <a:t>Leverage a combination of 802 technical experts and broader technology industry experts who have media training and can focus on specific topics that resonate with the media based on current trends</a:t>
            </a:r>
            <a:endParaRPr/>
          </a:p>
          <a:p>
            <a:pPr marL="457200" lvl="0" indent="-333375" algn="l" rtl="0">
              <a:spcBef>
                <a:spcPts val="1000"/>
              </a:spcBef>
              <a:spcAft>
                <a:spcPts val="0"/>
              </a:spcAft>
              <a:buSzPts val="1650"/>
              <a:buChar char="★"/>
            </a:pPr>
            <a:r>
              <a:rPr lang="en-US"/>
              <a:t>Coordination of messaging plans </a:t>
            </a:r>
            <a:endParaRPr/>
          </a:p>
          <a:p>
            <a:pPr marL="914400" lvl="1" indent="-314325" algn="l" rtl="0">
              <a:spcBef>
                <a:spcPts val="1000"/>
              </a:spcBef>
              <a:spcAft>
                <a:spcPts val="0"/>
              </a:spcAft>
              <a:buSzPts val="1350"/>
              <a:buChar char="○"/>
            </a:pPr>
            <a:r>
              <a:rPr lang="en-US"/>
              <a:t>IEEE 802 40th Anniversary Campaign as part of website and the recruitment efforts package</a:t>
            </a:r>
            <a:endParaRPr/>
          </a:p>
          <a:p>
            <a:pPr marL="914400" lvl="1" indent="-314325" algn="l" rtl="0">
              <a:spcBef>
                <a:spcPts val="1000"/>
              </a:spcBef>
              <a:spcAft>
                <a:spcPts val="0"/>
              </a:spcAft>
              <a:buSzPts val="1350"/>
              <a:buChar char="○"/>
            </a:pPr>
            <a:r>
              <a:rPr lang="en-US"/>
              <a:t>IEEE-SA New Identity Roll-out</a:t>
            </a:r>
            <a:endParaRPr/>
          </a:p>
          <a:p>
            <a:pPr marL="0" lvl="0" indent="0" algn="l" rtl="0">
              <a:spcBef>
                <a:spcPts val="1000"/>
              </a:spcBef>
              <a:spcAft>
                <a:spcPts val="0"/>
              </a:spcAft>
              <a:buNone/>
            </a:pPr>
            <a:endParaRPr/>
          </a:p>
          <a:p>
            <a:pPr marL="0" lvl="0" indent="0" algn="l" rtl="0">
              <a:spcBef>
                <a:spcPts val="750"/>
              </a:spcBef>
              <a:spcAft>
                <a:spcPts val="0"/>
              </a:spcAft>
              <a:buNone/>
            </a:pPr>
            <a:endParaRPr/>
          </a:p>
        </p:txBody>
      </p:sp>
      <p:sp>
        <p:nvSpPr>
          <p:cNvPr id="529" name="Google Shape;529;p75"/>
          <p:cNvSpPr txBox="1">
            <a:spLocks noGrp="1"/>
          </p:cNvSpPr>
          <p:nvPr>
            <p:ph type="sldNum" idx="12"/>
          </p:nvPr>
        </p:nvSpPr>
        <p:spPr>
          <a:xfrm>
            <a:off x="385322"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4"/>
        <p:cNvGrpSpPr/>
        <p:nvPr/>
      </p:nvGrpSpPr>
      <p:grpSpPr>
        <a:xfrm>
          <a:off x="0" y="0"/>
          <a:ext cx="0" cy="0"/>
          <a:chOff x="0" y="0"/>
          <a:chExt cx="0" cy="0"/>
        </a:xfrm>
      </p:grpSpPr>
      <p:sp>
        <p:nvSpPr>
          <p:cNvPr id="535" name="Google Shape;535;p76"/>
          <p:cNvSpPr txBox="1">
            <a:spLocks noGrp="1"/>
          </p:cNvSpPr>
          <p:nvPr>
            <p:ph type="title"/>
          </p:nvPr>
        </p:nvSpPr>
        <p:spPr>
          <a:xfrm>
            <a:off x="400050" y="340936"/>
            <a:ext cx="78867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solidFill>
                  <a:srgbClr val="FFFFFF"/>
                </a:solidFill>
              </a:rPr>
              <a:t>Overview</a:t>
            </a:r>
            <a:endParaRPr>
              <a:solidFill>
                <a:srgbClr val="FFFFFF"/>
              </a:solidFill>
            </a:endParaRPr>
          </a:p>
        </p:txBody>
      </p:sp>
      <p:sp>
        <p:nvSpPr>
          <p:cNvPr id="536" name="Google Shape;536;p76"/>
          <p:cNvSpPr txBox="1">
            <a:spLocks noGrp="1"/>
          </p:cNvSpPr>
          <p:nvPr>
            <p:ph type="sldNum" idx="12"/>
          </p:nvPr>
        </p:nvSpPr>
        <p:spPr>
          <a:xfrm>
            <a:off x="385322"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sz="900">
                <a:solidFill>
                  <a:srgbClr val="0066A1"/>
                </a:solidFill>
                <a:latin typeface="Calibri"/>
                <a:ea typeface="Calibri"/>
                <a:cs typeface="Calibri"/>
                <a:sym typeface="Calibri"/>
              </a:rPr>
              <a:t>4</a:t>
            </a:fld>
            <a:endParaRPr sz="900">
              <a:solidFill>
                <a:srgbClr val="0066A1"/>
              </a:solidFill>
              <a:latin typeface="Calibri"/>
              <a:ea typeface="Calibri"/>
              <a:cs typeface="Calibri"/>
              <a:sym typeface="Calibri"/>
            </a:endParaRPr>
          </a:p>
        </p:txBody>
      </p:sp>
      <p:sp>
        <p:nvSpPr>
          <p:cNvPr id="537" name="Google Shape;537;p76"/>
          <p:cNvSpPr txBox="1"/>
          <p:nvPr/>
        </p:nvSpPr>
        <p:spPr>
          <a:xfrm>
            <a:off x="4799525" y="620100"/>
            <a:ext cx="4057800" cy="4098900"/>
          </a:xfrm>
          <a:prstGeom prst="rect">
            <a:avLst/>
          </a:prstGeom>
          <a:solidFill>
            <a:srgbClr val="43434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FFFFFF"/>
                </a:solidFill>
                <a:latin typeface="Calibri"/>
                <a:ea typeface="Calibri"/>
                <a:cs typeface="Calibri"/>
                <a:sym typeface="Calibri"/>
              </a:rPr>
              <a:t>802 has paved the way for innovation in connectivity that have changed and continually influence our lives in ways large and small. </a:t>
            </a:r>
            <a:endParaRPr sz="1200">
              <a:solidFill>
                <a:srgbClr val="FFFFFF"/>
              </a:solidFill>
              <a:latin typeface="Calibri"/>
              <a:ea typeface="Calibri"/>
              <a:cs typeface="Calibri"/>
              <a:sym typeface="Calibri"/>
            </a:endParaRPr>
          </a:p>
          <a:p>
            <a:pPr marL="0" lvl="0" indent="0" algn="l" rtl="0">
              <a:spcBef>
                <a:spcPts val="1100"/>
              </a:spcBef>
              <a:spcAft>
                <a:spcPts val="0"/>
              </a:spcAft>
              <a:buNone/>
            </a:pPr>
            <a:r>
              <a:rPr lang="en-US" sz="1200">
                <a:solidFill>
                  <a:srgbClr val="FFFFFF"/>
                </a:solidFill>
                <a:latin typeface="Calibri"/>
                <a:ea typeface="Calibri"/>
                <a:cs typeface="Calibri"/>
                <a:sym typeface="Calibri"/>
              </a:rPr>
              <a:t>We will invite our audience to explore how 802 has created the hyper-connected world we enjoy today through a virtual reality interactive experience, starting with the inception of the IEEE 802 project, through its evolution of different working groups, market adoption of different 802-based solutions,  all the way through how 802 will affect technology of the future.</a:t>
            </a:r>
            <a:endParaRPr sz="1200">
              <a:solidFill>
                <a:srgbClr val="FFFFFF"/>
              </a:solidFill>
              <a:latin typeface="Calibri"/>
              <a:ea typeface="Calibri"/>
              <a:cs typeface="Calibri"/>
              <a:sym typeface="Calibri"/>
            </a:endParaRPr>
          </a:p>
          <a:p>
            <a:pPr marL="0" lvl="0" indent="0" algn="l" rtl="0">
              <a:spcBef>
                <a:spcPts val="1100"/>
              </a:spcBef>
              <a:spcAft>
                <a:spcPts val="0"/>
              </a:spcAft>
              <a:buNone/>
            </a:pPr>
            <a:r>
              <a:rPr lang="en-US" sz="1200">
                <a:solidFill>
                  <a:srgbClr val="FFFFFF"/>
                </a:solidFill>
                <a:latin typeface="Calibri"/>
                <a:ea typeface="Calibri"/>
                <a:cs typeface="Calibri"/>
                <a:sym typeface="Calibri"/>
              </a:rPr>
              <a:t>Interactive hotspots will reveal audio, video, written commentary from prominent 802 Working Group members, End users, and Impact Creators.  Including:</a:t>
            </a:r>
            <a:endParaRPr sz="1200">
              <a:solidFill>
                <a:srgbClr val="FFFFFF"/>
              </a:solidFill>
              <a:latin typeface="Calibri"/>
              <a:ea typeface="Calibri"/>
              <a:cs typeface="Calibri"/>
              <a:sym typeface="Calibri"/>
            </a:endParaRPr>
          </a:p>
          <a:p>
            <a:pPr marL="457200" lvl="0" indent="-304800" algn="l" rtl="0">
              <a:spcBef>
                <a:spcPts val="1100"/>
              </a:spcBef>
              <a:spcAft>
                <a:spcPts val="0"/>
              </a:spcAft>
              <a:buClr>
                <a:srgbClr val="FFFFFF"/>
              </a:buClr>
              <a:buSzPts val="1200"/>
              <a:buFont typeface="Calibri"/>
              <a:buChar char="●"/>
            </a:pPr>
            <a:r>
              <a:rPr lang="en-US" sz="1200">
                <a:solidFill>
                  <a:srgbClr val="FFFFFF"/>
                </a:solidFill>
                <a:latin typeface="Calibri"/>
                <a:ea typeface="Calibri"/>
                <a:cs typeface="Calibri"/>
                <a:sym typeface="Calibri"/>
              </a:rPr>
              <a:t>How different standards work together</a:t>
            </a:r>
            <a:endParaRPr sz="1200">
              <a:solidFill>
                <a:srgbClr val="FFFFFF"/>
              </a:solidFill>
              <a:latin typeface="Calibri"/>
              <a:ea typeface="Calibri"/>
              <a:cs typeface="Calibri"/>
              <a:sym typeface="Calibri"/>
            </a:endParaRPr>
          </a:p>
          <a:p>
            <a:pPr marL="457200" lvl="0" indent="-304800" algn="l" rtl="0">
              <a:spcBef>
                <a:spcPts val="0"/>
              </a:spcBef>
              <a:spcAft>
                <a:spcPts val="0"/>
              </a:spcAft>
              <a:buClr>
                <a:srgbClr val="FFFFFF"/>
              </a:buClr>
              <a:buSzPts val="1200"/>
              <a:buFont typeface="Calibri"/>
              <a:buChar char="●"/>
            </a:pPr>
            <a:r>
              <a:rPr lang="en-US" sz="1200">
                <a:solidFill>
                  <a:srgbClr val="FFFFFF"/>
                </a:solidFill>
                <a:latin typeface="Calibri"/>
                <a:ea typeface="Calibri"/>
                <a:cs typeface="Calibri"/>
                <a:sym typeface="Calibri"/>
              </a:rPr>
              <a:t>Bridging (IEEE 802.1 WG)</a:t>
            </a:r>
            <a:endParaRPr sz="1200">
              <a:solidFill>
                <a:srgbClr val="FFFFFF"/>
              </a:solidFill>
              <a:latin typeface="Calibri"/>
              <a:ea typeface="Calibri"/>
              <a:cs typeface="Calibri"/>
              <a:sym typeface="Calibri"/>
            </a:endParaRPr>
          </a:p>
          <a:p>
            <a:pPr marL="457200" lvl="0" indent="-304800" algn="l" rtl="0">
              <a:spcBef>
                <a:spcPts val="0"/>
              </a:spcBef>
              <a:spcAft>
                <a:spcPts val="0"/>
              </a:spcAft>
              <a:buClr>
                <a:srgbClr val="FFFFFF"/>
              </a:buClr>
              <a:buSzPts val="1200"/>
              <a:buFont typeface="Calibri"/>
              <a:buChar char="●"/>
            </a:pPr>
            <a:r>
              <a:rPr lang="en-US" sz="1200">
                <a:solidFill>
                  <a:srgbClr val="FFFFFF"/>
                </a:solidFill>
                <a:latin typeface="Calibri"/>
                <a:ea typeface="Calibri"/>
                <a:cs typeface="Calibri"/>
                <a:sym typeface="Calibri"/>
              </a:rPr>
              <a:t>Ethernet (IEEE 802.3 WG)</a:t>
            </a:r>
            <a:endParaRPr sz="1200">
              <a:solidFill>
                <a:srgbClr val="FFFFFF"/>
              </a:solidFill>
              <a:latin typeface="Calibri"/>
              <a:ea typeface="Calibri"/>
              <a:cs typeface="Calibri"/>
              <a:sym typeface="Calibri"/>
            </a:endParaRPr>
          </a:p>
          <a:p>
            <a:pPr marL="457200" lvl="0" indent="-304800" algn="l" rtl="0">
              <a:spcBef>
                <a:spcPts val="0"/>
              </a:spcBef>
              <a:spcAft>
                <a:spcPts val="0"/>
              </a:spcAft>
              <a:buClr>
                <a:srgbClr val="FFFFFF"/>
              </a:buClr>
              <a:buSzPts val="1200"/>
              <a:buFont typeface="Calibri"/>
              <a:buChar char="●"/>
            </a:pPr>
            <a:r>
              <a:rPr lang="en-US" sz="1200">
                <a:solidFill>
                  <a:srgbClr val="FFFFFF"/>
                </a:solidFill>
                <a:latin typeface="Calibri"/>
                <a:ea typeface="Calibri"/>
                <a:cs typeface="Calibri"/>
                <a:sym typeface="Calibri"/>
              </a:rPr>
              <a:t>Wireless LAN, Wi-Fi® (IEEE 802.11)</a:t>
            </a:r>
            <a:endParaRPr sz="1200">
              <a:solidFill>
                <a:srgbClr val="FFFFFF"/>
              </a:solidFill>
              <a:latin typeface="Calibri"/>
              <a:ea typeface="Calibri"/>
              <a:cs typeface="Calibri"/>
              <a:sym typeface="Calibri"/>
            </a:endParaRPr>
          </a:p>
          <a:p>
            <a:pPr marL="457200" lvl="0" indent="-304800" algn="l" rtl="0">
              <a:spcBef>
                <a:spcPts val="0"/>
              </a:spcBef>
              <a:spcAft>
                <a:spcPts val="0"/>
              </a:spcAft>
              <a:buClr>
                <a:srgbClr val="FFFFFF"/>
              </a:buClr>
              <a:buSzPts val="1200"/>
              <a:buFont typeface="Calibri"/>
              <a:buChar char="●"/>
            </a:pPr>
            <a:r>
              <a:rPr lang="en-US" sz="1200">
                <a:solidFill>
                  <a:srgbClr val="FFFFFF"/>
                </a:solidFill>
                <a:latin typeface="Calibri"/>
                <a:ea typeface="Calibri"/>
                <a:cs typeface="Calibri"/>
                <a:sym typeface="Calibri"/>
              </a:rPr>
              <a:t>IoT and Wireless Specialty Networks (IEEE 802.15) </a:t>
            </a:r>
            <a:endParaRPr sz="1200">
              <a:solidFill>
                <a:srgbClr val="FFFFFF"/>
              </a:solidFill>
              <a:latin typeface="Calibri"/>
              <a:ea typeface="Calibri"/>
              <a:cs typeface="Calibri"/>
              <a:sym typeface="Calibri"/>
            </a:endParaRPr>
          </a:p>
          <a:p>
            <a:pPr marL="457200" lvl="0" indent="-304800" algn="l" rtl="0">
              <a:spcBef>
                <a:spcPts val="0"/>
              </a:spcBef>
              <a:spcAft>
                <a:spcPts val="0"/>
              </a:spcAft>
              <a:buClr>
                <a:srgbClr val="FFFFFF"/>
              </a:buClr>
              <a:buSzPts val="1200"/>
              <a:buFont typeface="Calibri"/>
              <a:buChar char="●"/>
            </a:pPr>
            <a:r>
              <a:rPr lang="en-US" sz="1200">
                <a:solidFill>
                  <a:srgbClr val="FFFFFF"/>
                </a:solidFill>
                <a:latin typeface="Calibri"/>
                <a:ea typeface="Calibri"/>
                <a:cs typeface="Calibri"/>
                <a:sym typeface="Calibri"/>
              </a:rPr>
              <a:t>High Profile Application Spaces</a:t>
            </a:r>
            <a:endParaRPr sz="1200">
              <a:solidFill>
                <a:srgbClr val="FFFFFF"/>
              </a:solidFill>
              <a:latin typeface="Calibri"/>
              <a:ea typeface="Calibri"/>
              <a:cs typeface="Calibri"/>
              <a:sym typeface="Calibri"/>
            </a:endParaRPr>
          </a:p>
          <a:p>
            <a:pPr marL="0" lvl="0" indent="0" algn="l" rtl="0">
              <a:spcBef>
                <a:spcPts val="1100"/>
              </a:spcBef>
              <a:spcAft>
                <a:spcPts val="1100"/>
              </a:spcAft>
              <a:buNone/>
            </a:pPr>
            <a:endParaRPr sz="1200">
              <a:solidFill>
                <a:srgbClr val="FFFFFF"/>
              </a:solidFill>
              <a:latin typeface="Calibri"/>
              <a:ea typeface="Calibri"/>
              <a:cs typeface="Calibri"/>
              <a:sym typeface="Calibri"/>
            </a:endParaRPr>
          </a:p>
        </p:txBody>
      </p:sp>
      <p:sp>
        <p:nvSpPr>
          <p:cNvPr id="538" name="Google Shape;538;p76"/>
          <p:cNvSpPr txBox="1"/>
          <p:nvPr/>
        </p:nvSpPr>
        <p:spPr>
          <a:xfrm>
            <a:off x="12150850" y="1021525"/>
            <a:ext cx="7340700" cy="8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7"/>
          <p:cNvSpPr txBox="1">
            <a:spLocks noGrp="1"/>
          </p:cNvSpPr>
          <p:nvPr>
            <p:ph type="title"/>
          </p:nvPr>
        </p:nvSpPr>
        <p:spPr>
          <a:xfrm>
            <a:off x="171450" y="228727"/>
            <a:ext cx="78867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dirty="0"/>
              <a:t>Integrated Campaign Approach</a:t>
            </a:r>
            <a:endParaRPr sz="1800" dirty="0">
              <a:solidFill>
                <a:srgbClr val="000000"/>
              </a:solidFill>
              <a:latin typeface="Arial"/>
              <a:ea typeface="Arial"/>
              <a:cs typeface="Arial"/>
              <a:sym typeface="Arial"/>
            </a:endParaRPr>
          </a:p>
        </p:txBody>
      </p:sp>
      <p:sp>
        <p:nvSpPr>
          <p:cNvPr id="545" name="Google Shape;545;p77"/>
          <p:cNvSpPr txBox="1">
            <a:spLocks noGrp="1"/>
          </p:cNvSpPr>
          <p:nvPr>
            <p:ph type="sldNum" idx="12"/>
          </p:nvPr>
        </p:nvSpPr>
        <p:spPr>
          <a:xfrm>
            <a:off x="385322"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5</a:t>
            </a:fld>
            <a:endParaRPr/>
          </a:p>
        </p:txBody>
      </p:sp>
      <p:sp>
        <p:nvSpPr>
          <p:cNvPr id="546" name="Google Shape;546;p77"/>
          <p:cNvSpPr/>
          <p:nvPr/>
        </p:nvSpPr>
        <p:spPr>
          <a:xfrm>
            <a:off x="474550" y="902500"/>
            <a:ext cx="2158500" cy="39189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Leverage 3.4 million followers</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IEEE will collaborated with IEEE China team for social media outlets in China:  Weibo; Wechat</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Social Media Posts</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Paid Ads</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Media Outreach and articles</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Leveraging IEEE social media alias</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Collaborate with Technical Activities and Computer Society</a:t>
            </a:r>
            <a:endParaRPr b="1">
              <a:latin typeface="Calibri"/>
              <a:ea typeface="Calibri"/>
              <a:cs typeface="Calibri"/>
              <a:sym typeface="Calibri"/>
            </a:endParaRPr>
          </a:p>
          <a:p>
            <a:pPr marL="457200" lvl="0" indent="0" algn="l" rtl="0">
              <a:spcBef>
                <a:spcPts val="0"/>
              </a:spcBef>
              <a:spcAft>
                <a:spcPts val="0"/>
              </a:spcAft>
              <a:buNone/>
            </a:pPr>
            <a:endParaRPr sz="1200" b="1">
              <a:latin typeface="Calibri"/>
              <a:ea typeface="Calibri"/>
              <a:cs typeface="Calibri"/>
              <a:sym typeface="Calibri"/>
            </a:endParaRPr>
          </a:p>
          <a:p>
            <a:pPr marL="457200" lvl="0" indent="0" algn="l" rtl="0">
              <a:spcBef>
                <a:spcPts val="0"/>
              </a:spcBef>
              <a:spcAft>
                <a:spcPts val="0"/>
              </a:spcAft>
              <a:buNone/>
            </a:pPr>
            <a:endParaRPr sz="1200" b="1">
              <a:latin typeface="Calibri"/>
              <a:ea typeface="Calibri"/>
              <a:cs typeface="Calibri"/>
              <a:sym typeface="Calibri"/>
            </a:endParaRPr>
          </a:p>
        </p:txBody>
      </p:sp>
      <p:sp>
        <p:nvSpPr>
          <p:cNvPr id="547" name="Google Shape;547;p77"/>
          <p:cNvSpPr/>
          <p:nvPr/>
        </p:nvSpPr>
        <p:spPr>
          <a:xfrm>
            <a:off x="2862600" y="2112500"/>
            <a:ext cx="872400" cy="8421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7"/>
          <p:cNvSpPr/>
          <p:nvPr/>
        </p:nvSpPr>
        <p:spPr>
          <a:xfrm>
            <a:off x="3903550" y="1729800"/>
            <a:ext cx="2089500" cy="19440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7500" algn="l" rtl="0">
              <a:spcBef>
                <a:spcPts val="0"/>
              </a:spcBef>
              <a:spcAft>
                <a:spcPts val="0"/>
              </a:spcAft>
              <a:buSzPts val="1400"/>
              <a:buFont typeface="Calibri"/>
              <a:buChar char="●"/>
            </a:pPr>
            <a:r>
              <a:rPr lang="en-US" b="1">
                <a:latin typeface="Calibri"/>
                <a:ea typeface="Calibri"/>
                <a:cs typeface="Calibri"/>
                <a:sym typeface="Calibri"/>
              </a:rPr>
              <a:t>Transmitter Articles, Videos and Audio</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latin typeface="Calibri"/>
                <a:ea typeface="Calibri"/>
                <a:cs typeface="Calibri"/>
                <a:sym typeface="Calibri"/>
              </a:rPr>
              <a:t>Promoted by social media posts</a:t>
            </a:r>
            <a:endParaRPr b="1">
              <a:latin typeface="Calibri"/>
              <a:ea typeface="Calibri"/>
              <a:cs typeface="Calibri"/>
              <a:sym typeface="Calibri"/>
            </a:endParaRPr>
          </a:p>
          <a:p>
            <a:pPr marL="457200" lvl="0" indent="-317500" algn="l" rtl="0">
              <a:spcBef>
                <a:spcPts val="0"/>
              </a:spcBef>
              <a:spcAft>
                <a:spcPts val="0"/>
              </a:spcAft>
              <a:buSzPts val="1400"/>
              <a:buFont typeface="Calibri"/>
              <a:buChar char="●"/>
            </a:pPr>
            <a:r>
              <a:rPr lang="en-US" b="1">
                <a:solidFill>
                  <a:schemeClr val="dk1"/>
                </a:solidFill>
                <a:latin typeface="Calibri"/>
                <a:ea typeface="Calibri"/>
                <a:cs typeface="Calibri"/>
                <a:sym typeface="Calibri"/>
              </a:rPr>
              <a:t>Leverage 802 technical experts</a:t>
            </a:r>
            <a:endParaRPr b="1">
              <a:latin typeface="Calibri"/>
              <a:ea typeface="Calibri"/>
              <a:cs typeface="Calibri"/>
              <a:sym typeface="Calibri"/>
            </a:endParaRPr>
          </a:p>
          <a:p>
            <a:pPr marL="457200" lvl="0" indent="0" algn="l" rtl="0">
              <a:spcBef>
                <a:spcPts val="0"/>
              </a:spcBef>
              <a:spcAft>
                <a:spcPts val="0"/>
              </a:spcAft>
              <a:buNone/>
            </a:pPr>
            <a:endParaRPr b="1">
              <a:latin typeface="Calibri"/>
              <a:ea typeface="Calibri"/>
              <a:cs typeface="Calibri"/>
              <a:sym typeface="Calibri"/>
            </a:endParaRPr>
          </a:p>
        </p:txBody>
      </p:sp>
      <p:sp>
        <p:nvSpPr>
          <p:cNvPr id="549" name="Google Shape;549;p77"/>
          <p:cNvSpPr/>
          <p:nvPr/>
        </p:nvSpPr>
        <p:spPr>
          <a:xfrm>
            <a:off x="6184650" y="2150725"/>
            <a:ext cx="795900" cy="842100"/>
          </a:xfrm>
          <a:prstGeom prst="righ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7"/>
          <p:cNvSpPr/>
          <p:nvPr/>
        </p:nvSpPr>
        <p:spPr>
          <a:xfrm>
            <a:off x="7149100" y="1936525"/>
            <a:ext cx="1622700" cy="1270500"/>
          </a:xfrm>
          <a:prstGeom prst="rect">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04800" algn="l" rtl="0">
              <a:spcBef>
                <a:spcPts val="0"/>
              </a:spcBef>
              <a:spcAft>
                <a:spcPts val="0"/>
              </a:spcAft>
              <a:buSzPts val="1200"/>
              <a:buFont typeface="Calibri"/>
              <a:buChar char="●"/>
            </a:pPr>
            <a:r>
              <a:rPr lang="en-US" sz="1200" b="1">
                <a:latin typeface="Calibri"/>
                <a:ea typeface="Calibri"/>
                <a:cs typeface="Calibri"/>
                <a:sym typeface="Calibri"/>
              </a:rPr>
              <a:t>Transmitter Interactive Experience</a:t>
            </a:r>
            <a:endParaRPr sz="1200" b="1">
              <a:latin typeface="Calibri"/>
              <a:ea typeface="Calibri"/>
              <a:cs typeface="Calibri"/>
              <a:sym typeface="Calibri"/>
            </a:endParaRPr>
          </a:p>
          <a:p>
            <a:pPr marL="457200" lvl="0" indent="-304800" algn="l" rtl="0">
              <a:spcBef>
                <a:spcPts val="0"/>
              </a:spcBef>
              <a:spcAft>
                <a:spcPts val="0"/>
              </a:spcAft>
              <a:buSzPts val="1200"/>
              <a:buFont typeface="Calibri"/>
              <a:buChar char="●"/>
            </a:pPr>
            <a:r>
              <a:rPr lang="en-US" sz="1200" b="1">
                <a:latin typeface="Calibri"/>
                <a:ea typeface="Calibri"/>
                <a:cs typeface="Calibri"/>
                <a:sym typeface="Calibri"/>
              </a:rPr>
              <a:t>Link to 802 marketing webpage</a:t>
            </a:r>
            <a:endParaRPr sz="1200" b="1">
              <a:latin typeface="Calibri"/>
              <a:ea typeface="Calibri"/>
              <a:cs typeface="Calibri"/>
              <a:sym typeface="Calibri"/>
            </a:endParaRPr>
          </a:p>
        </p:txBody>
      </p:sp>
      <p:sp>
        <p:nvSpPr>
          <p:cNvPr id="551" name="Google Shape;551;p77"/>
          <p:cNvSpPr txBox="1"/>
          <p:nvPr/>
        </p:nvSpPr>
        <p:spPr>
          <a:xfrm>
            <a:off x="385325" y="434925"/>
            <a:ext cx="2247600" cy="4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50" b="1">
                <a:solidFill>
                  <a:srgbClr val="0066A1"/>
                </a:solidFill>
                <a:latin typeface="Calibri"/>
                <a:ea typeface="Calibri"/>
                <a:cs typeface="Calibri"/>
                <a:sym typeface="Calibri"/>
              </a:rPr>
              <a:t>     Promotion</a:t>
            </a:r>
            <a:endParaRPr sz="2550" b="1">
              <a:solidFill>
                <a:srgbClr val="0066A1"/>
              </a:solidFill>
              <a:latin typeface="Calibri"/>
              <a:ea typeface="Calibri"/>
              <a:cs typeface="Calibri"/>
              <a:sym typeface="Calibri"/>
            </a:endParaRPr>
          </a:p>
          <a:p>
            <a:pPr marL="0" lvl="0" indent="0" algn="l" rtl="0">
              <a:spcBef>
                <a:spcPts val="0"/>
              </a:spcBef>
              <a:spcAft>
                <a:spcPts val="0"/>
              </a:spcAft>
              <a:buNone/>
            </a:pPr>
            <a:endParaRPr sz="2550" b="1">
              <a:solidFill>
                <a:srgbClr val="0066A1"/>
              </a:solidFill>
              <a:latin typeface="Calibri"/>
              <a:ea typeface="Calibri"/>
              <a:cs typeface="Calibri"/>
              <a:sym typeface="Calibri"/>
            </a:endParaRPr>
          </a:p>
        </p:txBody>
      </p:sp>
      <p:sp>
        <p:nvSpPr>
          <p:cNvPr id="552" name="Google Shape;552;p77"/>
          <p:cNvSpPr txBox="1"/>
          <p:nvPr/>
        </p:nvSpPr>
        <p:spPr>
          <a:xfrm>
            <a:off x="3903550" y="1274000"/>
            <a:ext cx="1696500" cy="35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550" b="1">
                <a:solidFill>
                  <a:srgbClr val="0066A1"/>
                </a:solidFill>
                <a:latin typeface="Calibri"/>
                <a:ea typeface="Calibri"/>
                <a:cs typeface="Calibri"/>
                <a:sym typeface="Calibri"/>
              </a:rPr>
              <a:t>     Content</a:t>
            </a:r>
            <a:endParaRPr sz="2550" b="1">
              <a:solidFill>
                <a:srgbClr val="0066A1"/>
              </a:solidFill>
              <a:latin typeface="Calibri"/>
              <a:ea typeface="Calibri"/>
              <a:cs typeface="Calibri"/>
              <a:sym typeface="Calibri"/>
            </a:endParaRPr>
          </a:p>
        </p:txBody>
      </p:sp>
      <p:sp>
        <p:nvSpPr>
          <p:cNvPr id="553" name="Google Shape;553;p77"/>
          <p:cNvSpPr txBox="1"/>
          <p:nvPr/>
        </p:nvSpPr>
        <p:spPr>
          <a:xfrm>
            <a:off x="7067500" y="1487825"/>
            <a:ext cx="1785900" cy="27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50" b="1">
                <a:solidFill>
                  <a:srgbClr val="0066A1"/>
                </a:solidFill>
                <a:latin typeface="Calibri"/>
                <a:ea typeface="Calibri"/>
                <a:cs typeface="Calibri"/>
                <a:sym typeface="Calibri"/>
              </a:rPr>
              <a:t>Destination</a:t>
            </a:r>
            <a:endParaRPr sz="2400" b="1">
              <a:solidFill>
                <a:srgbClr val="1C4587"/>
              </a:solidFill>
              <a:latin typeface="Impact"/>
              <a:ea typeface="Impact"/>
              <a:cs typeface="Impact"/>
              <a:sym typeface="Impact"/>
            </a:endParaRPr>
          </a:p>
        </p:txBody>
      </p:sp>
      <p:sp>
        <p:nvSpPr>
          <p:cNvPr id="554" name="Google Shape;554;p77"/>
          <p:cNvSpPr txBox="1"/>
          <p:nvPr/>
        </p:nvSpPr>
        <p:spPr>
          <a:xfrm>
            <a:off x="581700" y="1331800"/>
            <a:ext cx="15300" cy="9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55" name="Google Shape;555;p77"/>
          <p:cNvSpPr txBox="1"/>
          <p:nvPr/>
        </p:nvSpPr>
        <p:spPr>
          <a:xfrm>
            <a:off x="2632150" y="3673800"/>
            <a:ext cx="4582200" cy="127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Calibri"/>
                <a:ea typeface="Calibri"/>
                <a:cs typeface="Calibri"/>
                <a:sym typeface="Calibri"/>
              </a:rPr>
              <a:t>Social media’s </a:t>
            </a:r>
            <a:r>
              <a:rPr lang="en-US" i="1">
                <a:latin typeface="Calibri"/>
                <a:ea typeface="Calibri"/>
                <a:cs typeface="Calibri"/>
                <a:sym typeface="Calibri"/>
              </a:rPr>
              <a:t>primary </a:t>
            </a:r>
            <a:r>
              <a:rPr lang="en-US">
                <a:latin typeface="Calibri"/>
                <a:ea typeface="Calibri"/>
                <a:cs typeface="Calibri"/>
                <a:sym typeface="Calibri"/>
              </a:rPr>
              <a:t>demographic is 18-35 </a:t>
            </a: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Average monthly social engagement is approx. 392,000 per month (likes, comments, shares) (ytd)</a:t>
            </a:r>
            <a:endParaRPr>
              <a:latin typeface="Calibri"/>
              <a:ea typeface="Calibri"/>
              <a:cs typeface="Calibri"/>
              <a:sym typeface="Calibri"/>
            </a:endParaRPr>
          </a:p>
          <a:p>
            <a:pPr marL="0" lvl="0" indent="0" algn="ctr" rtl="0">
              <a:spcBef>
                <a:spcPts val="0"/>
              </a:spcBef>
              <a:spcAft>
                <a:spcPts val="0"/>
              </a:spcAft>
              <a:buNone/>
            </a:pPr>
            <a:endParaRPr>
              <a:latin typeface="Calibri"/>
              <a:ea typeface="Calibri"/>
              <a:cs typeface="Calibri"/>
              <a:sym typeface="Calibri"/>
            </a:endParaRPr>
          </a:p>
          <a:p>
            <a:pPr marL="0" lvl="0" indent="0" algn="ctr" rtl="0">
              <a:spcBef>
                <a:spcPts val="0"/>
              </a:spcBef>
              <a:spcAft>
                <a:spcPts val="0"/>
              </a:spcAft>
              <a:buNone/>
            </a:pPr>
            <a:r>
              <a:rPr lang="en-US">
                <a:latin typeface="Calibri"/>
                <a:ea typeface="Calibri"/>
                <a:cs typeface="Calibri"/>
                <a:sym typeface="Calibri"/>
              </a:rPr>
              <a:t>Traditional media 35+ will gain this target audience</a:t>
            </a:r>
            <a:endParaRPr>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8"/>
          <p:cNvSpPr txBox="1">
            <a:spLocks noGrp="1"/>
          </p:cNvSpPr>
          <p:nvPr>
            <p:ph type="title"/>
          </p:nvPr>
        </p:nvSpPr>
        <p:spPr>
          <a:xfrm>
            <a:off x="385325" y="264354"/>
            <a:ext cx="8101800" cy="74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Our Inspiration for Lunar Landing to be transformed for 802 - leveraging Impact Creators theme</a:t>
            </a:r>
            <a:endParaRPr dirty="0"/>
          </a:p>
        </p:txBody>
      </p:sp>
      <p:sp>
        <p:nvSpPr>
          <p:cNvPr id="562" name="Google Shape;562;p78"/>
          <p:cNvSpPr txBox="1">
            <a:spLocks noGrp="1"/>
          </p:cNvSpPr>
          <p:nvPr>
            <p:ph type="sldNum" idx="12"/>
          </p:nvPr>
        </p:nvSpPr>
        <p:spPr>
          <a:xfrm>
            <a:off x="385322"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6</a:t>
            </a:fld>
            <a:endParaRPr/>
          </a:p>
        </p:txBody>
      </p:sp>
      <p:sp>
        <p:nvSpPr>
          <p:cNvPr id="563" name="Google Shape;563;p78"/>
          <p:cNvSpPr txBox="1"/>
          <p:nvPr/>
        </p:nvSpPr>
        <p:spPr>
          <a:xfrm>
            <a:off x="724975" y="4334375"/>
            <a:ext cx="5337000" cy="53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0066A1"/>
                </a:solidFill>
                <a:latin typeface="Calibri"/>
                <a:ea typeface="Calibri"/>
                <a:cs typeface="Calibri"/>
                <a:sym typeface="Calibri"/>
              </a:rPr>
              <a:t>To see the full interactive experience on the IEEE Transmitter website please visit:</a:t>
            </a:r>
            <a:r>
              <a:rPr lang="en-US" sz="1200"/>
              <a:t> </a:t>
            </a:r>
            <a:r>
              <a:rPr lang="en-US" sz="1100" u="sng">
                <a:solidFill>
                  <a:schemeClr val="hlink"/>
                </a:solidFill>
                <a:latin typeface="Calibri"/>
                <a:ea typeface="Calibri"/>
                <a:cs typeface="Calibri"/>
                <a:sym typeface="Calibri"/>
                <a:hlinkClick r:id="rId3"/>
              </a:rPr>
              <a:t>https://transmitter.ieee.org/natural-capital-2019/</a:t>
            </a:r>
            <a:endParaRPr>
              <a:latin typeface="Calibri"/>
              <a:ea typeface="Calibri"/>
              <a:cs typeface="Calibri"/>
              <a:sym typeface="Calibri"/>
            </a:endParaRPr>
          </a:p>
        </p:txBody>
      </p:sp>
      <p:pic>
        <p:nvPicPr>
          <p:cNvPr id="564" name="Google Shape;564;p78"/>
          <p:cNvPicPr preferRelativeResize="0"/>
          <p:nvPr/>
        </p:nvPicPr>
        <p:blipFill>
          <a:blip r:embed="rId4">
            <a:alphaModFix/>
          </a:blip>
          <a:stretch>
            <a:fillRect/>
          </a:stretch>
        </p:blipFill>
        <p:spPr>
          <a:xfrm>
            <a:off x="76374" y="1019500"/>
            <a:ext cx="5027151" cy="2717374"/>
          </a:xfrm>
          <a:prstGeom prst="rect">
            <a:avLst/>
          </a:prstGeom>
          <a:noFill/>
          <a:ln>
            <a:noFill/>
          </a:ln>
        </p:spPr>
      </p:pic>
      <p:pic>
        <p:nvPicPr>
          <p:cNvPr id="565" name="Google Shape;565;p78"/>
          <p:cNvPicPr preferRelativeResize="0"/>
          <p:nvPr/>
        </p:nvPicPr>
        <p:blipFill>
          <a:blip r:embed="rId5">
            <a:alphaModFix/>
          </a:blip>
          <a:stretch>
            <a:fillRect/>
          </a:stretch>
        </p:blipFill>
        <p:spPr>
          <a:xfrm>
            <a:off x="4113975" y="1546425"/>
            <a:ext cx="4940123" cy="2640275"/>
          </a:xfrm>
          <a:prstGeom prst="rect">
            <a:avLst/>
          </a:prstGeom>
          <a:noFill/>
          <a:ln>
            <a:noFill/>
          </a:ln>
        </p:spPr>
      </p:pic>
      <p:sp>
        <p:nvSpPr>
          <p:cNvPr id="2" name="TextBox 1">
            <a:extLst>
              <a:ext uri="{FF2B5EF4-FFF2-40B4-BE49-F238E27FC236}">
                <a16:creationId xmlns:a16="http://schemas.microsoft.com/office/drawing/2014/main" id="{89E2BF80-610A-413F-B6DC-D05BD0E74B02}"/>
              </a:ext>
            </a:extLst>
          </p:cNvPr>
          <p:cNvSpPr txBox="1"/>
          <p:nvPr/>
        </p:nvSpPr>
        <p:spPr>
          <a:xfrm>
            <a:off x="5196568" y="1113388"/>
            <a:ext cx="3771900" cy="400110"/>
          </a:xfrm>
          <a:prstGeom prst="rect">
            <a:avLst/>
          </a:prstGeom>
          <a:noFill/>
        </p:spPr>
        <p:txBody>
          <a:bodyPr wrap="square" rtlCol="0">
            <a:spAutoFit/>
          </a:bodyPr>
          <a:lstStyle/>
          <a:p>
            <a:pPr algn="ctr"/>
            <a:r>
              <a:rPr lang="en-US" sz="2000" b="1" dirty="0">
                <a:solidFill>
                  <a:schemeClr val="accent5">
                    <a:lumMod val="75000"/>
                  </a:schemeClr>
                </a:solidFill>
                <a:latin typeface="Calibri" panose="020F0502020204030204" pitchFamily="34" charset="0"/>
                <a:cs typeface="Calibri" panose="020F0502020204030204" pitchFamily="34" charset="0"/>
              </a:rPr>
              <a:t>IEEE Transmitter Website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79"/>
          <p:cNvSpPr txBox="1">
            <a:spLocks noGrp="1"/>
          </p:cNvSpPr>
          <p:nvPr>
            <p:ph type="title"/>
          </p:nvPr>
        </p:nvSpPr>
        <p:spPr>
          <a:xfrm>
            <a:off x="545850" y="417125"/>
            <a:ext cx="79695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Social media is changing to be more personalized</a:t>
            </a:r>
            <a:endParaRPr/>
          </a:p>
        </p:txBody>
      </p:sp>
      <p:sp>
        <p:nvSpPr>
          <p:cNvPr id="572" name="Google Shape;572;p79"/>
          <p:cNvSpPr txBox="1">
            <a:spLocks noGrp="1"/>
          </p:cNvSpPr>
          <p:nvPr>
            <p:ph type="body" idx="1"/>
          </p:nvPr>
        </p:nvSpPr>
        <p:spPr>
          <a:xfrm>
            <a:off x="112275" y="1396063"/>
            <a:ext cx="7918500" cy="34524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IEEE Impact Creators are the IEEE members used to </a:t>
            </a:r>
            <a:br>
              <a:rPr lang="en-US"/>
            </a:br>
            <a:r>
              <a:rPr lang="en-US"/>
              <a:t>convey the IEEE story to top tier media, social media </a:t>
            </a:r>
            <a:br>
              <a:rPr lang="en-US"/>
            </a:br>
            <a:r>
              <a:rPr lang="en-US"/>
              <a:t>and IEEE Transmitter.  </a:t>
            </a:r>
            <a:endParaRPr/>
          </a:p>
          <a:p>
            <a:pPr marL="0" lvl="0" indent="0" algn="l" rtl="0">
              <a:spcBef>
                <a:spcPts val="750"/>
              </a:spcBef>
              <a:spcAft>
                <a:spcPts val="0"/>
              </a:spcAft>
              <a:buNone/>
            </a:pPr>
            <a:r>
              <a:rPr lang="en-US" sz="1200" u="sng">
                <a:solidFill>
                  <a:schemeClr val="hlink"/>
                </a:solidFill>
                <a:hlinkClick r:id="rId3"/>
              </a:rPr>
              <a:t>https://transmitter.ieee.org/impact-creators/</a:t>
            </a:r>
            <a:endParaRPr sz="1200"/>
          </a:p>
          <a:p>
            <a:pPr marL="0" lvl="0" indent="0" algn="l" rtl="0">
              <a:spcBef>
                <a:spcPts val="750"/>
              </a:spcBef>
              <a:spcAft>
                <a:spcPts val="0"/>
              </a:spcAft>
              <a:buNone/>
            </a:pPr>
            <a:endParaRPr/>
          </a:p>
          <a:p>
            <a:pPr marL="0" lvl="0" indent="0" algn="l" rtl="0">
              <a:spcBef>
                <a:spcPts val="750"/>
              </a:spcBef>
              <a:spcAft>
                <a:spcPts val="0"/>
              </a:spcAft>
              <a:buNone/>
            </a:pPr>
            <a:r>
              <a:rPr lang="en-US" b="1"/>
              <a:t>Goal: </a:t>
            </a:r>
            <a:r>
              <a:rPr lang="en-US"/>
              <a:t>Focus on the 802 spokespeople behind the technology. </a:t>
            </a:r>
            <a:br>
              <a:rPr lang="en-US"/>
            </a:br>
            <a:r>
              <a:rPr lang="en-US"/>
              <a:t>These types of stories are embraced by the new </a:t>
            </a:r>
            <a:br>
              <a:rPr lang="en-US"/>
            </a:br>
            <a:r>
              <a:rPr lang="en-US"/>
              <a:t>algorithms employed by social media platforms. </a:t>
            </a:r>
            <a:endParaRPr/>
          </a:p>
          <a:p>
            <a:pPr marL="0" lvl="0" indent="0" algn="l" rtl="0">
              <a:spcBef>
                <a:spcPts val="750"/>
              </a:spcBef>
              <a:spcAft>
                <a:spcPts val="0"/>
              </a:spcAft>
              <a:buClr>
                <a:schemeClr val="dk1"/>
              </a:buClr>
              <a:buSzPts val="1100"/>
              <a:buFont typeface="Arial"/>
              <a:buNone/>
            </a:pPr>
            <a:endParaRPr/>
          </a:p>
          <a:p>
            <a:pPr marL="0" lvl="0" indent="0" algn="l" rtl="0">
              <a:spcBef>
                <a:spcPts val="750"/>
              </a:spcBef>
              <a:spcAft>
                <a:spcPts val="0"/>
              </a:spcAft>
              <a:buNone/>
            </a:pPr>
            <a:endParaRPr b="1"/>
          </a:p>
          <a:p>
            <a:pPr marL="0" lvl="0" indent="0" algn="l" rtl="0">
              <a:spcBef>
                <a:spcPts val="750"/>
              </a:spcBef>
              <a:spcAft>
                <a:spcPts val="0"/>
              </a:spcAft>
              <a:buNone/>
            </a:pPr>
            <a:endParaRPr/>
          </a:p>
        </p:txBody>
      </p:sp>
      <p:sp>
        <p:nvSpPr>
          <p:cNvPr id="573" name="Google Shape;573;p79"/>
          <p:cNvSpPr txBox="1">
            <a:spLocks noGrp="1"/>
          </p:cNvSpPr>
          <p:nvPr>
            <p:ph type="sldNum" idx="12"/>
          </p:nvPr>
        </p:nvSpPr>
        <p:spPr>
          <a:xfrm>
            <a:off x="385322"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7</a:t>
            </a:fld>
            <a:endParaRPr/>
          </a:p>
        </p:txBody>
      </p:sp>
      <p:sp>
        <p:nvSpPr>
          <p:cNvPr id="574" name="Google Shape;574;p79"/>
          <p:cNvSpPr txBox="1">
            <a:spLocks noGrp="1"/>
          </p:cNvSpPr>
          <p:nvPr>
            <p:ph type="body" idx="2"/>
          </p:nvPr>
        </p:nvSpPr>
        <p:spPr>
          <a:xfrm>
            <a:off x="545725" y="624175"/>
            <a:ext cx="7969500" cy="4731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Through this change Impact Creators was created to optimize social media</a:t>
            </a:r>
            <a:endParaRPr/>
          </a:p>
        </p:txBody>
      </p:sp>
      <p:pic>
        <p:nvPicPr>
          <p:cNvPr id="575" name="Google Shape;575;p79"/>
          <p:cNvPicPr preferRelativeResize="0"/>
          <p:nvPr/>
        </p:nvPicPr>
        <p:blipFill rotWithShape="1">
          <a:blip r:embed="rId4">
            <a:alphaModFix/>
          </a:blip>
          <a:srcRect/>
          <a:stretch/>
        </p:blipFill>
        <p:spPr>
          <a:xfrm>
            <a:off x="5453350" y="1316583"/>
            <a:ext cx="3690643" cy="36113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80"/>
          <p:cNvSpPr txBox="1">
            <a:spLocks noGrp="1"/>
          </p:cNvSpPr>
          <p:nvPr>
            <p:ph type="title"/>
          </p:nvPr>
        </p:nvSpPr>
        <p:spPr>
          <a:xfrm>
            <a:off x="628650" y="417136"/>
            <a:ext cx="78867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Samples of Impact Creators</a:t>
            </a:r>
            <a:endParaRPr/>
          </a:p>
        </p:txBody>
      </p:sp>
      <p:sp>
        <p:nvSpPr>
          <p:cNvPr id="582" name="Google Shape;582;p80"/>
          <p:cNvSpPr txBox="1">
            <a:spLocks noGrp="1"/>
          </p:cNvSpPr>
          <p:nvPr>
            <p:ph type="sldNum" idx="12"/>
          </p:nvPr>
        </p:nvSpPr>
        <p:spPr>
          <a:xfrm>
            <a:off x="385322"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8</a:t>
            </a:fld>
            <a:endParaRPr/>
          </a:p>
        </p:txBody>
      </p:sp>
      <p:sp>
        <p:nvSpPr>
          <p:cNvPr id="583" name="Google Shape;583;p80"/>
          <p:cNvSpPr txBox="1">
            <a:spLocks noGrp="1"/>
          </p:cNvSpPr>
          <p:nvPr>
            <p:ph type="body" idx="2"/>
          </p:nvPr>
        </p:nvSpPr>
        <p:spPr>
          <a:xfrm>
            <a:off x="628650" y="564423"/>
            <a:ext cx="7886700" cy="2676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Featured content from 802.11 Working Group Chair</a:t>
            </a:r>
            <a:endParaRPr/>
          </a:p>
        </p:txBody>
      </p:sp>
      <p:pic>
        <p:nvPicPr>
          <p:cNvPr id="584" name="Google Shape;584;p80"/>
          <p:cNvPicPr preferRelativeResize="0"/>
          <p:nvPr/>
        </p:nvPicPr>
        <p:blipFill rotWithShape="1">
          <a:blip r:embed="rId3">
            <a:alphaModFix/>
          </a:blip>
          <a:srcRect l="38583" t="56403" r="16094" b="26449"/>
          <a:stretch/>
        </p:blipFill>
        <p:spPr>
          <a:xfrm>
            <a:off x="385325" y="3575050"/>
            <a:ext cx="4971571" cy="1057976"/>
          </a:xfrm>
          <a:prstGeom prst="rect">
            <a:avLst/>
          </a:prstGeom>
          <a:noFill/>
          <a:ln>
            <a:noFill/>
          </a:ln>
        </p:spPr>
      </p:pic>
      <p:pic>
        <p:nvPicPr>
          <p:cNvPr id="585" name="Google Shape;585;p80"/>
          <p:cNvPicPr preferRelativeResize="0"/>
          <p:nvPr/>
        </p:nvPicPr>
        <p:blipFill rotWithShape="1">
          <a:blip r:embed="rId4">
            <a:alphaModFix/>
          </a:blip>
          <a:srcRect l="19992" t="10248" r="40965" b="13606"/>
          <a:stretch/>
        </p:blipFill>
        <p:spPr>
          <a:xfrm>
            <a:off x="5613350" y="638363"/>
            <a:ext cx="3382800" cy="3711201"/>
          </a:xfrm>
          <a:prstGeom prst="rect">
            <a:avLst/>
          </a:prstGeom>
          <a:noFill/>
          <a:ln>
            <a:noFill/>
          </a:ln>
        </p:spPr>
      </p:pic>
      <p:pic>
        <p:nvPicPr>
          <p:cNvPr id="586" name="Google Shape;586;p80"/>
          <p:cNvPicPr preferRelativeResize="0"/>
          <p:nvPr/>
        </p:nvPicPr>
        <p:blipFill>
          <a:blip r:embed="rId5">
            <a:alphaModFix/>
          </a:blip>
          <a:stretch>
            <a:fillRect/>
          </a:stretch>
        </p:blipFill>
        <p:spPr>
          <a:xfrm>
            <a:off x="483250" y="1602050"/>
            <a:ext cx="2675825" cy="1783875"/>
          </a:xfrm>
          <a:prstGeom prst="rect">
            <a:avLst/>
          </a:prstGeom>
          <a:noFill/>
          <a:ln>
            <a:noFill/>
          </a:ln>
        </p:spPr>
      </p:pic>
      <p:sp>
        <p:nvSpPr>
          <p:cNvPr id="587" name="Google Shape;587;p80"/>
          <p:cNvSpPr txBox="1"/>
          <p:nvPr/>
        </p:nvSpPr>
        <p:spPr>
          <a:xfrm>
            <a:off x="427975" y="1098375"/>
            <a:ext cx="6083400" cy="36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latin typeface="Calibri"/>
                <a:ea typeface="Calibri"/>
                <a:cs typeface="Calibri"/>
                <a:sym typeface="Calibri"/>
                <a:hlinkClick r:id="rId6"/>
              </a:rPr>
              <a:t>2019 Cybersecurity Impact Theme Campaign</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81"/>
          <p:cNvSpPr txBox="1">
            <a:spLocks noGrp="1"/>
          </p:cNvSpPr>
          <p:nvPr>
            <p:ph type="title"/>
          </p:nvPr>
        </p:nvSpPr>
        <p:spPr>
          <a:xfrm>
            <a:off x="98925" y="632011"/>
            <a:ext cx="7886700" cy="414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Theme:  An 802 Interactive Experience: </a:t>
            </a:r>
            <a:endParaRPr/>
          </a:p>
          <a:p>
            <a:pPr marL="0" lvl="0" indent="0" algn="l" rtl="0">
              <a:spcBef>
                <a:spcPts val="0"/>
              </a:spcBef>
              <a:spcAft>
                <a:spcPts val="0"/>
              </a:spcAft>
              <a:buNone/>
            </a:pPr>
            <a:r>
              <a:rPr lang="en-US"/>
              <a:t>How Far We’ve Come and Where We will Trend</a:t>
            </a:r>
            <a:endParaRPr/>
          </a:p>
        </p:txBody>
      </p:sp>
      <p:sp>
        <p:nvSpPr>
          <p:cNvPr id="594" name="Google Shape;594;p81"/>
          <p:cNvSpPr txBox="1">
            <a:spLocks noGrp="1"/>
          </p:cNvSpPr>
          <p:nvPr>
            <p:ph type="sldNum" idx="12"/>
          </p:nvPr>
        </p:nvSpPr>
        <p:spPr>
          <a:xfrm>
            <a:off x="385322" y="4654044"/>
            <a:ext cx="486600" cy="273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66A1"/>
              </a:buClr>
              <a:buSzPts val="900"/>
              <a:buFont typeface="Calibri"/>
              <a:buNone/>
            </a:pPr>
            <a:fld id="{00000000-1234-1234-1234-123412341234}" type="slidenum">
              <a:rPr lang="en-US"/>
              <a:t>9</a:t>
            </a:fld>
            <a:endParaRPr/>
          </a:p>
        </p:txBody>
      </p:sp>
      <p:sp>
        <p:nvSpPr>
          <p:cNvPr id="595" name="Google Shape;595;p81"/>
          <p:cNvSpPr/>
          <p:nvPr/>
        </p:nvSpPr>
        <p:spPr>
          <a:xfrm rot="-984884">
            <a:off x="7096892" y="2708905"/>
            <a:ext cx="1116820" cy="57901"/>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6" name="Google Shape;596;p81"/>
          <p:cNvSpPr/>
          <p:nvPr/>
        </p:nvSpPr>
        <p:spPr>
          <a:xfrm rot="984884" flipH="1">
            <a:off x="6063278" y="2708905"/>
            <a:ext cx="1116820" cy="57901"/>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7" name="Google Shape;597;p81"/>
          <p:cNvSpPr/>
          <p:nvPr/>
        </p:nvSpPr>
        <p:spPr>
          <a:xfrm rot="-984884">
            <a:off x="5036629" y="2708905"/>
            <a:ext cx="1116820" cy="57901"/>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8" name="Google Shape;598;p81"/>
          <p:cNvSpPr/>
          <p:nvPr/>
        </p:nvSpPr>
        <p:spPr>
          <a:xfrm rot="984884" flipH="1">
            <a:off x="4005984" y="2708905"/>
            <a:ext cx="1116820" cy="57901"/>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99" name="Google Shape;599;p81"/>
          <p:cNvSpPr/>
          <p:nvPr/>
        </p:nvSpPr>
        <p:spPr>
          <a:xfrm rot="-984884">
            <a:off x="2983463" y="2708905"/>
            <a:ext cx="1116820" cy="57901"/>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00" name="Google Shape;600;p81"/>
          <p:cNvSpPr/>
          <p:nvPr/>
        </p:nvSpPr>
        <p:spPr>
          <a:xfrm rot="984884" flipH="1">
            <a:off x="1952807" y="2708905"/>
            <a:ext cx="1116820" cy="57901"/>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81"/>
          <p:cNvSpPr/>
          <p:nvPr/>
        </p:nvSpPr>
        <p:spPr>
          <a:xfrm rot="-984884">
            <a:off x="930286" y="2708905"/>
            <a:ext cx="1116820" cy="57901"/>
          </a:xfrm>
          <a:prstGeom prst="roundRect">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81"/>
          <p:cNvGrpSpPr/>
          <p:nvPr/>
        </p:nvGrpSpPr>
        <p:grpSpPr>
          <a:xfrm>
            <a:off x="2177540" y="2769713"/>
            <a:ext cx="1712710" cy="1230715"/>
            <a:chOff x="2114740" y="2543425"/>
            <a:chExt cx="1712710" cy="1230715"/>
          </a:xfrm>
        </p:grpSpPr>
        <p:sp>
          <p:nvSpPr>
            <p:cNvPr id="603" name="Google Shape;603;p81"/>
            <p:cNvSpPr txBox="1"/>
            <p:nvPr/>
          </p:nvSpPr>
          <p:spPr>
            <a:xfrm>
              <a:off x="2114750" y="2737213"/>
              <a:ext cx="17127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700" b="1">
                  <a:solidFill>
                    <a:srgbClr val="701C7F"/>
                  </a:solidFill>
                  <a:latin typeface="Roboto"/>
                  <a:ea typeface="Roboto"/>
                  <a:cs typeface="Roboto"/>
                  <a:sym typeface="Roboto"/>
                </a:rPr>
                <a:t>High Quality Drives Early Adoption</a:t>
              </a:r>
              <a:endParaRPr sz="700" b="1">
                <a:solidFill>
                  <a:srgbClr val="701C7F"/>
                </a:solidFill>
                <a:latin typeface="Roboto"/>
                <a:ea typeface="Roboto"/>
                <a:cs typeface="Roboto"/>
                <a:sym typeface="Roboto"/>
              </a:endParaRPr>
            </a:p>
          </p:txBody>
        </p:sp>
        <p:sp>
          <p:nvSpPr>
            <p:cNvPr id="604" name="Google Shape;604;p81"/>
            <p:cNvSpPr/>
            <p:nvPr/>
          </p:nvSpPr>
          <p:spPr>
            <a:xfrm rot="-1789476">
              <a:off x="2888080" y="2572699"/>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81"/>
            <p:cNvSpPr/>
            <p:nvPr/>
          </p:nvSpPr>
          <p:spPr>
            <a:xfrm>
              <a:off x="2114740" y="3070640"/>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06" name="Google Shape;606;p81"/>
            <p:cNvSpPr txBox="1"/>
            <p:nvPr/>
          </p:nvSpPr>
          <p:spPr>
            <a:xfrm>
              <a:off x="2158990" y="3107840"/>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800">
                  <a:solidFill>
                    <a:srgbClr val="FFFFFF"/>
                  </a:solidFill>
                  <a:latin typeface="Roboto"/>
                  <a:ea typeface="Roboto"/>
                  <a:cs typeface="Roboto"/>
                  <a:sym typeface="Roboto"/>
                </a:rPr>
                <a:t>IEEE 802 and the success of  Ethernet and Wireless</a:t>
              </a:r>
              <a:endParaRPr sz="800">
                <a:solidFill>
                  <a:srgbClr val="FFFFFF"/>
                </a:solidFill>
              </a:endParaRPr>
            </a:p>
          </p:txBody>
        </p:sp>
        <p:sp>
          <p:nvSpPr>
            <p:cNvPr id="607" name="Google Shape;607;p81"/>
            <p:cNvSpPr/>
            <p:nvPr/>
          </p:nvSpPr>
          <p:spPr>
            <a:xfrm>
              <a:off x="2926090" y="3005991"/>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81"/>
          <p:cNvSpPr/>
          <p:nvPr/>
        </p:nvSpPr>
        <p:spPr>
          <a:xfrm rot="-1789476">
            <a:off x="5004057" y="2798987"/>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1"/>
          <p:cNvSpPr txBox="1"/>
          <p:nvPr/>
        </p:nvSpPr>
        <p:spPr>
          <a:xfrm>
            <a:off x="4559375" y="2963500"/>
            <a:ext cx="10515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800" b="1">
                <a:solidFill>
                  <a:srgbClr val="701C7F"/>
                </a:solidFill>
                <a:latin typeface="Roboto"/>
                <a:ea typeface="Roboto"/>
                <a:cs typeface="Roboto"/>
                <a:sym typeface="Roboto"/>
              </a:rPr>
              <a:t>Market Relevance</a:t>
            </a:r>
            <a:endParaRPr sz="800" b="1">
              <a:solidFill>
                <a:srgbClr val="701C7F"/>
              </a:solidFill>
              <a:latin typeface="Roboto"/>
              <a:ea typeface="Roboto"/>
              <a:cs typeface="Roboto"/>
              <a:sym typeface="Roboto"/>
            </a:endParaRPr>
          </a:p>
        </p:txBody>
      </p:sp>
      <p:sp>
        <p:nvSpPr>
          <p:cNvPr id="610" name="Google Shape;610;p81"/>
          <p:cNvSpPr/>
          <p:nvPr/>
        </p:nvSpPr>
        <p:spPr>
          <a:xfrm>
            <a:off x="4227940" y="3296928"/>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11" name="Google Shape;611;p81"/>
          <p:cNvSpPr txBox="1"/>
          <p:nvPr/>
        </p:nvSpPr>
        <p:spPr>
          <a:xfrm>
            <a:off x="4272190" y="3328853"/>
            <a:ext cx="1624200" cy="624600"/>
          </a:xfrm>
          <a:prstGeom prst="rect">
            <a:avLst/>
          </a:prstGeom>
          <a:solidFill>
            <a:srgbClr val="701C7F"/>
          </a:solid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800">
                <a:solidFill>
                  <a:srgbClr val="FFFFFF"/>
                </a:solidFill>
                <a:latin typeface="Roboto"/>
                <a:ea typeface="Roboto"/>
                <a:cs typeface="Roboto"/>
                <a:sym typeface="Roboto"/>
              </a:rPr>
              <a:t>An Impact Creator will discuss why 802 standards are essential for today’s innovative companies*</a:t>
            </a:r>
            <a:endParaRPr sz="800">
              <a:solidFill>
                <a:srgbClr val="FFFFFF"/>
              </a:solidFill>
            </a:endParaRPr>
          </a:p>
        </p:txBody>
      </p:sp>
      <p:sp>
        <p:nvSpPr>
          <p:cNvPr id="612" name="Google Shape;612;p81"/>
          <p:cNvSpPr/>
          <p:nvPr/>
        </p:nvSpPr>
        <p:spPr>
          <a:xfrm>
            <a:off x="5039290" y="3232279"/>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3" name="Google Shape;613;p81"/>
          <p:cNvGrpSpPr/>
          <p:nvPr/>
        </p:nvGrpSpPr>
        <p:grpSpPr>
          <a:xfrm>
            <a:off x="1140195" y="1447857"/>
            <a:ext cx="1712700" cy="1246754"/>
            <a:chOff x="1072790" y="1221570"/>
            <a:chExt cx="1712700" cy="1246754"/>
          </a:xfrm>
        </p:grpSpPr>
        <p:sp>
          <p:nvSpPr>
            <p:cNvPr id="614" name="Google Shape;614;p81"/>
            <p:cNvSpPr/>
            <p:nvPr/>
          </p:nvSpPr>
          <p:spPr>
            <a:xfrm>
              <a:off x="1072790" y="1221570"/>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15" name="Google Shape;615;p81"/>
            <p:cNvSpPr txBox="1"/>
            <p:nvPr/>
          </p:nvSpPr>
          <p:spPr>
            <a:xfrm>
              <a:off x="1359945" y="1986913"/>
              <a:ext cx="12138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800" b="1">
                  <a:solidFill>
                    <a:srgbClr val="701C7F"/>
                  </a:solidFill>
                  <a:latin typeface="Roboto"/>
                  <a:ea typeface="Roboto"/>
                  <a:cs typeface="Roboto"/>
                  <a:sym typeface="Roboto"/>
                </a:rPr>
                <a:t>The Birth of 802</a:t>
              </a:r>
              <a:endParaRPr sz="800" b="1">
                <a:solidFill>
                  <a:srgbClr val="701C7F"/>
                </a:solidFill>
                <a:latin typeface="Roboto"/>
                <a:ea typeface="Roboto"/>
                <a:cs typeface="Roboto"/>
                <a:sym typeface="Roboto"/>
              </a:endParaRPr>
            </a:p>
          </p:txBody>
        </p:sp>
        <p:sp>
          <p:nvSpPr>
            <p:cNvPr id="616" name="Google Shape;616;p81"/>
            <p:cNvSpPr/>
            <p:nvPr/>
          </p:nvSpPr>
          <p:spPr>
            <a:xfrm rot="10800000">
              <a:off x="1884115" y="1920663"/>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1"/>
            <p:cNvSpPr txBox="1"/>
            <p:nvPr/>
          </p:nvSpPr>
          <p:spPr>
            <a:xfrm>
              <a:off x="1117040" y="1258770"/>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800">
                  <a:solidFill>
                    <a:srgbClr val="FFFFFF"/>
                  </a:solidFill>
                  <a:latin typeface="Roboto"/>
                  <a:ea typeface="Roboto"/>
                  <a:cs typeface="Roboto"/>
                  <a:sym typeface="Roboto"/>
                </a:rPr>
                <a:t>Impact Creator explain the birth of the 802 project</a:t>
              </a:r>
              <a:endParaRPr sz="800">
                <a:solidFill>
                  <a:srgbClr val="FFFFFF"/>
                </a:solidFill>
              </a:endParaRPr>
            </a:p>
          </p:txBody>
        </p:sp>
        <p:sp>
          <p:nvSpPr>
            <p:cNvPr id="618" name="Google Shape;618;p81"/>
            <p:cNvSpPr/>
            <p:nvPr/>
          </p:nvSpPr>
          <p:spPr>
            <a:xfrm rot="-1789476">
              <a:off x="1846080" y="2278597"/>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9" name="Google Shape;619;p81"/>
          <p:cNvSpPr/>
          <p:nvPr/>
        </p:nvSpPr>
        <p:spPr>
          <a:xfrm rot="-1789476">
            <a:off x="3962058" y="2504885"/>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1"/>
          <p:cNvSpPr txBox="1"/>
          <p:nvPr/>
        </p:nvSpPr>
        <p:spPr>
          <a:xfrm>
            <a:off x="2765050" y="2213200"/>
            <a:ext cx="25800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800" b="1">
                <a:solidFill>
                  <a:srgbClr val="701C7F"/>
                </a:solidFill>
                <a:latin typeface="Roboto"/>
                <a:ea typeface="Roboto"/>
                <a:cs typeface="Roboto"/>
                <a:sym typeface="Roboto"/>
              </a:rPr>
              <a:t>802 Expansion </a:t>
            </a:r>
            <a:endParaRPr sz="800" b="1">
              <a:solidFill>
                <a:srgbClr val="701C7F"/>
              </a:solidFill>
              <a:latin typeface="Roboto"/>
              <a:ea typeface="Roboto"/>
              <a:cs typeface="Roboto"/>
              <a:sym typeface="Roboto"/>
            </a:endParaRPr>
          </a:p>
          <a:p>
            <a:pPr marL="0" lvl="0" indent="0" algn="ctr" rtl="0">
              <a:lnSpc>
                <a:spcPct val="115000"/>
              </a:lnSpc>
              <a:spcBef>
                <a:spcPts val="1600"/>
              </a:spcBef>
              <a:spcAft>
                <a:spcPts val="1600"/>
              </a:spcAft>
              <a:buNone/>
            </a:pPr>
            <a:endParaRPr sz="800" b="1">
              <a:solidFill>
                <a:srgbClr val="5E5E5E"/>
              </a:solidFill>
              <a:latin typeface="Roboto"/>
              <a:ea typeface="Roboto"/>
              <a:cs typeface="Roboto"/>
              <a:sym typeface="Roboto"/>
            </a:endParaRPr>
          </a:p>
        </p:txBody>
      </p:sp>
      <p:sp>
        <p:nvSpPr>
          <p:cNvPr id="621" name="Google Shape;621;p81"/>
          <p:cNvSpPr/>
          <p:nvPr/>
        </p:nvSpPr>
        <p:spPr>
          <a:xfrm>
            <a:off x="3185940" y="1447857"/>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22" name="Google Shape;622;p81"/>
          <p:cNvSpPr/>
          <p:nvPr/>
        </p:nvSpPr>
        <p:spPr>
          <a:xfrm rot="10800000">
            <a:off x="3997265" y="2146951"/>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1"/>
          <p:cNvSpPr txBox="1"/>
          <p:nvPr/>
        </p:nvSpPr>
        <p:spPr>
          <a:xfrm>
            <a:off x="3230190" y="1487307"/>
            <a:ext cx="1624200" cy="624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800">
                <a:solidFill>
                  <a:schemeClr val="lt1"/>
                </a:solidFill>
                <a:latin typeface="Roboto"/>
                <a:ea typeface="Roboto"/>
                <a:cs typeface="Roboto"/>
                <a:sym typeface="Roboto"/>
              </a:rPr>
              <a:t>The market success of 802 standards encourages expansion</a:t>
            </a:r>
            <a:endParaRPr sz="800">
              <a:solidFill>
                <a:schemeClr val="lt1"/>
              </a:solidFill>
              <a:latin typeface="Roboto"/>
              <a:ea typeface="Roboto"/>
              <a:cs typeface="Roboto"/>
              <a:sym typeface="Roboto"/>
            </a:endParaRPr>
          </a:p>
        </p:txBody>
      </p:sp>
      <p:sp>
        <p:nvSpPr>
          <p:cNvPr id="624" name="Google Shape;624;p81"/>
          <p:cNvSpPr/>
          <p:nvPr/>
        </p:nvSpPr>
        <p:spPr>
          <a:xfrm rot="-1789476">
            <a:off x="6029898" y="2504885"/>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1"/>
          <p:cNvSpPr txBox="1"/>
          <p:nvPr/>
        </p:nvSpPr>
        <p:spPr>
          <a:xfrm>
            <a:off x="5137300" y="2213200"/>
            <a:ext cx="21381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800" b="1">
                <a:solidFill>
                  <a:srgbClr val="701C7F"/>
                </a:solidFill>
                <a:latin typeface="Roboto"/>
                <a:ea typeface="Roboto"/>
                <a:cs typeface="Roboto"/>
                <a:sym typeface="Roboto"/>
              </a:rPr>
              <a:t>802’s Effect on Future Tech</a:t>
            </a:r>
            <a:endParaRPr sz="800" b="1">
              <a:solidFill>
                <a:srgbClr val="701C7F"/>
              </a:solidFill>
              <a:latin typeface="Roboto"/>
              <a:ea typeface="Roboto"/>
              <a:cs typeface="Roboto"/>
              <a:sym typeface="Roboto"/>
            </a:endParaRPr>
          </a:p>
        </p:txBody>
      </p:sp>
      <p:sp>
        <p:nvSpPr>
          <p:cNvPr id="626" name="Google Shape;626;p81"/>
          <p:cNvSpPr/>
          <p:nvPr/>
        </p:nvSpPr>
        <p:spPr>
          <a:xfrm>
            <a:off x="5253500" y="1447850"/>
            <a:ext cx="1771800" cy="6990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27" name="Google Shape;627;p81"/>
          <p:cNvSpPr/>
          <p:nvPr/>
        </p:nvSpPr>
        <p:spPr>
          <a:xfrm rot="10800000">
            <a:off x="6064820" y="2146951"/>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1"/>
          <p:cNvSpPr txBox="1"/>
          <p:nvPr/>
        </p:nvSpPr>
        <p:spPr>
          <a:xfrm>
            <a:off x="5298025" y="1443262"/>
            <a:ext cx="1624200" cy="823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US" sz="800">
                <a:solidFill>
                  <a:srgbClr val="FFFFFF"/>
                </a:solidFill>
                <a:latin typeface="Roboto"/>
                <a:ea typeface="Roboto"/>
                <a:cs typeface="Roboto"/>
                <a:sym typeface="Roboto"/>
              </a:rPr>
              <a:t>An Impact Creator discussing  limitless future technology due to 802 </a:t>
            </a:r>
            <a:endParaRPr sz="800">
              <a:solidFill>
                <a:srgbClr val="FFFFFF"/>
              </a:solidFill>
            </a:endParaRPr>
          </a:p>
        </p:txBody>
      </p:sp>
      <p:sp>
        <p:nvSpPr>
          <p:cNvPr id="629" name="Google Shape;629;p81"/>
          <p:cNvSpPr/>
          <p:nvPr/>
        </p:nvSpPr>
        <p:spPr>
          <a:xfrm rot="-1789476">
            <a:off x="7054470" y="2798987"/>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1"/>
          <p:cNvSpPr txBox="1"/>
          <p:nvPr/>
        </p:nvSpPr>
        <p:spPr>
          <a:xfrm>
            <a:off x="6519750" y="2963500"/>
            <a:ext cx="1288800" cy="2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800" b="1">
                <a:solidFill>
                  <a:srgbClr val="701C7F"/>
                </a:solidFill>
                <a:latin typeface="Roboto"/>
                <a:ea typeface="Roboto"/>
                <a:cs typeface="Roboto"/>
                <a:sym typeface="Roboto"/>
              </a:rPr>
              <a:t>802: The Future</a:t>
            </a:r>
            <a:endParaRPr sz="800" b="1">
              <a:solidFill>
                <a:srgbClr val="701C7F"/>
              </a:solidFill>
              <a:latin typeface="Roboto"/>
              <a:ea typeface="Roboto"/>
              <a:cs typeface="Roboto"/>
              <a:sym typeface="Roboto"/>
            </a:endParaRPr>
          </a:p>
          <a:p>
            <a:pPr marL="0" lvl="0" indent="0" algn="ctr" rtl="0">
              <a:lnSpc>
                <a:spcPct val="115000"/>
              </a:lnSpc>
              <a:spcBef>
                <a:spcPts val="1600"/>
              </a:spcBef>
              <a:spcAft>
                <a:spcPts val="1600"/>
              </a:spcAft>
              <a:buNone/>
            </a:pPr>
            <a:endParaRPr sz="800" b="1">
              <a:solidFill>
                <a:srgbClr val="5E5E5E"/>
              </a:solidFill>
              <a:latin typeface="Roboto"/>
              <a:ea typeface="Roboto"/>
              <a:cs typeface="Roboto"/>
              <a:sym typeface="Roboto"/>
            </a:endParaRPr>
          </a:p>
        </p:txBody>
      </p:sp>
      <p:sp>
        <p:nvSpPr>
          <p:cNvPr id="631" name="Google Shape;631;p81"/>
          <p:cNvSpPr/>
          <p:nvPr/>
        </p:nvSpPr>
        <p:spPr>
          <a:xfrm>
            <a:off x="6278353" y="3296928"/>
            <a:ext cx="1712700" cy="703500"/>
          </a:xfrm>
          <a:prstGeom prst="roundRect">
            <a:avLst>
              <a:gd name="adj" fmla="val 4485"/>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32" name="Google Shape;632;p81"/>
          <p:cNvSpPr txBox="1"/>
          <p:nvPr/>
        </p:nvSpPr>
        <p:spPr>
          <a:xfrm>
            <a:off x="6322603" y="3334128"/>
            <a:ext cx="1624200" cy="624600"/>
          </a:xfrm>
          <a:prstGeom prst="rect">
            <a:avLst/>
          </a:prstGeom>
          <a:solidFill>
            <a:srgbClr val="701C7F"/>
          </a:solidFill>
          <a:ln w="9525" cap="flat" cmpd="sng">
            <a:solidFill>
              <a:srgbClr val="701C7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800">
                <a:solidFill>
                  <a:srgbClr val="FFFFFF"/>
                </a:solidFill>
                <a:latin typeface="Roboto"/>
                <a:ea typeface="Roboto"/>
                <a:cs typeface="Roboto"/>
                <a:sym typeface="Roboto"/>
              </a:rPr>
              <a:t>Discussion of emerging application areas for potential IEEE 802 standards</a:t>
            </a:r>
            <a:endParaRPr sz="800">
              <a:solidFill>
                <a:srgbClr val="FFFFFF"/>
              </a:solidFill>
              <a:latin typeface="Roboto"/>
              <a:ea typeface="Roboto"/>
              <a:cs typeface="Roboto"/>
              <a:sym typeface="Roboto"/>
            </a:endParaRPr>
          </a:p>
          <a:p>
            <a:pPr marL="0" lvl="0" indent="0" algn="ctr" rtl="0">
              <a:lnSpc>
                <a:spcPct val="115000"/>
              </a:lnSpc>
              <a:spcBef>
                <a:spcPts val="1600"/>
              </a:spcBef>
              <a:spcAft>
                <a:spcPts val="1600"/>
              </a:spcAft>
              <a:buNone/>
            </a:pPr>
            <a:endParaRPr sz="800">
              <a:solidFill>
                <a:srgbClr val="5E5E5E"/>
              </a:solidFill>
              <a:latin typeface="Roboto"/>
              <a:ea typeface="Roboto"/>
              <a:cs typeface="Roboto"/>
              <a:sym typeface="Roboto"/>
            </a:endParaRPr>
          </a:p>
        </p:txBody>
      </p:sp>
      <p:sp>
        <p:nvSpPr>
          <p:cNvPr id="633" name="Google Shape;633;p81"/>
          <p:cNvSpPr/>
          <p:nvPr/>
        </p:nvSpPr>
        <p:spPr>
          <a:xfrm>
            <a:off x="7089703" y="3232279"/>
            <a:ext cx="90000" cy="67500"/>
          </a:xfrm>
          <a:prstGeom prst="triangle">
            <a:avLst>
              <a:gd name="adj" fmla="val 50000"/>
            </a:avLst>
          </a:prstGeom>
          <a:solidFill>
            <a:srgbClr val="701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1"/>
          <p:cNvSpPr/>
          <p:nvPr/>
        </p:nvSpPr>
        <p:spPr>
          <a:xfrm rot="-1789476">
            <a:off x="3972911" y="2504885"/>
            <a:ext cx="160451" cy="160451"/>
          </a:xfrm>
          <a:prstGeom prst="ellipse">
            <a:avLst/>
          </a:prstGeom>
          <a:solidFill>
            <a:srgbClr val="FFFFFF"/>
          </a:solidFill>
          <a:ln w="38100" cap="flat" cmpd="sng">
            <a:solidFill>
              <a:srgbClr val="701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1"/>
          <p:cNvSpPr txBox="1"/>
          <p:nvPr/>
        </p:nvSpPr>
        <p:spPr>
          <a:xfrm>
            <a:off x="752700" y="4319100"/>
            <a:ext cx="4659600" cy="2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636" name="Google Shape;636;p81"/>
          <p:cNvSpPr txBox="1"/>
          <p:nvPr/>
        </p:nvSpPr>
        <p:spPr>
          <a:xfrm>
            <a:off x="1967325" y="4280950"/>
            <a:ext cx="4840800" cy="564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Calibri"/>
              <a:buChar char="★"/>
            </a:pPr>
            <a:r>
              <a:rPr lang="en-US">
                <a:latin typeface="Calibri"/>
                <a:ea typeface="Calibri"/>
                <a:cs typeface="Calibri"/>
                <a:sym typeface="Calibri"/>
              </a:rPr>
              <a:t>These points could be explored for each individual spokesperson based on key media pitches</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1610</Words>
  <Application>Microsoft Office PowerPoint</Application>
  <PresentationFormat>On-screen Show (16:9)</PresentationFormat>
  <Paragraphs>312</Paragraphs>
  <Slides>18</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Courier New</vt:lpstr>
      <vt:lpstr>Impact</vt:lpstr>
      <vt:lpstr>Merriweather Sans</vt:lpstr>
      <vt:lpstr>Noto Sans Symbols</vt:lpstr>
      <vt:lpstr>Roboto</vt:lpstr>
      <vt:lpstr>Verdana</vt:lpstr>
      <vt:lpstr>Theme 1</vt:lpstr>
      <vt:lpstr>Theme 1</vt:lpstr>
      <vt:lpstr>IEEE 802 40th Anniversary  Public Visibility Campaign Proposal </vt:lpstr>
      <vt:lpstr>Introduction</vt:lpstr>
      <vt:lpstr>Strategy Overview</vt:lpstr>
      <vt:lpstr>Overview</vt:lpstr>
      <vt:lpstr>Integrated Campaign Approach</vt:lpstr>
      <vt:lpstr>Our Inspiration for Lunar Landing to be transformed for 802 - leveraging Impact Creators theme</vt:lpstr>
      <vt:lpstr>Social media is changing to be more personalized</vt:lpstr>
      <vt:lpstr>Samples of Impact Creators</vt:lpstr>
      <vt:lpstr>Theme:  An 802 Interactive Experience:  How Far We’ve Come and Where We will Trend</vt:lpstr>
      <vt:lpstr> Media Stories We Can Tell and media for pitching</vt:lpstr>
      <vt:lpstr>Interactive Experience Components</vt:lpstr>
      <vt:lpstr>Social Media Posts and Paid Ads </vt:lpstr>
      <vt:lpstr>Our 802 Thought Leaders - Impact Creators</vt:lpstr>
      <vt:lpstr>METRICS</vt:lpstr>
      <vt:lpstr>PowerPoint Presentation</vt:lpstr>
      <vt:lpstr>Statement of Work Details</vt:lpstr>
      <vt:lpstr>Timeline</vt:lpstr>
      <vt:lpstr>802 EC Motion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802 40th Anniversary  Public Visibility Campaign Proposal </dc:title>
  <cp:lastModifiedBy>John DAmbrosia</cp:lastModifiedBy>
  <cp:revision>1</cp:revision>
  <dcterms:modified xsi:type="dcterms:W3CDTF">2019-09-27T20:16:23Z</dcterms:modified>
</cp:coreProperties>
</file>