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 id="2147484004" r:id="rId2"/>
  </p:sldMasterIdLst>
  <p:notesMasterIdLst>
    <p:notesMasterId r:id="rId9"/>
  </p:notesMasterIdLst>
  <p:handoutMasterIdLst>
    <p:handoutMasterId r:id="rId10"/>
  </p:handoutMasterIdLst>
  <p:sldIdLst>
    <p:sldId id="379" r:id="rId3"/>
    <p:sldId id="453" r:id="rId4"/>
    <p:sldId id="457" r:id="rId5"/>
    <p:sldId id="456" r:id="rId6"/>
    <p:sldId id="458" r:id="rId7"/>
    <p:sldId id="459" r:id="rId8"/>
  </p:sldIdLst>
  <p:sldSz cx="12192000" cy="6858000"/>
  <p:notesSz cx="6858000" cy="9144000"/>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1434"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Law, David" initials="LD" lastIdx="6" clrIdx="0">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6FF33"/>
    <a:srgbClr val="FFFF00"/>
    <a:srgbClr val="FF3300"/>
    <a:srgbClr val="FF9933"/>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2378" autoAdjust="0"/>
    <p:restoredTop sz="84906" autoAdjust="0"/>
  </p:normalViewPr>
  <p:slideViewPr>
    <p:cSldViewPr>
      <p:cViewPr varScale="1">
        <p:scale>
          <a:sx n="82" d="100"/>
          <a:sy n="82" d="100"/>
        </p:scale>
        <p:origin x="91" y="163"/>
      </p:cViewPr>
      <p:guideLst>
        <p:guide orient="horz" pos="1434"/>
        <p:guide pos="3840"/>
      </p:guideLst>
    </p:cSldViewPr>
  </p:slideViewPr>
  <p:notesTextViewPr>
    <p:cViewPr>
      <p:scale>
        <a:sx n="100" d="100"/>
        <a:sy n="100" d="100"/>
      </p:scale>
      <p:origin x="0" y="0"/>
    </p:cViewPr>
  </p:notesTextViewPr>
  <p:sorterViewPr>
    <p:cViewPr>
      <p:scale>
        <a:sx n="100" d="100"/>
        <a:sy n="100" d="100"/>
      </p:scale>
      <p:origin x="0" y="0"/>
    </p:cViewPr>
  </p:sorterViewPr>
  <p:notesViewPr>
    <p:cSldViewPr>
      <p:cViewPr varScale="1">
        <p:scale>
          <a:sx n="67" d="100"/>
          <a:sy n="67" d="100"/>
        </p:scale>
        <p:origin x="3228" y="84"/>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commentAuthors" Target="commentAuthors.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handoutMaster" Target="handoutMasters/handoutMaster1.xml"/><Relationship Id="rId4" Type="http://schemas.openxmlformats.org/officeDocument/2006/relationships/slide" Target="slides/slide2.xml"/><Relationship Id="rId9" Type="http://schemas.openxmlformats.org/officeDocument/2006/relationships/notesMaster" Target="notesMasters/notesMaster1.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eaLnBrk="1" hangingPunct="1">
              <a:defRPr sz="1200">
                <a:latin typeface="Arial" charset="0"/>
              </a:defRPr>
            </a:lvl1pPr>
          </a:lstStyle>
          <a:p>
            <a:pPr>
              <a:defRPr/>
            </a:pPr>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eaLnBrk="1" hangingPunct="1">
              <a:defRPr sz="1200">
                <a:latin typeface="Arial" charset="0"/>
              </a:defRPr>
            </a:lvl1pPr>
          </a:lstStyle>
          <a:p>
            <a:pPr>
              <a:defRPr/>
            </a:pPr>
            <a:fld id="{36AFB49A-1A0C-4361-BE8D-C866C0793B11}" type="datetimeFigureOut">
              <a:rPr lang="en-GB"/>
              <a:pPr>
                <a:defRPr/>
              </a:pPr>
              <a:t>13/03/2019</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eaLnBrk="1" hangingPunct="1">
              <a:defRPr sz="1200">
                <a:latin typeface="Arial" charset="0"/>
              </a:defRPr>
            </a:lvl1pPr>
          </a:lstStyle>
          <a:p>
            <a:pPr>
              <a:defRPr/>
            </a:pPr>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BDEE8609-FC23-446B-ACFE-EB28D14C8A10}" type="slidenum">
              <a:rPr lang="en-GB"/>
              <a:pPr>
                <a:defRPr/>
              </a:pPr>
              <a:t>‹#›</a:t>
            </a:fld>
            <a:endParaRPr lang="en-GB"/>
          </a:p>
        </p:txBody>
      </p:sp>
    </p:spTree>
    <p:extLst>
      <p:ext uri="{BB962C8B-B14F-4D97-AF65-F5344CB8AC3E}">
        <p14:creationId xmlns:p14="http://schemas.microsoft.com/office/powerpoint/2010/main" val="3528978423"/>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5"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atin typeface="Arial" pitchFamily="34" charset="0"/>
              </a:defRPr>
            </a:lvl1pPr>
          </a:lstStyle>
          <a:p>
            <a:pPr>
              <a:defRPr/>
            </a:pPr>
            <a:endParaRPr lang="en-US"/>
          </a:p>
        </p:txBody>
      </p:sp>
      <p:sp>
        <p:nvSpPr>
          <p:cNvPr id="7172" name="Rectangle 4"/>
          <p:cNvSpPr>
            <a:spLocks noGrp="1" noRot="1" noChangeAspect="1" noChangeArrowheads="1" noTextEdit="1"/>
          </p:cNvSpPr>
          <p:nvPr>
            <p:ph type="sldImg" idx="2"/>
          </p:nvPr>
        </p:nvSpPr>
        <p:spPr bwMode="auto">
          <a:xfrm>
            <a:off x="381000" y="685800"/>
            <a:ext cx="6096000" cy="3429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8437"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18438"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9"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F240A71D-8F61-4078-9C38-38D62F34CB74}" type="slidenum">
              <a:rPr lang="en-US"/>
              <a:pPr>
                <a:defRPr/>
              </a:pPr>
              <a:t>‹#›</a:t>
            </a:fld>
            <a:endParaRPr lang="en-US"/>
          </a:p>
        </p:txBody>
      </p:sp>
    </p:spTree>
    <p:extLst>
      <p:ext uri="{BB962C8B-B14F-4D97-AF65-F5344CB8AC3E}">
        <p14:creationId xmlns:p14="http://schemas.microsoft.com/office/powerpoint/2010/main" val="59691599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Image Placeholder 1"/>
          <p:cNvSpPr>
            <a:spLocks noGrp="1" noRot="1" noChangeAspect="1" noTextEdit="1"/>
          </p:cNvSpPr>
          <p:nvPr>
            <p:ph type="sldImg"/>
          </p:nvPr>
        </p:nvSpPr>
        <p:spPr>
          <a:xfrm>
            <a:off x="381000" y="685800"/>
            <a:ext cx="6096000" cy="3429000"/>
          </a:xfrm>
          <a:ln/>
        </p:spPr>
      </p:sp>
      <p:sp>
        <p:nvSpPr>
          <p:cNvPr id="10243" name="Notes Placeholder 2"/>
          <p:cNvSpPr>
            <a:spLocks noGrp="1"/>
          </p:cNvSpPr>
          <p:nvPr>
            <p:ph type="body" idx="1"/>
          </p:nvPr>
        </p:nvSpPr>
        <p:spPr>
          <a:noFill/>
        </p:spPr>
        <p:txBody>
          <a:bodyPr/>
          <a:lstStyle/>
          <a:p>
            <a:endParaRPr lang="en-GB"/>
          </a:p>
        </p:txBody>
      </p:sp>
      <p:sp>
        <p:nvSpPr>
          <p:cNvPr id="10244" name="Slide Number Placeholder 3"/>
          <p:cNvSpPr>
            <a:spLocks noGrp="1"/>
          </p:cNvSpPr>
          <p:nvPr>
            <p:ph type="sldNum" sz="quarter" idx="5"/>
          </p:nvPr>
        </p:nvSpPr>
        <p:spPr>
          <a:noFill/>
        </p:spPr>
        <p:txBody>
          <a:bodyPr/>
          <a:lstStyle>
            <a:lvl1pPr>
              <a:defRPr>
                <a:solidFill>
                  <a:schemeClr val="tx1"/>
                </a:solidFill>
                <a:latin typeface="Arial" panose="020B0604020202020204" pitchFamily="34" charset="0"/>
              </a:defRPr>
            </a:lvl1pPr>
            <a:lvl2pPr marL="742950" indent="-285750">
              <a:defRPr>
                <a:solidFill>
                  <a:schemeClr val="tx1"/>
                </a:solidFill>
                <a:latin typeface="Arial" panose="020B0604020202020204" pitchFamily="34" charset="0"/>
              </a:defRPr>
            </a:lvl2pPr>
            <a:lvl3pPr marL="1143000" indent="-228600">
              <a:defRPr>
                <a:solidFill>
                  <a:schemeClr val="tx1"/>
                </a:solidFill>
                <a:latin typeface="Arial" panose="020B0604020202020204" pitchFamily="34" charset="0"/>
              </a:defRPr>
            </a:lvl3pPr>
            <a:lvl4pPr marL="1600200" indent="-228600">
              <a:defRPr>
                <a:solidFill>
                  <a:schemeClr val="tx1"/>
                </a:solidFill>
                <a:latin typeface="Arial" panose="020B0604020202020204" pitchFamily="34" charset="0"/>
              </a:defRPr>
            </a:lvl4pPr>
            <a:lvl5pPr marL="2057400" indent="-22860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fld id="{25424840-0912-4DE8-AD18-07BDA6808078}" type="slidenum">
              <a:rPr lang="en-US" smtClean="0"/>
              <a:pPr/>
              <a:t>1</a:t>
            </a:fld>
            <a:endParaRPr lang="en-US"/>
          </a:p>
        </p:txBody>
      </p:sp>
    </p:spTree>
    <p:extLst>
      <p:ext uri="{BB962C8B-B14F-4D97-AF65-F5344CB8AC3E}">
        <p14:creationId xmlns:p14="http://schemas.microsoft.com/office/powerpoint/2010/main" val="373829932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pPr>
              <a:defRPr/>
            </a:pPr>
            <a:fld id="{F240A71D-8F61-4078-9C38-38D62F34CB74}" type="slidenum">
              <a:rPr lang="en-US" smtClean="0"/>
              <a:pPr>
                <a:defRPr/>
              </a:pPr>
              <a:t>4</a:t>
            </a:fld>
            <a:endParaRPr lang="en-US"/>
          </a:p>
        </p:txBody>
      </p:sp>
    </p:spTree>
    <p:extLst>
      <p:ext uri="{BB962C8B-B14F-4D97-AF65-F5344CB8AC3E}">
        <p14:creationId xmlns:p14="http://schemas.microsoft.com/office/powerpoint/2010/main" val="206847941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Text Box 7"/>
          <p:cNvSpPr txBox="1">
            <a:spLocks noChangeArrowheads="1"/>
          </p:cNvSpPr>
          <p:nvPr userDrawn="1"/>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a:solidFill>
                  <a:schemeClr val="bg1"/>
                </a:solidFill>
              </a:rPr>
              <a:t>Page </a:t>
            </a:r>
            <a:fld id="{C974BFFA-760F-4322-BAB1-C08C795453BC}" type="slidenum">
              <a:rPr lang="en-US" sz="1200" smtClean="0">
                <a:solidFill>
                  <a:schemeClr val="bg1"/>
                </a:solidFill>
              </a:rPr>
              <a:pPr algn="r" eaLnBrk="1" hangingPunct="1">
                <a:spcBef>
                  <a:spcPct val="50000"/>
                </a:spcBef>
                <a:defRPr/>
              </a:pPr>
              <a:t>‹#›</a:t>
            </a:fld>
            <a:endParaRPr lang="en-US" sz="1200">
              <a:solidFill>
                <a:schemeClr val="bg1"/>
              </a:solidFill>
            </a:endParaRPr>
          </a:p>
        </p:txBody>
      </p:sp>
      <p:sp>
        <p:nvSpPr>
          <p:cNvPr id="5124" name="Rectangle 4"/>
          <p:cNvSpPr>
            <a:spLocks noGrp="1" noChangeArrowheads="1"/>
          </p:cNvSpPr>
          <p:nvPr>
            <p:ph type="ctrTitle"/>
          </p:nvPr>
        </p:nvSpPr>
        <p:spPr>
          <a:xfrm>
            <a:off x="914400" y="2130426"/>
            <a:ext cx="10363200" cy="1470025"/>
          </a:xfrm>
        </p:spPr>
        <p:txBody>
          <a:bodyPr/>
          <a:lstStyle>
            <a:lvl1pPr>
              <a:defRPr sz="4400"/>
            </a:lvl1pPr>
          </a:lstStyle>
          <a:p>
            <a:pPr lvl="0"/>
            <a:r>
              <a:rPr lang="en-US" noProof="0" dirty="0"/>
              <a:t>Click to edit Master title style</a:t>
            </a:r>
          </a:p>
        </p:txBody>
      </p:sp>
      <p:sp>
        <p:nvSpPr>
          <p:cNvPr id="5125" name="Rectangle 5"/>
          <p:cNvSpPr>
            <a:spLocks noGrp="1" noChangeArrowheads="1"/>
          </p:cNvSpPr>
          <p:nvPr>
            <p:ph type="subTitle" idx="1"/>
          </p:nvPr>
        </p:nvSpPr>
        <p:spPr>
          <a:xfrm>
            <a:off x="1828800" y="3886200"/>
            <a:ext cx="8534400" cy="1752600"/>
          </a:xfrm>
        </p:spPr>
        <p:txBody>
          <a:bodyPr/>
          <a:lstStyle>
            <a:lvl1pPr marL="0" indent="0" algn="ctr">
              <a:buFontTx/>
              <a:buNone/>
              <a:defRPr/>
            </a:lvl1pPr>
          </a:lstStyle>
          <a:p>
            <a:pPr lvl="0"/>
            <a:r>
              <a:rPr lang="en-US" noProof="0"/>
              <a:t>Click to edit Master subtitle style</a:t>
            </a:r>
          </a:p>
        </p:txBody>
      </p:sp>
    </p:spTree>
    <p:extLst>
      <p:ext uri="{BB962C8B-B14F-4D97-AF65-F5344CB8AC3E}">
        <p14:creationId xmlns:p14="http://schemas.microsoft.com/office/powerpoint/2010/main" val="197045837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wo Unbullete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9" name="Content Placeholder 2"/>
          <p:cNvSpPr>
            <a:spLocks noGrp="1"/>
          </p:cNvSpPr>
          <p:nvPr>
            <p:ph idx="1"/>
          </p:nvPr>
        </p:nvSpPr>
        <p:spPr>
          <a:xfrm>
            <a:off x="914400" y="1600200"/>
            <a:ext cx="4998720" cy="4343400"/>
          </a:xfrm>
        </p:spPr>
        <p:txBody>
          <a:bodyPr/>
          <a:lstStyle>
            <a:lvl1pPr marL="0" indent="0">
              <a:buFontTx/>
              <a:buNone/>
              <a:defRPr sz="1600"/>
            </a:lvl1pPr>
            <a:lvl2pPr marL="274320" indent="-276225">
              <a:spcBef>
                <a:spcPts val="1100"/>
              </a:spcBef>
              <a:buClr>
                <a:schemeClr val="accent1"/>
              </a:buClr>
              <a:buFont typeface="Wingdings 2" pitchFamily="18" charset="2"/>
              <a:buChar char="¾"/>
              <a:defRPr sz="1600"/>
            </a:lvl2pPr>
            <a:lvl3pPr marL="576072" indent="-276225">
              <a:buFont typeface="Verdana" pitchFamily="34" charset="0"/>
              <a:buChar char="–"/>
              <a:defRPr sz="1600"/>
            </a:lvl3pPr>
            <a:lvl4pPr marL="813816" indent="-228600">
              <a:buFont typeface="Verdana" pitchFamily="34" charset="0"/>
              <a:buChar char="•"/>
              <a:defRPr sz="1400"/>
            </a:lvl4pPr>
            <a:lvl5pPr marL="1033272" indent="-171450">
              <a:buFont typeface="Arial" pitchFamily="34" charset="0"/>
              <a:buChar cha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0" name="Content Placeholder 2"/>
          <p:cNvSpPr>
            <a:spLocks noGrp="1"/>
          </p:cNvSpPr>
          <p:nvPr>
            <p:ph idx="13"/>
          </p:nvPr>
        </p:nvSpPr>
        <p:spPr>
          <a:xfrm>
            <a:off x="6278880" y="1600200"/>
            <a:ext cx="4998720" cy="4343400"/>
          </a:xfrm>
        </p:spPr>
        <p:txBody>
          <a:bodyPr/>
          <a:lstStyle>
            <a:lvl1pPr marL="0" indent="0">
              <a:buFontTx/>
              <a:buNone/>
              <a:defRPr/>
            </a:lvl1pPr>
            <a:lvl2pPr marL="274320" indent="-276225">
              <a:spcBef>
                <a:spcPts val="1100"/>
              </a:spcBef>
              <a:buClr>
                <a:schemeClr val="accent1"/>
              </a:buClr>
              <a:buFont typeface="Wingdings 2" pitchFamily="18" charset="2"/>
              <a:buChar char="¾"/>
              <a:defRPr/>
            </a:lvl2pPr>
            <a:lvl3pPr marL="576072" indent="-276225">
              <a:buFont typeface="Verdana" pitchFamily="34" charset="0"/>
              <a:buChar char="–"/>
              <a:defRPr sz="1600"/>
            </a:lvl3pPr>
            <a:lvl4pPr marL="813816" indent="-228600">
              <a:buFont typeface="Verdana" pitchFamily="34" charset="0"/>
              <a:buChar char="•"/>
              <a:defRPr sz="1400"/>
            </a:lvl4pPr>
            <a:lvl5pPr marL="1033272" indent="-171450">
              <a:buFont typeface="Arial" pitchFamily="34" charset="0"/>
              <a:buChar cha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a:extLst>
              <a:ext uri="{FF2B5EF4-FFF2-40B4-BE49-F238E27FC236}">
                <a16:creationId xmlns:a16="http://schemas.microsoft.com/office/drawing/2014/main" id="{F0F32953-6AB1-4B1C-A8A4-85953104B235}"/>
              </a:ext>
            </a:extLst>
          </p:cNvPr>
          <p:cNvSpPr>
            <a:spLocks noGrp="1" noChangeArrowheads="1"/>
          </p:cNvSpPr>
          <p:nvPr>
            <p:ph type="dt" sz="half" idx="14"/>
          </p:nvPr>
        </p:nvSpPr>
        <p:spPr/>
        <p:txBody>
          <a:bodyPr/>
          <a:lstStyle>
            <a:lvl1pPr>
              <a:defRPr/>
            </a:lvl1pPr>
          </a:lstStyle>
          <a:p>
            <a:pPr>
              <a:defRPr/>
            </a:pPr>
            <a:endParaRPr lang="en-US">
              <a:solidFill>
                <a:srgbClr val="000000"/>
              </a:solidFill>
            </a:endParaRPr>
          </a:p>
        </p:txBody>
      </p:sp>
      <p:sp>
        <p:nvSpPr>
          <p:cNvPr id="6" name="Footer Placeholder 5">
            <a:extLst>
              <a:ext uri="{FF2B5EF4-FFF2-40B4-BE49-F238E27FC236}">
                <a16:creationId xmlns:a16="http://schemas.microsoft.com/office/drawing/2014/main" id="{8C3CF47B-F333-4B30-8F6A-6E7FE2F1C7F6}"/>
              </a:ext>
            </a:extLst>
          </p:cNvPr>
          <p:cNvSpPr>
            <a:spLocks noGrp="1" noChangeArrowheads="1"/>
          </p:cNvSpPr>
          <p:nvPr>
            <p:ph type="ftr" sz="quarter" idx="15"/>
          </p:nvPr>
        </p:nvSpPr>
        <p:spPr/>
        <p:txBody>
          <a:bodyPr/>
          <a:lstStyle>
            <a:lvl1pPr>
              <a:defRPr/>
            </a:lvl1pPr>
          </a:lstStyle>
          <a:p>
            <a:pPr>
              <a:defRPr/>
            </a:pPr>
            <a:r>
              <a:rPr lang="en-US">
                <a:solidFill>
                  <a:srgbClr val="000000"/>
                </a:solidFill>
              </a:rPr>
              <a:t>Powerpoint Title would go here</a:t>
            </a:r>
          </a:p>
        </p:txBody>
      </p:sp>
      <p:sp>
        <p:nvSpPr>
          <p:cNvPr id="7" name="Slide Number Placeholder 6">
            <a:extLst>
              <a:ext uri="{FF2B5EF4-FFF2-40B4-BE49-F238E27FC236}">
                <a16:creationId xmlns:a16="http://schemas.microsoft.com/office/drawing/2014/main" id="{9D796DBA-E472-4C4C-9A7C-0A6680AC8060}"/>
              </a:ext>
            </a:extLst>
          </p:cNvPr>
          <p:cNvSpPr>
            <a:spLocks noGrp="1" noChangeArrowheads="1"/>
          </p:cNvSpPr>
          <p:nvPr>
            <p:ph type="sldNum" sz="quarter" idx="16"/>
          </p:nvPr>
        </p:nvSpPr>
        <p:spPr/>
        <p:txBody>
          <a:bodyPr/>
          <a:lstStyle>
            <a:lvl1pPr>
              <a:defRPr/>
            </a:lvl1pPr>
          </a:lstStyle>
          <a:p>
            <a:fld id="{587AEACA-E05A-4D55-835E-7D195F85BF19}"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3112114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1" y="1600200"/>
            <a:ext cx="5003801" cy="4343400"/>
          </a:xfrm>
        </p:spPr>
        <p:txBody>
          <a:bodyPr/>
          <a:lstStyle>
            <a:lvl1pPr marL="274320" indent="-273050">
              <a:defRPr sz="1600"/>
            </a:lvl1pPr>
            <a:lvl2pPr>
              <a:defRPr sz="1600"/>
            </a:lvl2pPr>
            <a:lvl3pPr>
              <a:defRPr sz="1400"/>
            </a:lvl3pPr>
            <a:lvl4pPr>
              <a:defRPr sz="1200"/>
            </a:lvl4pPr>
            <a:lvl5pPr>
              <a:defRPr sz="12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Content Placeholder 2"/>
          <p:cNvSpPr>
            <a:spLocks noGrp="1"/>
          </p:cNvSpPr>
          <p:nvPr>
            <p:ph sz="half" idx="13"/>
          </p:nvPr>
        </p:nvSpPr>
        <p:spPr>
          <a:xfrm>
            <a:off x="6273800" y="1600200"/>
            <a:ext cx="5003801" cy="4343400"/>
          </a:xfrm>
        </p:spPr>
        <p:txBody>
          <a:bodyPr/>
          <a:lstStyle>
            <a:lvl1pPr>
              <a:defRPr sz="1600"/>
            </a:lvl1pPr>
            <a:lvl2pPr>
              <a:defRPr sz="1600"/>
            </a:lvl2pPr>
            <a:lvl3pPr>
              <a:defRPr sz="1400"/>
            </a:lvl3pPr>
            <a:lvl4pPr>
              <a:defRPr sz="1200"/>
            </a:lvl4pPr>
            <a:lvl5pPr>
              <a:defRPr sz="12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a:extLst>
              <a:ext uri="{FF2B5EF4-FFF2-40B4-BE49-F238E27FC236}">
                <a16:creationId xmlns:a16="http://schemas.microsoft.com/office/drawing/2014/main" id="{B0C37A01-5E14-4B28-8076-8B270F3F207D}"/>
              </a:ext>
            </a:extLst>
          </p:cNvPr>
          <p:cNvSpPr>
            <a:spLocks noGrp="1" noChangeArrowheads="1"/>
          </p:cNvSpPr>
          <p:nvPr>
            <p:ph type="dt" sz="half" idx="14"/>
          </p:nvPr>
        </p:nvSpPr>
        <p:spPr/>
        <p:txBody>
          <a:bodyPr/>
          <a:lstStyle>
            <a:lvl1pPr>
              <a:defRPr/>
            </a:lvl1pPr>
          </a:lstStyle>
          <a:p>
            <a:pPr>
              <a:defRPr/>
            </a:pPr>
            <a:endParaRPr lang="en-US">
              <a:solidFill>
                <a:srgbClr val="000000"/>
              </a:solidFill>
            </a:endParaRPr>
          </a:p>
        </p:txBody>
      </p:sp>
      <p:sp>
        <p:nvSpPr>
          <p:cNvPr id="6" name="Footer Placeholder 5">
            <a:extLst>
              <a:ext uri="{FF2B5EF4-FFF2-40B4-BE49-F238E27FC236}">
                <a16:creationId xmlns:a16="http://schemas.microsoft.com/office/drawing/2014/main" id="{9768E9AE-5FBC-4DC5-99E7-CF8F6E99D12E}"/>
              </a:ext>
            </a:extLst>
          </p:cNvPr>
          <p:cNvSpPr>
            <a:spLocks noGrp="1" noChangeArrowheads="1"/>
          </p:cNvSpPr>
          <p:nvPr>
            <p:ph type="ftr" sz="quarter" idx="15"/>
          </p:nvPr>
        </p:nvSpPr>
        <p:spPr/>
        <p:txBody>
          <a:bodyPr/>
          <a:lstStyle>
            <a:lvl1pPr>
              <a:defRPr/>
            </a:lvl1pPr>
          </a:lstStyle>
          <a:p>
            <a:pPr>
              <a:defRPr/>
            </a:pPr>
            <a:r>
              <a:rPr lang="en-US">
                <a:solidFill>
                  <a:srgbClr val="000000"/>
                </a:solidFill>
              </a:rPr>
              <a:t>Powerpoint Title would go here</a:t>
            </a:r>
          </a:p>
        </p:txBody>
      </p:sp>
      <p:sp>
        <p:nvSpPr>
          <p:cNvPr id="7" name="Slide Number Placeholder 6">
            <a:extLst>
              <a:ext uri="{FF2B5EF4-FFF2-40B4-BE49-F238E27FC236}">
                <a16:creationId xmlns:a16="http://schemas.microsoft.com/office/drawing/2014/main" id="{8ECFC440-5B17-4C30-9005-CA4EA0C13E59}"/>
              </a:ext>
            </a:extLst>
          </p:cNvPr>
          <p:cNvSpPr>
            <a:spLocks noGrp="1" noChangeArrowheads="1"/>
          </p:cNvSpPr>
          <p:nvPr>
            <p:ph type="sldNum" sz="quarter" idx="16"/>
          </p:nvPr>
        </p:nvSpPr>
        <p:spPr/>
        <p:txBody>
          <a:bodyPr/>
          <a:lstStyle>
            <a:lvl1pPr>
              <a:defRPr/>
            </a:lvl1pPr>
          </a:lstStyle>
          <a:p>
            <a:fld id="{A43CF388-DFC2-45EE-BE38-67AD1954DC13}"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405723472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a:extLst>
              <a:ext uri="{FF2B5EF4-FFF2-40B4-BE49-F238E27FC236}">
                <a16:creationId xmlns:a16="http://schemas.microsoft.com/office/drawing/2014/main" id="{8876D39F-2CE7-4A6F-9721-BC50C5D2A45A}"/>
              </a:ext>
            </a:extLst>
          </p:cNvPr>
          <p:cNvSpPr>
            <a:spLocks noGrp="1" noChangeArrowheads="1"/>
          </p:cNvSpPr>
          <p:nvPr>
            <p:ph type="dt" sz="half" idx="10"/>
          </p:nvPr>
        </p:nvSpPr>
        <p:spPr/>
        <p:txBody>
          <a:bodyPr/>
          <a:lstStyle>
            <a:lvl1pPr>
              <a:defRPr/>
            </a:lvl1pPr>
          </a:lstStyle>
          <a:p>
            <a:pPr>
              <a:defRPr/>
            </a:pPr>
            <a:endParaRPr lang="en-US">
              <a:solidFill>
                <a:srgbClr val="000000"/>
              </a:solidFill>
            </a:endParaRPr>
          </a:p>
        </p:txBody>
      </p:sp>
      <p:sp>
        <p:nvSpPr>
          <p:cNvPr id="4" name="Rectangle 5">
            <a:extLst>
              <a:ext uri="{FF2B5EF4-FFF2-40B4-BE49-F238E27FC236}">
                <a16:creationId xmlns:a16="http://schemas.microsoft.com/office/drawing/2014/main" id="{9F0442C2-2F1C-42AC-AD25-FCA62B8F7EFB}"/>
              </a:ext>
            </a:extLst>
          </p:cNvPr>
          <p:cNvSpPr>
            <a:spLocks noGrp="1" noChangeArrowheads="1"/>
          </p:cNvSpPr>
          <p:nvPr>
            <p:ph type="ftr" sz="quarter" idx="11"/>
          </p:nvPr>
        </p:nvSpPr>
        <p:spPr/>
        <p:txBody>
          <a:bodyPr/>
          <a:lstStyle>
            <a:lvl1pPr>
              <a:defRPr/>
            </a:lvl1pPr>
          </a:lstStyle>
          <a:p>
            <a:pPr>
              <a:defRPr/>
            </a:pPr>
            <a:r>
              <a:rPr lang="en-US">
                <a:solidFill>
                  <a:srgbClr val="000000"/>
                </a:solidFill>
              </a:rPr>
              <a:t>Powerpoint Title would go here</a:t>
            </a:r>
          </a:p>
        </p:txBody>
      </p:sp>
      <p:sp>
        <p:nvSpPr>
          <p:cNvPr id="5" name="Rectangle 6">
            <a:extLst>
              <a:ext uri="{FF2B5EF4-FFF2-40B4-BE49-F238E27FC236}">
                <a16:creationId xmlns:a16="http://schemas.microsoft.com/office/drawing/2014/main" id="{7214DB43-5F99-4EB1-901E-51F4E75176E2}"/>
              </a:ext>
            </a:extLst>
          </p:cNvPr>
          <p:cNvSpPr>
            <a:spLocks noGrp="1" noChangeArrowheads="1"/>
          </p:cNvSpPr>
          <p:nvPr>
            <p:ph type="sldNum" sz="quarter" idx="12"/>
          </p:nvPr>
        </p:nvSpPr>
        <p:spPr/>
        <p:txBody>
          <a:bodyPr/>
          <a:lstStyle>
            <a:lvl1pPr>
              <a:defRPr/>
            </a:lvl1pPr>
          </a:lstStyle>
          <a:p>
            <a:fld id="{1A795CAE-9AEF-4F3D-BA71-609C9D39573B}"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199975151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05B10819-EBE4-418A-AA5F-C42528E876E9}"/>
              </a:ext>
            </a:extLst>
          </p:cNvPr>
          <p:cNvSpPr>
            <a:spLocks noGrp="1" noChangeArrowheads="1"/>
          </p:cNvSpPr>
          <p:nvPr>
            <p:ph type="dt" sz="half" idx="10"/>
          </p:nvPr>
        </p:nvSpPr>
        <p:spPr/>
        <p:txBody>
          <a:bodyPr/>
          <a:lstStyle>
            <a:lvl1pPr>
              <a:defRPr/>
            </a:lvl1pPr>
          </a:lstStyle>
          <a:p>
            <a:pPr>
              <a:defRPr/>
            </a:pPr>
            <a:endParaRPr lang="en-US">
              <a:solidFill>
                <a:srgbClr val="000000"/>
              </a:solidFill>
            </a:endParaRPr>
          </a:p>
        </p:txBody>
      </p:sp>
      <p:sp>
        <p:nvSpPr>
          <p:cNvPr id="3" name="Rectangle 5">
            <a:extLst>
              <a:ext uri="{FF2B5EF4-FFF2-40B4-BE49-F238E27FC236}">
                <a16:creationId xmlns:a16="http://schemas.microsoft.com/office/drawing/2014/main" id="{893D309E-974C-47C2-8B5F-18517E399F92}"/>
              </a:ext>
            </a:extLst>
          </p:cNvPr>
          <p:cNvSpPr>
            <a:spLocks noGrp="1" noChangeArrowheads="1"/>
          </p:cNvSpPr>
          <p:nvPr>
            <p:ph type="ftr" sz="quarter" idx="11"/>
          </p:nvPr>
        </p:nvSpPr>
        <p:spPr/>
        <p:txBody>
          <a:bodyPr/>
          <a:lstStyle>
            <a:lvl1pPr>
              <a:defRPr/>
            </a:lvl1pPr>
          </a:lstStyle>
          <a:p>
            <a:pPr>
              <a:defRPr/>
            </a:pPr>
            <a:r>
              <a:rPr lang="en-US">
                <a:solidFill>
                  <a:srgbClr val="000000"/>
                </a:solidFill>
              </a:rPr>
              <a:t>Powerpoint Title would go here</a:t>
            </a:r>
          </a:p>
        </p:txBody>
      </p:sp>
      <p:sp>
        <p:nvSpPr>
          <p:cNvPr id="4" name="Rectangle 6">
            <a:extLst>
              <a:ext uri="{FF2B5EF4-FFF2-40B4-BE49-F238E27FC236}">
                <a16:creationId xmlns:a16="http://schemas.microsoft.com/office/drawing/2014/main" id="{BBEC5496-C728-424B-9CCF-977A69BDA6F3}"/>
              </a:ext>
            </a:extLst>
          </p:cNvPr>
          <p:cNvSpPr>
            <a:spLocks noGrp="1" noChangeArrowheads="1"/>
          </p:cNvSpPr>
          <p:nvPr>
            <p:ph type="sldNum" sz="quarter" idx="12"/>
          </p:nvPr>
        </p:nvSpPr>
        <p:spPr/>
        <p:txBody>
          <a:bodyPr/>
          <a:lstStyle>
            <a:lvl1pPr>
              <a:defRPr/>
            </a:lvl1pPr>
          </a:lstStyle>
          <a:p>
            <a:fld id="{04727E2C-85A8-4798-9F47-E287CB05D4E3}"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42844589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Item title slide">
    <p:spTree>
      <p:nvGrpSpPr>
        <p:cNvPr id="1" name=""/>
        <p:cNvGrpSpPr/>
        <p:nvPr/>
      </p:nvGrpSpPr>
      <p:grpSpPr>
        <a:xfrm>
          <a:off x="0" y="0"/>
          <a:ext cx="0" cy="0"/>
          <a:chOff x="0" y="0"/>
          <a:chExt cx="0" cy="0"/>
        </a:xfrm>
      </p:grpSpPr>
      <p:sp>
        <p:nvSpPr>
          <p:cNvPr id="5124" name="Rectangle 4"/>
          <p:cNvSpPr>
            <a:spLocks noGrp="1" noChangeArrowheads="1"/>
          </p:cNvSpPr>
          <p:nvPr>
            <p:ph type="ctrTitle"/>
          </p:nvPr>
        </p:nvSpPr>
        <p:spPr>
          <a:xfrm>
            <a:off x="914400" y="2130426"/>
            <a:ext cx="10363200" cy="2522711"/>
          </a:xfrm>
        </p:spPr>
        <p:txBody>
          <a:bodyPr/>
          <a:lstStyle>
            <a:lvl1pPr>
              <a:defRPr sz="3600"/>
            </a:lvl1pPr>
          </a:lstStyle>
          <a:p>
            <a:pPr lvl="0"/>
            <a:r>
              <a:rPr lang="en-US" noProof="0" dirty="0"/>
              <a:t>Click to edit Master title style</a:t>
            </a:r>
          </a:p>
        </p:txBody>
      </p:sp>
    </p:spTree>
    <p:extLst>
      <p:ext uri="{BB962C8B-B14F-4D97-AF65-F5344CB8AC3E}">
        <p14:creationId xmlns:p14="http://schemas.microsoft.com/office/powerpoint/2010/main" val="1311044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Item content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normAutofit/>
          </a:bodyPr>
          <a:lstStyle>
            <a:lvl1pPr>
              <a:defRPr sz="2400"/>
            </a:lvl1pPr>
            <a:lvl2pPr>
              <a:defRPr sz="2000"/>
            </a:lvl2pPr>
            <a:lvl3pPr>
              <a:defRPr sz="1800"/>
            </a:lvl3pPr>
            <a:lvl4pPr>
              <a:defRPr sz="1600"/>
            </a:lvl4pPr>
            <a:lvl5pPr>
              <a:defRPr sz="1600"/>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Tree>
    <p:extLst>
      <p:ext uri="{BB962C8B-B14F-4D97-AF65-F5344CB8AC3E}">
        <p14:creationId xmlns:p14="http://schemas.microsoft.com/office/powerpoint/2010/main" val="5568586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Item motion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lstStyle>
            <a:lvl1pPr>
              <a:defRPr sz="2000"/>
            </a:lvl1pPr>
            <a:lvl2pPr>
              <a:tabLst/>
              <a:defRPr sz="2000"/>
            </a:lvl2pPr>
            <a:lvl3pPr>
              <a:tabLst>
                <a:tab pos="3312000" algn="l"/>
                <a:tab pos="5040000" algn="l"/>
                <a:tab pos="6120000" algn="l"/>
                <a:tab pos="7200000" algn="l"/>
              </a:tabLst>
              <a:defRPr sz="2000"/>
            </a:lvl3pPr>
            <a:lvl4pPr>
              <a:defRPr sz="1600"/>
            </a:lvl4pPr>
            <a:lvl5pPr>
              <a:defRPr sz="10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Tree>
    <p:extLst>
      <p:ext uri="{BB962C8B-B14F-4D97-AF65-F5344CB8AC3E}">
        <p14:creationId xmlns:p14="http://schemas.microsoft.com/office/powerpoint/2010/main" val="129417209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Item ballot results">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a:xfrm>
            <a:off x="609600" y="404813"/>
            <a:ext cx="10972800" cy="792162"/>
          </a:xfrm>
        </p:spPr>
        <p:txBody>
          <a:bodyPr/>
          <a:lstStyle/>
          <a:p>
            <a:r>
              <a:rPr lang="en-US"/>
              <a:t>Click to edit Master title style</a:t>
            </a:r>
            <a:endParaRPr lang="en-GB"/>
          </a:p>
        </p:txBody>
      </p:sp>
      <p:sp>
        <p:nvSpPr>
          <p:cNvPr id="6" name="Text Placeholder 3"/>
          <p:cNvSpPr>
            <a:spLocks noGrp="1"/>
          </p:cNvSpPr>
          <p:nvPr>
            <p:ph type="body" sz="quarter" idx="10"/>
          </p:nvPr>
        </p:nvSpPr>
        <p:spPr>
          <a:xfrm>
            <a:off x="239349" y="1341438"/>
            <a:ext cx="11520851" cy="863426"/>
          </a:xfrm>
        </p:spPr>
        <p:txBody>
          <a:bodyPr/>
          <a:lstStyle>
            <a:lvl1pPr>
              <a:defRPr sz="2000"/>
            </a:lvl1pPr>
            <a:lvl2pPr>
              <a:tabLst/>
              <a:defRPr sz="2000"/>
            </a:lvl2pPr>
            <a:lvl3pPr>
              <a:tabLst>
                <a:tab pos="5040000" algn="l"/>
                <a:tab pos="6120000" algn="l"/>
                <a:tab pos="7200000" algn="l"/>
              </a:tabLst>
              <a:defRPr sz="2000"/>
            </a:lvl3pPr>
            <a:lvl4pPr>
              <a:defRPr sz="1600"/>
            </a:lvl4pPr>
            <a:lvl5pPr>
              <a:defRPr sz="10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GB" dirty="0"/>
          </a:p>
        </p:txBody>
      </p:sp>
      <p:sp>
        <p:nvSpPr>
          <p:cNvPr id="10" name="Table Placeholder 9"/>
          <p:cNvSpPr>
            <a:spLocks noGrp="1"/>
          </p:cNvSpPr>
          <p:nvPr>
            <p:ph type="tbl" sz="quarter" idx="11"/>
          </p:nvPr>
        </p:nvSpPr>
        <p:spPr>
          <a:xfrm>
            <a:off x="719667" y="2420889"/>
            <a:ext cx="10752667" cy="3887837"/>
          </a:xfrm>
        </p:spPr>
        <p:txBody>
          <a:bodyPr/>
          <a:lstStyle/>
          <a:p>
            <a:pPr lvl="0"/>
            <a:endParaRPr lang="en-GB" noProof="0"/>
          </a:p>
        </p:txBody>
      </p:sp>
    </p:spTree>
    <p:extLst>
      <p:ext uri="{BB962C8B-B14F-4D97-AF65-F5344CB8AC3E}">
        <p14:creationId xmlns:p14="http://schemas.microsoft.com/office/powerpoint/2010/main" val="26892419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a:t>Click to edit Master title style</a:t>
            </a:r>
            <a:endParaRPr lang="en-GB"/>
          </a:p>
        </p:txBody>
      </p:sp>
    </p:spTree>
    <p:extLst>
      <p:ext uri="{BB962C8B-B14F-4D97-AF65-F5344CB8AC3E}">
        <p14:creationId xmlns:p14="http://schemas.microsoft.com/office/powerpoint/2010/main" val="30574710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5346834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 preserve="1">
  <p:cSld name="Title and Unbullete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lvl1pPr marL="0" indent="0">
              <a:buFontTx/>
              <a:buNone/>
              <a:defRPr/>
            </a:lvl1pPr>
            <a:lvl2pPr marL="274320" indent="-276225">
              <a:spcBef>
                <a:spcPts val="1100"/>
              </a:spcBef>
              <a:buClr>
                <a:schemeClr val="accent1"/>
              </a:buClr>
              <a:buFont typeface="Wingdings 2" pitchFamily="18" charset="2"/>
              <a:buChar char="¾"/>
              <a:defRPr/>
            </a:lvl2pPr>
            <a:lvl3pPr marL="576072" indent="-276225">
              <a:buFont typeface="Verdana" pitchFamily="34" charset="0"/>
              <a:buChar char="–"/>
              <a:defRPr sz="1600"/>
            </a:lvl3pPr>
            <a:lvl4pPr marL="813816" indent="-228600">
              <a:buFont typeface="Verdana" pitchFamily="34" charset="0"/>
              <a:buChar char="•"/>
              <a:defRPr sz="1400"/>
            </a:lvl4pPr>
            <a:lvl5pPr marL="1033272" indent="-171450">
              <a:buFont typeface="Arial" pitchFamily="34" charset="0"/>
              <a:buChar cha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Rectangle 4">
            <a:extLst>
              <a:ext uri="{FF2B5EF4-FFF2-40B4-BE49-F238E27FC236}">
                <a16:creationId xmlns:a16="http://schemas.microsoft.com/office/drawing/2014/main" id="{634E2468-4D34-461C-AD0C-32DFED555E59}"/>
              </a:ext>
            </a:extLst>
          </p:cNvPr>
          <p:cNvSpPr>
            <a:spLocks noGrp="1" noChangeArrowheads="1"/>
          </p:cNvSpPr>
          <p:nvPr>
            <p:ph type="dt" sz="half" idx="10"/>
          </p:nvPr>
        </p:nvSpPr>
        <p:spPr/>
        <p:txBody>
          <a:bodyPr/>
          <a:lstStyle>
            <a:lvl1pPr>
              <a:defRPr/>
            </a:lvl1pPr>
          </a:lstStyle>
          <a:p>
            <a:pPr>
              <a:defRPr/>
            </a:pPr>
            <a:endParaRPr lang="en-US">
              <a:solidFill>
                <a:srgbClr val="000000"/>
              </a:solidFill>
            </a:endParaRPr>
          </a:p>
        </p:txBody>
      </p:sp>
      <p:sp>
        <p:nvSpPr>
          <p:cNvPr id="5" name="Rectangle 5">
            <a:extLst>
              <a:ext uri="{FF2B5EF4-FFF2-40B4-BE49-F238E27FC236}">
                <a16:creationId xmlns:a16="http://schemas.microsoft.com/office/drawing/2014/main" id="{1682059C-F740-4078-8C11-F9FFC02B41D6}"/>
              </a:ext>
            </a:extLst>
          </p:cNvPr>
          <p:cNvSpPr>
            <a:spLocks noGrp="1" noChangeArrowheads="1"/>
          </p:cNvSpPr>
          <p:nvPr>
            <p:ph type="ftr" sz="quarter" idx="11"/>
          </p:nvPr>
        </p:nvSpPr>
        <p:spPr/>
        <p:txBody>
          <a:bodyPr/>
          <a:lstStyle>
            <a:lvl1pPr>
              <a:defRPr/>
            </a:lvl1pPr>
          </a:lstStyle>
          <a:p>
            <a:pPr>
              <a:defRPr/>
            </a:pPr>
            <a:r>
              <a:rPr lang="en-US">
                <a:solidFill>
                  <a:srgbClr val="000000"/>
                </a:solidFill>
              </a:rPr>
              <a:t>Powerpoint Title would go here</a:t>
            </a:r>
          </a:p>
        </p:txBody>
      </p:sp>
      <p:sp>
        <p:nvSpPr>
          <p:cNvPr id="6" name="Rectangle 6">
            <a:extLst>
              <a:ext uri="{FF2B5EF4-FFF2-40B4-BE49-F238E27FC236}">
                <a16:creationId xmlns:a16="http://schemas.microsoft.com/office/drawing/2014/main" id="{EEFC7B04-E125-4408-A3F0-CC4105D2965C}"/>
              </a:ext>
            </a:extLst>
          </p:cNvPr>
          <p:cNvSpPr>
            <a:spLocks noGrp="1" noChangeArrowheads="1"/>
          </p:cNvSpPr>
          <p:nvPr>
            <p:ph type="sldNum" sz="quarter" idx="12"/>
          </p:nvPr>
        </p:nvSpPr>
        <p:spPr/>
        <p:txBody>
          <a:bodyPr/>
          <a:lstStyle>
            <a:lvl1pPr>
              <a:defRPr/>
            </a:lvl1pPr>
          </a:lstStyle>
          <a:p>
            <a:fld id="{532D5CA0-4425-42FF-BD7C-DD44BB0B4F87}"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27591863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Rectangle 4">
            <a:extLst>
              <a:ext uri="{FF2B5EF4-FFF2-40B4-BE49-F238E27FC236}">
                <a16:creationId xmlns:a16="http://schemas.microsoft.com/office/drawing/2014/main" id="{7507DA0F-66EB-47D9-9C26-5D10FB1BEA9A}"/>
              </a:ext>
            </a:extLst>
          </p:cNvPr>
          <p:cNvSpPr>
            <a:spLocks noGrp="1" noChangeArrowheads="1"/>
          </p:cNvSpPr>
          <p:nvPr>
            <p:ph type="dt" sz="half" idx="10"/>
          </p:nvPr>
        </p:nvSpPr>
        <p:spPr/>
        <p:txBody>
          <a:bodyPr/>
          <a:lstStyle>
            <a:lvl1pPr>
              <a:defRPr/>
            </a:lvl1pPr>
          </a:lstStyle>
          <a:p>
            <a:pPr>
              <a:defRPr/>
            </a:pPr>
            <a:endParaRPr lang="en-US">
              <a:solidFill>
                <a:srgbClr val="000000"/>
              </a:solidFill>
            </a:endParaRPr>
          </a:p>
        </p:txBody>
      </p:sp>
      <p:sp>
        <p:nvSpPr>
          <p:cNvPr id="5" name="Rectangle 5">
            <a:extLst>
              <a:ext uri="{FF2B5EF4-FFF2-40B4-BE49-F238E27FC236}">
                <a16:creationId xmlns:a16="http://schemas.microsoft.com/office/drawing/2014/main" id="{2A2B50E0-017B-4FD8-AF26-29B5D232EC94}"/>
              </a:ext>
            </a:extLst>
          </p:cNvPr>
          <p:cNvSpPr>
            <a:spLocks noGrp="1" noChangeArrowheads="1"/>
          </p:cNvSpPr>
          <p:nvPr>
            <p:ph type="ftr" sz="quarter" idx="11"/>
          </p:nvPr>
        </p:nvSpPr>
        <p:spPr/>
        <p:txBody>
          <a:bodyPr/>
          <a:lstStyle>
            <a:lvl1pPr>
              <a:defRPr/>
            </a:lvl1pPr>
          </a:lstStyle>
          <a:p>
            <a:pPr>
              <a:defRPr/>
            </a:pPr>
            <a:r>
              <a:rPr lang="en-US">
                <a:solidFill>
                  <a:srgbClr val="000000"/>
                </a:solidFill>
              </a:rPr>
              <a:t>Powerpoint Title would go here</a:t>
            </a:r>
          </a:p>
        </p:txBody>
      </p:sp>
      <p:sp>
        <p:nvSpPr>
          <p:cNvPr id="6" name="Rectangle 6">
            <a:extLst>
              <a:ext uri="{FF2B5EF4-FFF2-40B4-BE49-F238E27FC236}">
                <a16:creationId xmlns:a16="http://schemas.microsoft.com/office/drawing/2014/main" id="{05265700-1475-4836-9E1A-EF9F87C5FB88}"/>
              </a:ext>
            </a:extLst>
          </p:cNvPr>
          <p:cNvSpPr>
            <a:spLocks noGrp="1" noChangeArrowheads="1"/>
          </p:cNvSpPr>
          <p:nvPr>
            <p:ph type="sldNum" sz="quarter" idx="12"/>
          </p:nvPr>
        </p:nvSpPr>
        <p:spPr/>
        <p:txBody>
          <a:bodyPr/>
          <a:lstStyle>
            <a:lvl1pPr>
              <a:defRPr/>
            </a:lvl1pPr>
          </a:lstStyle>
          <a:p>
            <a:fld id="{7DF6E981-FFCA-4A01-AB7C-5D91878251DC}" type="slidenum">
              <a:rPr lang="en-US" altLang="en-US">
                <a:solidFill>
                  <a:srgbClr val="000000"/>
                </a:solidFill>
              </a:rPr>
              <a:pPr/>
              <a:t>‹#›</a:t>
            </a:fld>
            <a:endParaRPr lang="en-US" altLang="en-US" sz="1400">
              <a:solidFill>
                <a:srgbClr val="000000"/>
              </a:solidFill>
              <a:latin typeface="Myriad Pro" charset="0"/>
            </a:endParaRPr>
          </a:p>
        </p:txBody>
      </p:sp>
    </p:spTree>
    <p:extLst>
      <p:ext uri="{BB962C8B-B14F-4D97-AF65-F5344CB8AC3E}">
        <p14:creationId xmlns:p14="http://schemas.microsoft.com/office/powerpoint/2010/main" val="222569135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8" Type="http://schemas.openxmlformats.org/officeDocument/2006/relationships/image" Target="../media/image1.png"/><Relationship Id="rId3" Type="http://schemas.openxmlformats.org/officeDocument/2006/relationships/slideLayout" Target="../slideLayouts/slideLayout10.xml"/><Relationship Id="rId7" Type="http://schemas.openxmlformats.org/officeDocument/2006/relationships/theme" Target="../theme/theme2.xml"/><Relationship Id="rId2" Type="http://schemas.openxmlformats.org/officeDocument/2006/relationships/slideLayout" Target="../slideLayouts/slideLayout9.xml"/><Relationship Id="rId1" Type="http://schemas.openxmlformats.org/officeDocument/2006/relationships/slideLayout" Target="../slideLayouts/slideLayout8.xml"/><Relationship Id="rId6" Type="http://schemas.openxmlformats.org/officeDocument/2006/relationships/slideLayout" Target="../slideLayouts/slideLayout13.xml"/><Relationship Id="rId5" Type="http://schemas.openxmlformats.org/officeDocument/2006/relationships/slideLayout" Target="../slideLayouts/slideLayout12.xml"/><Relationship Id="rId4"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ChangeArrowheads="1"/>
          </p:cNvSpPr>
          <p:nvPr/>
        </p:nvSpPr>
        <p:spPr bwMode="auto">
          <a:xfrm>
            <a:off x="0" y="6589713"/>
            <a:ext cx="12192000"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033" name="Text Box 10"/>
          <p:cNvSpPr txBox="1">
            <a:spLocks noChangeArrowheads="1"/>
          </p:cNvSpPr>
          <p:nvPr userDrawn="1"/>
        </p:nvSpPr>
        <p:spPr bwMode="auto">
          <a:xfrm>
            <a:off x="0" y="6591300"/>
            <a:ext cx="12192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defRPr/>
            </a:pPr>
            <a:r>
              <a:rPr lang="en-US" sz="1200" dirty="0">
                <a:solidFill>
                  <a:schemeClr val="bg1"/>
                </a:solidFill>
              </a:rPr>
              <a:t>IEEE 802.22 Closing EC Items – March 2019 Plenary</a:t>
            </a:r>
          </a:p>
        </p:txBody>
      </p:sp>
      <p:sp>
        <p:nvSpPr>
          <p:cNvPr id="1027" name="Rectangle 3"/>
          <p:cNvSpPr>
            <a:spLocks noChangeArrowheads="1"/>
          </p:cNvSpPr>
          <p:nvPr/>
        </p:nvSpPr>
        <p:spPr bwMode="auto">
          <a:xfrm>
            <a:off x="4234" y="3175"/>
            <a:ext cx="12181417"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a:p>
        </p:txBody>
      </p:sp>
      <p:sp>
        <p:nvSpPr>
          <p:cNvPr id="1029" name="Rectangle 4"/>
          <p:cNvSpPr>
            <a:spLocks noGrp="1" noChangeArrowheads="1"/>
          </p:cNvSpPr>
          <p:nvPr>
            <p:ph type="title"/>
          </p:nvPr>
        </p:nvSpPr>
        <p:spPr bwMode="auto">
          <a:xfrm>
            <a:off x="431800" y="404813"/>
            <a:ext cx="113284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30" name="Rectangle 5"/>
          <p:cNvSpPr>
            <a:spLocks noGrp="1" noChangeArrowheads="1"/>
          </p:cNvSpPr>
          <p:nvPr>
            <p:ph type="body" idx="1"/>
          </p:nvPr>
        </p:nvSpPr>
        <p:spPr bwMode="auto">
          <a:xfrm>
            <a:off x="239184" y="1350963"/>
            <a:ext cx="113284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31" name="Text Box 7"/>
          <p:cNvSpPr txBox="1">
            <a:spLocks noChangeArrowheads="1"/>
          </p:cNvSpPr>
          <p:nvPr/>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a:solidFill>
                  <a:schemeClr val="bg1"/>
                </a:solidFill>
              </a:rPr>
              <a:t>Page </a:t>
            </a:r>
            <a:fld id="{5046B7F6-C00D-4FEE-8152-86BB1FBDD0EF}" type="slidenum">
              <a:rPr lang="en-US" sz="1200" smtClean="0">
                <a:solidFill>
                  <a:schemeClr val="bg1"/>
                </a:solidFill>
              </a:rPr>
              <a:pPr algn="r" eaLnBrk="1" hangingPunct="1">
                <a:spcBef>
                  <a:spcPct val="50000"/>
                </a:spcBef>
                <a:defRPr/>
              </a:pPr>
              <a:t>‹#›</a:t>
            </a:fld>
            <a:endParaRPr lang="en-US" sz="1200">
              <a:solidFill>
                <a:schemeClr val="bg1"/>
              </a:solidFill>
            </a:endParaRPr>
          </a:p>
        </p:txBody>
      </p:sp>
      <p:sp>
        <p:nvSpPr>
          <p:cNvPr id="1032" name="Text Box 8"/>
          <p:cNvSpPr txBox="1">
            <a:spLocks noChangeArrowheads="1"/>
          </p:cNvSpPr>
          <p:nvPr/>
        </p:nvSpPr>
        <p:spPr bwMode="auto">
          <a:xfrm>
            <a:off x="0" y="6589714"/>
            <a:ext cx="823815"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GB" sz="1200" dirty="0">
                <a:solidFill>
                  <a:schemeClr val="bg1"/>
                </a:solidFill>
              </a:rPr>
              <a:t>Version 1</a:t>
            </a:r>
            <a:endParaRPr lang="en-US" sz="1200" dirty="0">
              <a:solidFill>
                <a:schemeClr val="bg1"/>
              </a:solidFill>
            </a:endParaRPr>
          </a:p>
        </p:txBody>
      </p:sp>
      <p:sp>
        <p:nvSpPr>
          <p:cNvPr id="9" name="Text Box 8"/>
          <p:cNvSpPr txBox="1">
            <a:spLocks noChangeArrowheads="1"/>
          </p:cNvSpPr>
          <p:nvPr userDrawn="1"/>
        </p:nvSpPr>
        <p:spPr bwMode="auto">
          <a:xfrm>
            <a:off x="-3437" y="-6994"/>
            <a:ext cx="162256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US" sz="1200" b="1" i="0" kern="1200" dirty="0">
                <a:solidFill>
                  <a:schemeClr val="bg1"/>
                </a:solidFill>
                <a:effectLst/>
                <a:latin typeface="Arial" panose="020B0604020202020204" pitchFamily="34" charset="0"/>
                <a:ea typeface="+mn-ea"/>
                <a:cs typeface="+mn-cs"/>
              </a:rPr>
              <a:t>ec-19-0046-02-00EC</a:t>
            </a:r>
            <a:endParaRPr lang="en-US" sz="1200" dirty="0">
              <a:solidFill>
                <a:schemeClr val="bg1"/>
              </a:solidFill>
            </a:endParaRPr>
          </a:p>
        </p:txBody>
      </p:sp>
    </p:spTree>
  </p:cSld>
  <p:clrMap bg1="lt1" tx1="dk1" bg2="lt2" tx2="dk2" accent1="accent1" accent2="accent2" accent3="accent3" accent4="accent4" accent5="accent5" accent6="accent6" hlink="hlink" folHlink="folHlink"/>
  <p:sldLayoutIdLst>
    <p:sldLayoutId id="2147483999" r:id="rId1"/>
    <p:sldLayoutId id="2147483996" r:id="rId2"/>
    <p:sldLayoutId id="2147484000" r:id="rId3"/>
    <p:sldLayoutId id="2147484001" r:id="rId4"/>
    <p:sldLayoutId id="2147484002" r:id="rId5"/>
    <p:sldLayoutId id="2147484003" r:id="rId6"/>
    <p:sldLayoutId id="2147483997" r:id="rId7"/>
  </p:sldLayoutIdLst>
  <p:txStyles>
    <p:titleStyle>
      <a:lvl1pPr algn="ctr" rtl="0" eaLnBrk="0" fontAlgn="base" hangingPunct="0">
        <a:spcBef>
          <a:spcPct val="0"/>
        </a:spcBef>
        <a:spcAft>
          <a:spcPct val="0"/>
        </a:spcAft>
        <a:defRPr sz="3200">
          <a:solidFill>
            <a:schemeClr val="tx2"/>
          </a:solidFill>
          <a:latin typeface="+mj-lt"/>
          <a:ea typeface="+mj-ea"/>
          <a:cs typeface="+mj-cs"/>
        </a:defRPr>
      </a:lvl1pPr>
      <a:lvl2pPr algn="ctr" rtl="0" eaLnBrk="0" fontAlgn="base" hangingPunct="0">
        <a:spcBef>
          <a:spcPct val="0"/>
        </a:spcBef>
        <a:spcAft>
          <a:spcPct val="0"/>
        </a:spcAft>
        <a:defRPr sz="3200">
          <a:solidFill>
            <a:schemeClr val="tx2"/>
          </a:solidFill>
          <a:latin typeface="Arial" pitchFamily="34" charset="0"/>
        </a:defRPr>
      </a:lvl2pPr>
      <a:lvl3pPr algn="ctr" rtl="0" eaLnBrk="0" fontAlgn="base" hangingPunct="0">
        <a:spcBef>
          <a:spcPct val="0"/>
        </a:spcBef>
        <a:spcAft>
          <a:spcPct val="0"/>
        </a:spcAft>
        <a:defRPr sz="3200">
          <a:solidFill>
            <a:schemeClr val="tx2"/>
          </a:solidFill>
          <a:latin typeface="Arial" pitchFamily="34" charset="0"/>
        </a:defRPr>
      </a:lvl3pPr>
      <a:lvl4pPr algn="ctr" rtl="0" eaLnBrk="0" fontAlgn="base" hangingPunct="0">
        <a:spcBef>
          <a:spcPct val="0"/>
        </a:spcBef>
        <a:spcAft>
          <a:spcPct val="0"/>
        </a:spcAft>
        <a:defRPr sz="3200">
          <a:solidFill>
            <a:schemeClr val="tx2"/>
          </a:solidFill>
          <a:latin typeface="Arial" pitchFamily="34" charset="0"/>
        </a:defRPr>
      </a:lvl4pPr>
      <a:lvl5pPr algn="ctr" rtl="0" eaLnBrk="0" fontAlgn="base" hangingPunct="0">
        <a:spcBef>
          <a:spcPct val="0"/>
        </a:spcBef>
        <a:spcAft>
          <a:spcPct val="0"/>
        </a:spcAft>
        <a:defRPr sz="3200">
          <a:solidFill>
            <a:schemeClr val="tx2"/>
          </a:solidFill>
          <a:latin typeface="Arial" pitchFamily="34" charset="0"/>
        </a:defRPr>
      </a:lvl5pPr>
      <a:lvl6pPr marL="457200" algn="ctr" rtl="0" fontAlgn="base">
        <a:spcBef>
          <a:spcPct val="0"/>
        </a:spcBef>
        <a:spcAft>
          <a:spcPct val="0"/>
        </a:spcAft>
        <a:defRPr sz="4400">
          <a:solidFill>
            <a:schemeClr val="tx2"/>
          </a:solidFill>
          <a:latin typeface="Arial" pitchFamily="34" charset="0"/>
        </a:defRPr>
      </a:lvl6pPr>
      <a:lvl7pPr marL="914400" algn="ctr" rtl="0" fontAlgn="base">
        <a:spcBef>
          <a:spcPct val="0"/>
        </a:spcBef>
        <a:spcAft>
          <a:spcPct val="0"/>
        </a:spcAft>
        <a:defRPr sz="4400">
          <a:solidFill>
            <a:schemeClr val="tx2"/>
          </a:solidFill>
          <a:latin typeface="Arial" pitchFamily="34" charset="0"/>
        </a:defRPr>
      </a:lvl7pPr>
      <a:lvl8pPr marL="1371600" algn="ctr" rtl="0" fontAlgn="base">
        <a:spcBef>
          <a:spcPct val="0"/>
        </a:spcBef>
        <a:spcAft>
          <a:spcPct val="0"/>
        </a:spcAft>
        <a:defRPr sz="4400">
          <a:solidFill>
            <a:schemeClr val="tx2"/>
          </a:solidFill>
          <a:latin typeface="Arial" pitchFamily="34" charset="0"/>
        </a:defRPr>
      </a:lvl8pPr>
      <a:lvl9pPr marL="1828800" algn="ctr" rtl="0" fontAlgn="base">
        <a:spcBef>
          <a:spcPct val="0"/>
        </a:spcBef>
        <a:spcAft>
          <a:spcPct val="0"/>
        </a:spcAft>
        <a:defRPr sz="4400">
          <a:solidFill>
            <a:schemeClr val="tx2"/>
          </a:solidFill>
          <a:latin typeface="Arial" pitchFamily="34" charset="0"/>
        </a:defRPr>
      </a:lvl9pPr>
    </p:titleStyle>
    <p:bodyStyle>
      <a:lvl1pPr marL="265113" indent="-265113" algn="l" rtl="0" eaLnBrk="0" fontAlgn="base" hangingPunct="0">
        <a:spcBef>
          <a:spcPct val="20000"/>
        </a:spcBef>
        <a:spcAft>
          <a:spcPct val="0"/>
        </a:spcAft>
        <a:buFont typeface="Arial" panose="020B0604020202020204" pitchFamily="34" charset="0"/>
        <a:buChar char=" "/>
        <a:defRPr sz="3200">
          <a:solidFill>
            <a:schemeClr val="tx1"/>
          </a:solidFill>
          <a:latin typeface="+mn-lt"/>
          <a:ea typeface="+mn-ea"/>
          <a:cs typeface="+mn-cs"/>
        </a:defRPr>
      </a:lvl1pPr>
      <a:lvl2pPr marL="531813" indent="-265113" algn="l" rtl="0" eaLnBrk="0" fontAlgn="base" hangingPunct="0">
        <a:spcBef>
          <a:spcPct val="20000"/>
        </a:spcBef>
        <a:spcAft>
          <a:spcPct val="0"/>
        </a:spcAft>
        <a:buFont typeface="Arial" panose="020B0604020202020204" pitchFamily="34" charset="0"/>
        <a:buChar char=" "/>
        <a:defRPr sz="2800">
          <a:solidFill>
            <a:schemeClr val="tx1"/>
          </a:solidFill>
          <a:latin typeface="+mn-lt"/>
        </a:defRPr>
      </a:lvl2pPr>
      <a:lvl3pPr marL="798513" indent="-265113" algn="l" rtl="0" eaLnBrk="0" fontAlgn="base" hangingPunct="0">
        <a:spcBef>
          <a:spcPct val="20000"/>
        </a:spcBef>
        <a:spcAft>
          <a:spcPct val="0"/>
        </a:spcAft>
        <a:buFont typeface="Arial" panose="020B0604020202020204" pitchFamily="34" charset="0"/>
        <a:buChar char=" "/>
        <a:defRPr sz="2400">
          <a:solidFill>
            <a:schemeClr val="tx1"/>
          </a:solidFill>
          <a:latin typeface="+mn-lt"/>
        </a:defRPr>
      </a:lvl3pPr>
      <a:lvl4pPr marL="10652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4pPr>
      <a:lvl5pPr marL="13319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FE4A730D-65E7-4149-BB70-3341A1F00C34}"/>
              </a:ext>
            </a:extLst>
          </p:cNvPr>
          <p:cNvSpPr>
            <a:spLocks noGrp="1" noChangeArrowheads="1"/>
          </p:cNvSpPr>
          <p:nvPr>
            <p:ph type="title"/>
          </p:nvPr>
        </p:nvSpPr>
        <p:spPr bwMode="auto">
          <a:xfrm>
            <a:off x="914400" y="242888"/>
            <a:ext cx="10363200" cy="7667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b" anchorCtr="0" compatLnSpc="1">
            <a:prstTxWarp prst="textNoShape">
              <a:avLst/>
            </a:prstTxWarp>
          </a:bodyPr>
          <a:lstStyle/>
          <a:p>
            <a:pPr lvl="0"/>
            <a:r>
              <a:rPr lang="en-US" altLang="en-US"/>
              <a:t>Click to edit Master title style</a:t>
            </a:r>
          </a:p>
        </p:txBody>
      </p:sp>
      <p:sp>
        <p:nvSpPr>
          <p:cNvPr id="1027" name="Rectangle 3">
            <a:extLst>
              <a:ext uri="{FF2B5EF4-FFF2-40B4-BE49-F238E27FC236}">
                <a16:creationId xmlns:a16="http://schemas.microsoft.com/office/drawing/2014/main" id="{1AA7A3D9-55EA-46A1-A0FB-3551EEED2124}"/>
              </a:ext>
            </a:extLst>
          </p:cNvPr>
          <p:cNvSpPr>
            <a:spLocks noGrp="1" noChangeArrowheads="1"/>
          </p:cNvSpPr>
          <p:nvPr>
            <p:ph type="body" idx="1"/>
          </p:nvPr>
        </p:nvSpPr>
        <p:spPr bwMode="auto">
          <a:xfrm>
            <a:off x="914400" y="1600200"/>
            <a:ext cx="10363200" cy="4343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28" name="Rectangle 4">
            <a:extLst>
              <a:ext uri="{FF2B5EF4-FFF2-40B4-BE49-F238E27FC236}">
                <a16:creationId xmlns:a16="http://schemas.microsoft.com/office/drawing/2014/main" id="{D4D71400-ECA3-4728-BBEA-7DAD956E78A6}"/>
              </a:ext>
            </a:extLst>
          </p:cNvPr>
          <p:cNvSpPr>
            <a:spLocks noGrp="1" noChangeArrowheads="1"/>
          </p:cNvSpPr>
          <p:nvPr>
            <p:ph type="dt" sz="half" idx="2"/>
          </p:nvPr>
        </p:nvSpPr>
        <p:spPr bwMode="auto">
          <a:xfrm>
            <a:off x="9448800" y="6629400"/>
            <a:ext cx="1422400" cy="2286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lgn="l" eaLnBrk="0" hangingPunct="0">
              <a:defRPr sz="800" b="1">
                <a:solidFill>
                  <a:schemeClr val="tx1"/>
                </a:solidFill>
                <a:latin typeface="+mj-lt"/>
                <a:ea typeface="ＭＳ Ｐゴシック" pitchFamily="-112" charset="-128"/>
                <a:cs typeface="ＭＳ Ｐゴシック" pitchFamily="-112" charset="-128"/>
              </a:defRPr>
            </a:lvl1pPr>
          </a:lstStyle>
          <a:p>
            <a:pPr>
              <a:defRPr/>
            </a:pPr>
            <a:endParaRPr lang="en-US">
              <a:solidFill>
                <a:srgbClr val="000000"/>
              </a:solidFill>
            </a:endParaRPr>
          </a:p>
        </p:txBody>
      </p:sp>
      <p:sp>
        <p:nvSpPr>
          <p:cNvPr id="1029" name="Rectangle 5">
            <a:extLst>
              <a:ext uri="{FF2B5EF4-FFF2-40B4-BE49-F238E27FC236}">
                <a16:creationId xmlns:a16="http://schemas.microsoft.com/office/drawing/2014/main" id="{B0DE1C58-3224-4848-BDB3-319FC5587246}"/>
              </a:ext>
            </a:extLst>
          </p:cNvPr>
          <p:cNvSpPr>
            <a:spLocks noGrp="1" noChangeArrowheads="1"/>
          </p:cNvSpPr>
          <p:nvPr>
            <p:ph type="ftr" sz="quarter" idx="3"/>
          </p:nvPr>
        </p:nvSpPr>
        <p:spPr bwMode="auto">
          <a:xfrm>
            <a:off x="914400" y="6629400"/>
            <a:ext cx="6400800" cy="228600"/>
          </a:xfrm>
          <a:prstGeom prst="rect">
            <a:avLst/>
          </a:prstGeom>
          <a:noFill/>
          <a:ln w="9525">
            <a:noFill/>
            <a:miter lim="800000"/>
            <a:headEnd/>
            <a:tailEnd/>
          </a:ln>
        </p:spPr>
        <p:txBody>
          <a:bodyPr vert="horz" wrap="square" lIns="0" tIns="45720" rIns="91440" bIns="45720" numCol="1" anchor="t" anchorCtr="0" compatLnSpc="1">
            <a:prstTxWarp prst="textNoShape">
              <a:avLst/>
            </a:prstTxWarp>
          </a:bodyPr>
          <a:lstStyle>
            <a:lvl1pPr algn="l" eaLnBrk="0" hangingPunct="0">
              <a:defRPr sz="800" b="1">
                <a:solidFill>
                  <a:schemeClr val="tx1"/>
                </a:solidFill>
                <a:latin typeface="+mj-lt"/>
                <a:ea typeface="ＭＳ Ｐゴシック" charset="-128"/>
              </a:defRPr>
            </a:lvl1pPr>
          </a:lstStyle>
          <a:p>
            <a:pPr>
              <a:defRPr/>
            </a:pPr>
            <a:r>
              <a:rPr lang="en-US">
                <a:solidFill>
                  <a:srgbClr val="000000"/>
                </a:solidFill>
              </a:rPr>
              <a:t>PowerPoint Title would go here</a:t>
            </a:r>
            <a:endParaRPr lang="en-US" dirty="0">
              <a:solidFill>
                <a:srgbClr val="000000"/>
              </a:solidFill>
            </a:endParaRPr>
          </a:p>
        </p:txBody>
      </p:sp>
      <p:sp>
        <p:nvSpPr>
          <p:cNvPr id="1030" name="Rectangle 6">
            <a:extLst>
              <a:ext uri="{FF2B5EF4-FFF2-40B4-BE49-F238E27FC236}">
                <a16:creationId xmlns:a16="http://schemas.microsoft.com/office/drawing/2014/main" id="{8BAE051E-2902-4B1A-83BC-3B5B63BEA637}"/>
              </a:ext>
            </a:extLst>
          </p:cNvPr>
          <p:cNvSpPr>
            <a:spLocks noGrp="1" noChangeArrowheads="1"/>
          </p:cNvSpPr>
          <p:nvPr>
            <p:ph type="sldNum" sz="quarter" idx="4"/>
          </p:nvPr>
        </p:nvSpPr>
        <p:spPr bwMode="auto">
          <a:xfrm>
            <a:off x="11277600" y="6629400"/>
            <a:ext cx="584200" cy="2286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defRPr sz="800" b="1"/>
            </a:lvl1pPr>
          </a:lstStyle>
          <a:p>
            <a:fld id="{13DECC05-1E86-4286-9A14-6912FCDAB11F}" type="slidenum">
              <a:rPr lang="en-US" altLang="en-US">
                <a:solidFill>
                  <a:srgbClr val="000000"/>
                </a:solidFill>
              </a:rPr>
              <a:pPr/>
              <a:t>‹#›</a:t>
            </a:fld>
            <a:endParaRPr lang="en-US" altLang="en-US" sz="1400">
              <a:solidFill>
                <a:srgbClr val="000000"/>
              </a:solidFill>
            </a:endParaRPr>
          </a:p>
        </p:txBody>
      </p:sp>
      <p:pic>
        <p:nvPicPr>
          <p:cNvPr id="1031" name="Picture 10" descr="IEEE_SA_Bar_Graphic_long_lg">
            <a:extLst>
              <a:ext uri="{FF2B5EF4-FFF2-40B4-BE49-F238E27FC236}">
                <a16:creationId xmlns:a16="http://schemas.microsoft.com/office/drawing/2014/main" id="{2A9F63A5-D7EB-4F4E-85A5-E992B5964A87}"/>
              </a:ext>
            </a:extLst>
          </p:cNvPr>
          <p:cNvPicPr>
            <a:picLocks noChangeAspect="1" noChangeArrowheads="1"/>
          </p:cNvPicPr>
          <p:nvPr/>
        </p:nvPicPr>
        <p:blipFill>
          <a:blip r:embed="rId8">
            <a:extLst>
              <a:ext uri="{28A0092B-C50C-407E-A947-70E740481C1C}">
                <a14:useLocalDpi xmlns:a14="http://schemas.microsoft.com/office/drawing/2010/main" val="0"/>
              </a:ext>
            </a:extLst>
          </a:blip>
          <a:srcRect/>
          <a:stretch>
            <a:fillRect/>
          </a:stretch>
        </p:blipFill>
        <p:spPr bwMode="auto">
          <a:xfrm>
            <a:off x="0" y="6194426"/>
            <a:ext cx="12200467" cy="415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985672836"/>
      </p:ext>
    </p:extLst>
  </p:cSld>
  <p:clrMap bg1="lt1" tx1="dk1" bg2="lt2" tx2="dk2" accent1="accent1" accent2="accent2" accent3="accent3" accent4="accent4" accent5="accent5" accent6="accent6" hlink="hlink" folHlink="folHlink"/>
  <p:sldLayoutIdLst>
    <p:sldLayoutId id="2147484005" r:id="rId1"/>
    <p:sldLayoutId id="2147484006" r:id="rId2"/>
    <p:sldLayoutId id="2147484007" r:id="rId3"/>
    <p:sldLayoutId id="2147484008" r:id="rId4"/>
    <p:sldLayoutId id="2147484009" r:id="rId5"/>
    <p:sldLayoutId id="2147484010" r:id="rId6"/>
  </p:sldLayoutIdLst>
  <p:hf hdr="0" ftr="0" dt="0"/>
  <p:txStyles>
    <p:titleStyle>
      <a:lvl1pPr algn="l" rtl="0" eaLnBrk="0" fontAlgn="base" hangingPunct="0">
        <a:spcBef>
          <a:spcPct val="0"/>
        </a:spcBef>
        <a:spcAft>
          <a:spcPct val="0"/>
        </a:spcAft>
        <a:defRPr sz="2800" b="1">
          <a:solidFill>
            <a:schemeClr val="tx1"/>
          </a:solidFill>
          <a:latin typeface="+mj-lt"/>
          <a:ea typeface="MS PGothic" panose="020B0600070205080204" pitchFamily="34" charset="-128"/>
          <a:cs typeface="ＭＳ Ｐゴシック" pitchFamily="-112" charset="-128"/>
        </a:defRPr>
      </a:lvl1pPr>
      <a:lvl2pPr algn="l" rtl="0" eaLnBrk="0" fontAlgn="base" hangingPunct="0">
        <a:spcBef>
          <a:spcPct val="0"/>
        </a:spcBef>
        <a:spcAft>
          <a:spcPct val="0"/>
        </a:spcAft>
        <a:defRPr sz="2800" b="1">
          <a:solidFill>
            <a:schemeClr val="tx1"/>
          </a:solidFill>
          <a:latin typeface="Verdana" pitchFamily="34" charset="0"/>
          <a:ea typeface="MS PGothic" panose="020B0600070205080204" pitchFamily="34" charset="-128"/>
          <a:cs typeface="ＭＳ Ｐゴシック" pitchFamily="-112" charset="-128"/>
        </a:defRPr>
      </a:lvl2pPr>
      <a:lvl3pPr algn="l" rtl="0" eaLnBrk="0" fontAlgn="base" hangingPunct="0">
        <a:spcBef>
          <a:spcPct val="0"/>
        </a:spcBef>
        <a:spcAft>
          <a:spcPct val="0"/>
        </a:spcAft>
        <a:defRPr sz="2800" b="1">
          <a:solidFill>
            <a:schemeClr val="tx1"/>
          </a:solidFill>
          <a:latin typeface="Verdana" pitchFamily="34" charset="0"/>
          <a:ea typeface="MS PGothic" panose="020B0600070205080204" pitchFamily="34" charset="-128"/>
          <a:cs typeface="ＭＳ Ｐゴシック" pitchFamily="-112" charset="-128"/>
        </a:defRPr>
      </a:lvl3pPr>
      <a:lvl4pPr algn="l" rtl="0" eaLnBrk="0" fontAlgn="base" hangingPunct="0">
        <a:spcBef>
          <a:spcPct val="0"/>
        </a:spcBef>
        <a:spcAft>
          <a:spcPct val="0"/>
        </a:spcAft>
        <a:defRPr sz="2800" b="1">
          <a:solidFill>
            <a:schemeClr val="tx1"/>
          </a:solidFill>
          <a:latin typeface="Verdana" pitchFamily="34" charset="0"/>
          <a:ea typeface="MS PGothic" panose="020B0600070205080204" pitchFamily="34" charset="-128"/>
          <a:cs typeface="ＭＳ Ｐゴシック" pitchFamily="-112" charset="-128"/>
        </a:defRPr>
      </a:lvl4pPr>
      <a:lvl5pPr algn="l" rtl="0" eaLnBrk="0" fontAlgn="base" hangingPunct="0">
        <a:spcBef>
          <a:spcPct val="0"/>
        </a:spcBef>
        <a:spcAft>
          <a:spcPct val="0"/>
        </a:spcAft>
        <a:defRPr sz="2800" b="1">
          <a:solidFill>
            <a:schemeClr val="tx1"/>
          </a:solidFill>
          <a:latin typeface="Verdana" pitchFamily="34" charset="0"/>
          <a:ea typeface="MS PGothic" panose="020B0600070205080204" pitchFamily="34" charset="-128"/>
          <a:cs typeface="ＭＳ Ｐゴシック" pitchFamily="-112" charset="-128"/>
        </a:defRPr>
      </a:lvl5pPr>
      <a:lvl6pPr marL="457200" algn="l" rtl="0" eaLnBrk="1" fontAlgn="base" hangingPunct="1">
        <a:spcBef>
          <a:spcPct val="0"/>
        </a:spcBef>
        <a:spcAft>
          <a:spcPct val="0"/>
        </a:spcAft>
        <a:defRPr sz="2800" b="1">
          <a:solidFill>
            <a:schemeClr val="tx2"/>
          </a:solidFill>
          <a:latin typeface="Verdana" pitchFamily="34" charset="0"/>
          <a:ea typeface="ＭＳ Ｐゴシック" pitchFamily="34" charset="-128"/>
        </a:defRPr>
      </a:lvl6pPr>
      <a:lvl7pPr marL="914400" algn="l" rtl="0" eaLnBrk="1" fontAlgn="base" hangingPunct="1">
        <a:spcBef>
          <a:spcPct val="0"/>
        </a:spcBef>
        <a:spcAft>
          <a:spcPct val="0"/>
        </a:spcAft>
        <a:defRPr sz="2800" b="1">
          <a:solidFill>
            <a:schemeClr val="tx2"/>
          </a:solidFill>
          <a:latin typeface="Verdana" pitchFamily="34" charset="0"/>
          <a:ea typeface="ＭＳ Ｐゴシック" pitchFamily="34" charset="-128"/>
        </a:defRPr>
      </a:lvl7pPr>
      <a:lvl8pPr marL="1371600" algn="l" rtl="0" eaLnBrk="1" fontAlgn="base" hangingPunct="1">
        <a:spcBef>
          <a:spcPct val="0"/>
        </a:spcBef>
        <a:spcAft>
          <a:spcPct val="0"/>
        </a:spcAft>
        <a:defRPr sz="2800" b="1">
          <a:solidFill>
            <a:schemeClr val="tx2"/>
          </a:solidFill>
          <a:latin typeface="Verdana" pitchFamily="34" charset="0"/>
          <a:ea typeface="ＭＳ Ｐゴシック" pitchFamily="34" charset="-128"/>
        </a:defRPr>
      </a:lvl8pPr>
      <a:lvl9pPr marL="1828800" algn="l" rtl="0" eaLnBrk="1" fontAlgn="base" hangingPunct="1">
        <a:spcBef>
          <a:spcPct val="0"/>
        </a:spcBef>
        <a:spcAft>
          <a:spcPct val="0"/>
        </a:spcAft>
        <a:defRPr sz="2800" b="1">
          <a:solidFill>
            <a:schemeClr val="tx2"/>
          </a:solidFill>
          <a:latin typeface="Verdana" pitchFamily="34" charset="0"/>
          <a:ea typeface="ＭＳ Ｐゴシック" pitchFamily="34" charset="-128"/>
        </a:defRPr>
      </a:lvl9pPr>
    </p:titleStyle>
    <p:bodyStyle>
      <a:lvl1pPr marL="273050" indent="-273050" algn="l" rtl="0" eaLnBrk="0" fontAlgn="base" hangingPunct="0">
        <a:spcBef>
          <a:spcPts val="1100"/>
        </a:spcBef>
        <a:spcAft>
          <a:spcPct val="0"/>
        </a:spcAft>
        <a:buClr>
          <a:schemeClr val="accent1"/>
        </a:buClr>
        <a:buSzPct val="100000"/>
        <a:buFont typeface="Wingdings 2" panose="05020102010507070707" pitchFamily="18" charset="2"/>
        <a:buChar char=""/>
        <a:defRPr sz="1600">
          <a:solidFill>
            <a:schemeClr val="tx1"/>
          </a:solidFill>
          <a:latin typeface="+mn-lt"/>
          <a:ea typeface="MS PGothic" panose="020B0600070205080204" pitchFamily="34" charset="-128"/>
          <a:cs typeface="ＭＳ Ｐゴシック" pitchFamily="-112" charset="-128"/>
        </a:defRPr>
      </a:lvl1pPr>
      <a:lvl2pPr marL="571500" indent="-276225" algn="l" rtl="0" eaLnBrk="0" fontAlgn="base" hangingPunct="0">
        <a:spcBef>
          <a:spcPts val="400"/>
        </a:spcBef>
        <a:spcAft>
          <a:spcPct val="0"/>
        </a:spcAft>
        <a:buChar char="–"/>
        <a:defRPr sz="1600">
          <a:solidFill>
            <a:schemeClr val="tx1"/>
          </a:solidFill>
          <a:latin typeface="+mn-lt"/>
          <a:ea typeface="MS PGothic" panose="020B0600070205080204" pitchFamily="34" charset="-128"/>
          <a:cs typeface="ＭＳ Ｐゴシック" pitchFamily="-112" charset="-128"/>
        </a:defRPr>
      </a:lvl2pPr>
      <a:lvl3pPr marL="809625" indent="-228600" algn="l" rtl="0" eaLnBrk="0" fontAlgn="base" hangingPunct="0">
        <a:spcBef>
          <a:spcPts val="400"/>
        </a:spcBef>
        <a:spcAft>
          <a:spcPct val="0"/>
        </a:spcAft>
        <a:buChar char="•"/>
        <a:defRPr sz="1400">
          <a:solidFill>
            <a:schemeClr val="tx1"/>
          </a:solidFill>
          <a:latin typeface="+mn-lt"/>
          <a:ea typeface="MS PGothic" panose="020B0600070205080204" pitchFamily="34" charset="-128"/>
          <a:cs typeface="ＭＳ Ｐゴシック" pitchFamily="-112" charset="-128"/>
        </a:defRPr>
      </a:lvl3pPr>
      <a:lvl4pPr marL="1028700" indent="-171450" algn="l" rtl="0" eaLnBrk="0" fontAlgn="base" hangingPunct="0">
        <a:spcBef>
          <a:spcPts val="400"/>
        </a:spcBef>
        <a:spcAft>
          <a:spcPct val="0"/>
        </a:spcAft>
        <a:buFont typeface="Arial" panose="020B0604020202020204" pitchFamily="34" charset="0"/>
        <a:buChar char="-"/>
        <a:defRPr sz="1200">
          <a:solidFill>
            <a:schemeClr val="tx1"/>
          </a:solidFill>
          <a:latin typeface="+mn-lt"/>
          <a:ea typeface="MS PGothic" panose="020B0600070205080204" pitchFamily="34" charset="-128"/>
          <a:cs typeface="ＭＳ Ｐゴシック" pitchFamily="-112" charset="-128"/>
        </a:defRPr>
      </a:lvl4pPr>
      <a:lvl5pPr marL="1200150" indent="-171450" algn="l" rtl="0" eaLnBrk="0" fontAlgn="base" hangingPunct="0">
        <a:spcBef>
          <a:spcPts val="400"/>
        </a:spcBef>
        <a:spcAft>
          <a:spcPct val="0"/>
        </a:spcAft>
        <a:buFont typeface="Arial" panose="020B0604020202020204" pitchFamily="34" charset="0"/>
        <a:buChar char="•"/>
        <a:defRPr sz="1200">
          <a:solidFill>
            <a:schemeClr val="tx1"/>
          </a:solidFill>
          <a:latin typeface="+mn-lt"/>
          <a:ea typeface="MS PGothic" panose="020B0600070205080204" pitchFamily="34" charset="-128"/>
          <a:cs typeface="ＭＳ Ｐゴシック" pitchFamily="-112" charset="-128"/>
        </a:defRPr>
      </a:lvl5pPr>
      <a:lvl6pPr marL="2514600" indent="-228600" algn="l" rtl="0" eaLnBrk="1" fontAlgn="base" hangingPunct="1">
        <a:spcBef>
          <a:spcPct val="20000"/>
        </a:spcBef>
        <a:spcAft>
          <a:spcPct val="0"/>
        </a:spcAft>
        <a:defRPr sz="1200">
          <a:solidFill>
            <a:schemeClr val="tx1"/>
          </a:solidFill>
          <a:latin typeface="+mn-lt"/>
          <a:ea typeface="+mn-ea"/>
        </a:defRPr>
      </a:lvl6pPr>
      <a:lvl7pPr marL="2971800" indent="-228600" algn="l" rtl="0" eaLnBrk="1" fontAlgn="base" hangingPunct="1">
        <a:spcBef>
          <a:spcPct val="20000"/>
        </a:spcBef>
        <a:spcAft>
          <a:spcPct val="0"/>
        </a:spcAft>
        <a:defRPr sz="1200">
          <a:solidFill>
            <a:schemeClr val="tx1"/>
          </a:solidFill>
          <a:latin typeface="+mn-lt"/>
          <a:ea typeface="+mn-ea"/>
        </a:defRPr>
      </a:lvl7pPr>
      <a:lvl8pPr marL="3429000" indent="-228600" algn="l" rtl="0" eaLnBrk="1" fontAlgn="base" hangingPunct="1">
        <a:spcBef>
          <a:spcPct val="20000"/>
        </a:spcBef>
        <a:spcAft>
          <a:spcPct val="0"/>
        </a:spcAft>
        <a:defRPr sz="1200">
          <a:solidFill>
            <a:schemeClr val="tx1"/>
          </a:solidFill>
          <a:latin typeface="+mn-lt"/>
          <a:ea typeface="+mn-ea"/>
        </a:defRPr>
      </a:lvl8pPr>
      <a:lvl9pPr marL="3886200" indent="-228600" algn="l" rtl="0" eaLnBrk="1" fontAlgn="base" hangingPunct="1">
        <a:spcBef>
          <a:spcPct val="20000"/>
        </a:spcBef>
        <a:spcAft>
          <a:spcPct val="0"/>
        </a:spcAft>
        <a:defRPr sz="1200">
          <a:solidFill>
            <a:schemeClr val="tx1"/>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hyperlink" Target="https://mentor.ieee.org/802-ec/dcn/17/ec-17-0062-00-ACSD-802-22-revision-project-csd.pdf" TargetMode="External"/><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itle 3"/>
          <p:cNvSpPr>
            <a:spLocks noGrp="1"/>
          </p:cNvSpPr>
          <p:nvPr>
            <p:ph type="ctrTitle"/>
          </p:nvPr>
        </p:nvSpPr>
        <p:spPr/>
        <p:txBody>
          <a:bodyPr/>
          <a:lstStyle/>
          <a:p>
            <a:r>
              <a:rPr lang="en-GB" altLang="en-US" dirty="0"/>
              <a:t>IEEE 802.22 motions</a:t>
            </a:r>
          </a:p>
        </p:txBody>
      </p:sp>
      <p:sp>
        <p:nvSpPr>
          <p:cNvPr id="9219" name="Subtitle 4"/>
          <p:cNvSpPr>
            <a:spLocks noGrp="1"/>
          </p:cNvSpPr>
          <p:nvPr>
            <p:ph type="subTitle" idx="1"/>
          </p:nvPr>
        </p:nvSpPr>
        <p:spPr/>
        <p:txBody>
          <a:bodyPr/>
          <a:lstStyle/>
          <a:p>
            <a:r>
              <a:rPr lang="en-GB" altLang="en-US" dirty="0"/>
              <a:t>Closing IEEE 802 EC</a:t>
            </a:r>
          </a:p>
          <a:p>
            <a:r>
              <a:rPr lang="en-GB" altLang="en-US" dirty="0"/>
              <a:t>Friday 15</a:t>
            </a:r>
            <a:r>
              <a:rPr lang="en-GB" altLang="en-US" baseline="30000" dirty="0"/>
              <a:t>th</a:t>
            </a:r>
            <a:r>
              <a:rPr lang="en-GB" altLang="en-US" dirty="0"/>
              <a:t> March 2019</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GB" dirty="0"/>
              <a:t>Motion for Conditional Approval to forward IEEE P802.22 Revision Draft 5.0 to IEEE-SA Sponsor Ballot</a:t>
            </a:r>
          </a:p>
        </p:txBody>
      </p:sp>
    </p:spTree>
    <p:extLst>
      <p:ext uri="{BB962C8B-B14F-4D97-AF65-F5344CB8AC3E}">
        <p14:creationId xmlns:p14="http://schemas.microsoft.com/office/powerpoint/2010/main" val="33600642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Motion for Conditional Approval to forward IEEE P802.22 Revision Draft 5.0 to IEEE-SA Sponsor Ballot</a:t>
            </a:r>
          </a:p>
        </p:txBody>
      </p:sp>
      <p:sp>
        <p:nvSpPr>
          <p:cNvPr id="3" name="Text Placeholder 2"/>
          <p:cNvSpPr>
            <a:spLocks noGrp="1"/>
          </p:cNvSpPr>
          <p:nvPr>
            <p:ph type="body" sz="quarter" idx="10"/>
          </p:nvPr>
        </p:nvSpPr>
        <p:spPr/>
        <p:txBody>
          <a:bodyPr>
            <a:normAutofit fontScale="92500" lnSpcReduction="10000"/>
          </a:bodyPr>
          <a:lstStyle/>
          <a:p>
            <a:r>
              <a:rPr lang="en-GB" dirty="0"/>
              <a:t>Conditional approval is only appropriate when ballot resolution efforts have been substantially completed and the approval ratio is sufficient. "Substantially complete" is when there is a very low likelihood of receiving valid new Disapprove comment(s)/vote(s) upon the next recirculation ballot. If the requirements for conditional approval have not been met at end of that recirculation ballot, then one subsequent recirculation ballot may be conducted in an attempt to meet the conditional approval conditions. If the conditions are not met by the subsequent recirculation ballot, the conditional approval terminates. Conditional approval expires at the opening of the next plenary. Agenda Items and motions requesting conditional approval to forward when the prior ballot has closed shall be accompanied by:</a:t>
            </a:r>
          </a:p>
          <a:p>
            <a:endParaRPr lang="en-GB" dirty="0"/>
          </a:p>
          <a:p>
            <a:r>
              <a:rPr lang="en-GB" dirty="0"/>
              <a:t>• Item 1: Date the ballot closed</a:t>
            </a:r>
          </a:p>
          <a:p>
            <a:r>
              <a:rPr lang="en-GB" dirty="0"/>
              <a:t>• Item 2: Vote tally including Approve, Disapprove and Abstain votes</a:t>
            </a:r>
          </a:p>
          <a:p>
            <a:r>
              <a:rPr lang="en-GB" dirty="0"/>
              <a:t>• Item 3: Comments that support the remaining disapprove votes and WG responses.</a:t>
            </a:r>
          </a:p>
          <a:p>
            <a:r>
              <a:rPr lang="en-GB" dirty="0"/>
              <a:t>• Item 4: Schedule for recirculation ballot and resolution meeting.</a:t>
            </a:r>
            <a:endParaRPr lang="en-GB" sz="2800" dirty="0"/>
          </a:p>
        </p:txBody>
      </p:sp>
    </p:spTree>
    <p:extLst>
      <p:ext uri="{BB962C8B-B14F-4D97-AF65-F5344CB8AC3E}">
        <p14:creationId xmlns:p14="http://schemas.microsoft.com/office/powerpoint/2010/main" val="283825493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GB" dirty="0"/>
              <a:t>Motion for Conditional Approval to forward IEEE P802.22 Revision Draft 5.0 to IEEE-SA Sponsor Ballot</a:t>
            </a:r>
          </a:p>
        </p:txBody>
      </p:sp>
      <p:sp>
        <p:nvSpPr>
          <p:cNvPr id="4" name="Text Placeholder 3"/>
          <p:cNvSpPr>
            <a:spLocks noGrp="1"/>
          </p:cNvSpPr>
          <p:nvPr>
            <p:ph type="body" sz="quarter" idx="10"/>
          </p:nvPr>
        </p:nvSpPr>
        <p:spPr>
          <a:xfrm>
            <a:off x="239349" y="1341438"/>
            <a:ext cx="11520851" cy="5255914"/>
          </a:xfrm>
        </p:spPr>
        <p:txBody>
          <a:bodyPr>
            <a:normAutofit fontScale="92500" lnSpcReduction="20000"/>
          </a:bodyPr>
          <a:lstStyle/>
          <a:p>
            <a:r>
              <a:rPr lang="en-GB" dirty="0"/>
              <a:t>Item 1: </a:t>
            </a:r>
            <a:r>
              <a:rPr lang="en-US" dirty="0"/>
              <a:t>Re-circulation LB #4 on </a:t>
            </a:r>
            <a:r>
              <a:rPr lang="en-GB" dirty="0"/>
              <a:t>IEEE P802.22 Revision </a:t>
            </a:r>
            <a:r>
              <a:rPr lang="en-US" dirty="0"/>
              <a:t>draft D4.0 closed 1</a:t>
            </a:r>
            <a:r>
              <a:rPr lang="en-US" baseline="30000" dirty="0"/>
              <a:t>st</a:t>
            </a:r>
            <a:r>
              <a:rPr lang="en-US" dirty="0"/>
              <a:t> Feb 2019 at 23:59 ET</a:t>
            </a:r>
            <a:endParaRPr lang="en-GB" dirty="0"/>
          </a:p>
          <a:p>
            <a:pPr>
              <a:spcBef>
                <a:spcPts val="0"/>
              </a:spcBef>
            </a:pPr>
            <a:r>
              <a:rPr lang="en-GB" dirty="0"/>
              <a:t>Item 2: </a:t>
            </a:r>
            <a:r>
              <a:rPr lang="en-US" dirty="0"/>
              <a:t>Vote tally</a:t>
            </a:r>
            <a:endParaRPr lang="en-GB" dirty="0"/>
          </a:p>
          <a:p>
            <a:endParaRPr lang="en-GB" dirty="0"/>
          </a:p>
          <a:p>
            <a:endParaRPr lang="en-GB" dirty="0"/>
          </a:p>
          <a:p>
            <a:endParaRPr lang="en-GB" dirty="0"/>
          </a:p>
          <a:p>
            <a:endParaRPr lang="en-GB" dirty="0"/>
          </a:p>
          <a:p>
            <a:endParaRPr lang="en-GB" dirty="0"/>
          </a:p>
          <a:p>
            <a:endParaRPr lang="en-GB" dirty="0"/>
          </a:p>
          <a:p>
            <a:endParaRPr lang="en-GB" dirty="0"/>
          </a:p>
          <a:p>
            <a:endParaRPr lang="en-GB" dirty="0"/>
          </a:p>
          <a:p>
            <a:endParaRPr lang="en-GB" dirty="0"/>
          </a:p>
          <a:p>
            <a:endParaRPr lang="en-GB" dirty="0"/>
          </a:p>
          <a:p>
            <a:endParaRPr lang="en-GB" dirty="0"/>
          </a:p>
          <a:p>
            <a:r>
              <a:rPr lang="en-GB" dirty="0"/>
              <a:t>Item 3: </a:t>
            </a:r>
            <a:r>
              <a:rPr lang="en-US" dirty="0"/>
              <a:t>No outstanding Disapprove votes. Working Group addressing and resolving Comments to improve the quality of the Draft.</a:t>
            </a:r>
            <a:endParaRPr lang="en-GB" dirty="0"/>
          </a:p>
          <a:p>
            <a:pPr marL="0" indent="0">
              <a:buNone/>
            </a:pPr>
            <a:endParaRPr lang="en-GB" dirty="0"/>
          </a:p>
        </p:txBody>
      </p:sp>
      <p:graphicFrame>
        <p:nvGraphicFramePr>
          <p:cNvPr id="7" name="Group 175"/>
          <p:cNvGraphicFramePr>
            <a:graphicFrameLocks/>
          </p:cNvGraphicFramePr>
          <p:nvPr>
            <p:extLst>
              <p:ext uri="{D42A27DB-BD31-4B8C-83A1-F6EECF244321}">
                <p14:modId xmlns:p14="http://schemas.microsoft.com/office/powerpoint/2010/main" val="2581129770"/>
              </p:ext>
            </p:extLst>
          </p:nvPr>
        </p:nvGraphicFramePr>
        <p:xfrm>
          <a:off x="1775520" y="2026900"/>
          <a:ext cx="8712964" cy="3562340"/>
        </p:xfrm>
        <a:graphic>
          <a:graphicData uri="http://schemas.openxmlformats.org/drawingml/2006/table">
            <a:tbl>
              <a:tblPr/>
              <a:tblGrid>
                <a:gridCol w="1430449">
                  <a:extLst>
                    <a:ext uri="{9D8B030D-6E8A-4147-A177-3AD203B41FA5}">
                      <a16:colId xmlns:a16="http://schemas.microsoft.com/office/drawing/2014/main" val="20000"/>
                    </a:ext>
                  </a:extLst>
                </a:gridCol>
                <a:gridCol w="504864">
                  <a:extLst>
                    <a:ext uri="{9D8B030D-6E8A-4147-A177-3AD203B41FA5}">
                      <a16:colId xmlns:a16="http://schemas.microsoft.com/office/drawing/2014/main" val="20001"/>
                    </a:ext>
                  </a:extLst>
                </a:gridCol>
                <a:gridCol w="504864">
                  <a:extLst>
                    <a:ext uri="{9D8B030D-6E8A-4147-A177-3AD203B41FA5}">
                      <a16:colId xmlns:a16="http://schemas.microsoft.com/office/drawing/2014/main" val="20002"/>
                    </a:ext>
                  </a:extLst>
                </a:gridCol>
                <a:gridCol w="673152">
                  <a:extLst>
                    <a:ext uri="{9D8B030D-6E8A-4147-A177-3AD203B41FA5}">
                      <a16:colId xmlns:a16="http://schemas.microsoft.com/office/drawing/2014/main" val="20003"/>
                    </a:ext>
                  </a:extLst>
                </a:gridCol>
                <a:gridCol w="504864">
                  <a:extLst>
                    <a:ext uri="{9D8B030D-6E8A-4147-A177-3AD203B41FA5}">
                      <a16:colId xmlns:a16="http://schemas.microsoft.com/office/drawing/2014/main" val="20004"/>
                    </a:ext>
                  </a:extLst>
                </a:gridCol>
                <a:gridCol w="504864">
                  <a:extLst>
                    <a:ext uri="{9D8B030D-6E8A-4147-A177-3AD203B41FA5}">
                      <a16:colId xmlns:a16="http://schemas.microsoft.com/office/drawing/2014/main" val="20005"/>
                    </a:ext>
                  </a:extLst>
                </a:gridCol>
                <a:gridCol w="673152">
                  <a:extLst>
                    <a:ext uri="{9D8B030D-6E8A-4147-A177-3AD203B41FA5}">
                      <a16:colId xmlns:a16="http://schemas.microsoft.com/office/drawing/2014/main" val="20006"/>
                    </a:ext>
                  </a:extLst>
                </a:gridCol>
                <a:gridCol w="504864">
                  <a:extLst>
                    <a:ext uri="{9D8B030D-6E8A-4147-A177-3AD203B41FA5}">
                      <a16:colId xmlns:a16="http://schemas.microsoft.com/office/drawing/2014/main" val="20007"/>
                    </a:ext>
                  </a:extLst>
                </a:gridCol>
                <a:gridCol w="504864">
                  <a:extLst>
                    <a:ext uri="{9D8B030D-6E8A-4147-A177-3AD203B41FA5}">
                      <a16:colId xmlns:a16="http://schemas.microsoft.com/office/drawing/2014/main" val="20008"/>
                    </a:ext>
                  </a:extLst>
                </a:gridCol>
                <a:gridCol w="673152">
                  <a:extLst>
                    <a:ext uri="{9D8B030D-6E8A-4147-A177-3AD203B41FA5}">
                      <a16:colId xmlns:a16="http://schemas.microsoft.com/office/drawing/2014/main" val="20009"/>
                    </a:ext>
                  </a:extLst>
                </a:gridCol>
                <a:gridCol w="504864">
                  <a:extLst>
                    <a:ext uri="{9D8B030D-6E8A-4147-A177-3AD203B41FA5}">
                      <a16:colId xmlns:a16="http://schemas.microsoft.com/office/drawing/2014/main" val="20010"/>
                    </a:ext>
                  </a:extLst>
                </a:gridCol>
                <a:gridCol w="504864">
                  <a:extLst>
                    <a:ext uri="{9D8B030D-6E8A-4147-A177-3AD203B41FA5}">
                      <a16:colId xmlns:a16="http://schemas.microsoft.com/office/drawing/2014/main" val="20011"/>
                    </a:ext>
                  </a:extLst>
                </a:gridCol>
                <a:gridCol w="720095">
                  <a:extLst>
                    <a:ext uri="{9D8B030D-6E8A-4147-A177-3AD203B41FA5}">
                      <a16:colId xmlns:a16="http://schemas.microsoft.com/office/drawing/2014/main" val="20012"/>
                    </a:ext>
                  </a:extLst>
                </a:gridCol>
                <a:gridCol w="504052">
                  <a:extLst>
                    <a:ext uri="{9D8B030D-6E8A-4147-A177-3AD203B41FA5}">
                      <a16:colId xmlns:a16="http://schemas.microsoft.com/office/drawing/2014/main" val="20022"/>
                    </a:ext>
                  </a:extLst>
                </a:gridCol>
              </a:tblGrid>
              <a:tr h="556289">
                <a:tc rowSpan="2">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0" lang="en-GB" sz="15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no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bg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600" b="0" i="0" u="none" strike="noStrike" cap="none" normalizeH="0" baseline="0" dirty="0">
                          <a:ln>
                            <a:noFill/>
                          </a:ln>
                          <a:solidFill>
                            <a:schemeClr val="tx1"/>
                          </a:solidFill>
                          <a:effectLst/>
                          <a:latin typeface="Times New Roman" pitchFamily="18" charset="0"/>
                        </a:rPr>
                        <a:t>WG LB #1</a:t>
                      </a:r>
                      <a:br>
                        <a:rPr kumimoji="0" lang="en-GB" sz="1600" b="0" i="0" u="none" strike="noStrike" cap="none" normalizeH="0" baseline="0" dirty="0">
                          <a:ln>
                            <a:noFill/>
                          </a:ln>
                          <a:solidFill>
                            <a:schemeClr val="tx1"/>
                          </a:solidFill>
                          <a:effectLst/>
                          <a:latin typeface="Times New Roman" pitchFamily="18" charset="0"/>
                        </a:rPr>
                      </a:br>
                      <a:r>
                        <a:rPr kumimoji="0" lang="en-GB" sz="1600" b="0" i="0" u="none" strike="noStrike" cap="none" normalizeH="0" baseline="0" dirty="0">
                          <a:ln>
                            <a:noFill/>
                          </a:ln>
                          <a:solidFill>
                            <a:schemeClr val="tx1"/>
                          </a:solidFill>
                          <a:effectLst/>
                          <a:latin typeface="Times New Roman" pitchFamily="18" charset="0"/>
                        </a:rPr>
                        <a:t>(Draft D1.0)</a:t>
                      </a: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400" b="0" i="0" u="none" strike="noStrike" cap="none" normalizeH="0" baseline="0" dirty="0">
                        <a:ln>
                          <a:noFill/>
                        </a:ln>
                        <a:solidFill>
                          <a:schemeClr val="tx1"/>
                        </a:solidFill>
                        <a:effectLst/>
                        <a:latin typeface="Times New Roman" pitchFamily="18" charset="0"/>
                      </a:endParaRPr>
                    </a:p>
                  </a:txBody>
                  <a:tcPr marT="45698" marB="45698"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400" b="0" i="0" u="none" strike="noStrike" cap="none" normalizeH="0" baseline="0" dirty="0">
                        <a:ln>
                          <a:noFill/>
                        </a:ln>
                        <a:solidFill>
                          <a:schemeClr val="tx1"/>
                        </a:solidFill>
                        <a:effectLst/>
                        <a:latin typeface="Times New Roman" pitchFamily="18" charset="0"/>
                      </a:endParaRPr>
                    </a:p>
                  </a:txBody>
                  <a:tcPr marT="45698" marB="45698"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600" b="0" i="0" u="none" strike="noStrike" cap="none" normalizeH="0" baseline="0" dirty="0">
                          <a:ln>
                            <a:noFill/>
                          </a:ln>
                          <a:solidFill>
                            <a:schemeClr val="tx1"/>
                          </a:solidFill>
                          <a:effectLst/>
                          <a:latin typeface="Times New Roman" pitchFamily="18" charset="0"/>
                        </a:rPr>
                        <a:t>WG LB #2</a:t>
                      </a:r>
                      <a:br>
                        <a:rPr kumimoji="0" lang="en-GB" sz="1600" b="0" i="0" u="none" strike="noStrike" cap="none" normalizeH="0" baseline="0" dirty="0">
                          <a:ln>
                            <a:noFill/>
                          </a:ln>
                          <a:solidFill>
                            <a:schemeClr val="tx1"/>
                          </a:solidFill>
                          <a:effectLst/>
                          <a:latin typeface="Times New Roman" pitchFamily="18" charset="0"/>
                        </a:rPr>
                      </a:br>
                      <a:r>
                        <a:rPr kumimoji="0" lang="en-GB" sz="1600" b="0" i="0" u="none" strike="noStrike" cap="none" normalizeH="0" baseline="0" dirty="0">
                          <a:ln>
                            <a:noFill/>
                          </a:ln>
                          <a:solidFill>
                            <a:schemeClr val="tx1"/>
                          </a:solidFill>
                          <a:effectLst/>
                          <a:latin typeface="Times New Roman" pitchFamily="18" charset="0"/>
                        </a:rPr>
                        <a:t>(Draft D2.0)</a:t>
                      </a: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600" b="0" i="0" u="none" strike="noStrike" cap="none" normalizeH="0" baseline="0" dirty="0">
                          <a:ln>
                            <a:noFill/>
                          </a:ln>
                          <a:solidFill>
                            <a:schemeClr val="tx1"/>
                          </a:solidFill>
                          <a:effectLst/>
                          <a:latin typeface="Times New Roman" pitchFamily="18" charset="0"/>
                        </a:rPr>
                        <a:t>WG LB #3</a:t>
                      </a:r>
                      <a:br>
                        <a:rPr kumimoji="0" lang="en-GB" sz="1600" b="0" i="0" u="none" strike="noStrike" cap="none" normalizeH="0" baseline="0" dirty="0">
                          <a:ln>
                            <a:noFill/>
                          </a:ln>
                          <a:solidFill>
                            <a:schemeClr val="tx1"/>
                          </a:solidFill>
                          <a:effectLst/>
                          <a:latin typeface="Times New Roman" pitchFamily="18" charset="0"/>
                        </a:rPr>
                      </a:br>
                      <a:r>
                        <a:rPr kumimoji="0" lang="en-GB" sz="1600" b="0" i="0" u="none" strike="noStrike" cap="none" normalizeH="0" baseline="0" dirty="0">
                          <a:ln>
                            <a:noFill/>
                          </a:ln>
                          <a:solidFill>
                            <a:schemeClr val="tx1"/>
                          </a:solidFill>
                          <a:effectLst/>
                          <a:latin typeface="Times New Roman" pitchFamily="18" charset="0"/>
                        </a:rPr>
                        <a:t>(Draft D3.0)</a:t>
                      </a: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6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gridSpan="3">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600" b="0" i="0" u="none" strike="noStrike" cap="none" normalizeH="0" baseline="0" dirty="0">
                          <a:ln>
                            <a:noFill/>
                          </a:ln>
                          <a:solidFill>
                            <a:schemeClr val="tx1"/>
                          </a:solidFill>
                          <a:effectLst/>
                          <a:latin typeface="Times New Roman" pitchFamily="18" charset="0"/>
                        </a:rPr>
                        <a:t>WG </a:t>
                      </a:r>
                      <a:r>
                        <a:rPr kumimoji="0" lang="en-GB" sz="1600" b="1" i="0" u="none" strike="noStrike" cap="none" normalizeH="0" baseline="0" dirty="0">
                          <a:ln>
                            <a:noFill/>
                          </a:ln>
                          <a:solidFill>
                            <a:schemeClr val="tx1"/>
                          </a:solidFill>
                          <a:effectLst/>
                          <a:latin typeface="Times New Roman" pitchFamily="18" charset="0"/>
                        </a:rPr>
                        <a:t>Recirc</a:t>
                      </a:r>
                      <a:r>
                        <a:rPr kumimoji="0" lang="en-GB" sz="1600" b="0" i="0" u="none" strike="noStrike" cap="none" normalizeH="0" baseline="0" dirty="0">
                          <a:ln>
                            <a:noFill/>
                          </a:ln>
                          <a:solidFill>
                            <a:schemeClr val="tx1"/>
                          </a:solidFill>
                          <a:effectLst/>
                          <a:latin typeface="Times New Roman" pitchFamily="18" charset="0"/>
                        </a:rPr>
                        <a:t> LB#4</a:t>
                      </a:r>
                      <a:br>
                        <a:rPr kumimoji="0" lang="en-GB" sz="1600" b="0" i="0" u="none" strike="noStrike" cap="none" normalizeH="0" baseline="0" dirty="0">
                          <a:ln>
                            <a:noFill/>
                          </a:ln>
                          <a:solidFill>
                            <a:schemeClr val="tx1"/>
                          </a:solidFill>
                          <a:effectLst/>
                          <a:latin typeface="Times New Roman" pitchFamily="18" charset="0"/>
                        </a:rPr>
                      </a:br>
                      <a:r>
                        <a:rPr kumimoji="0" lang="en-GB" sz="1600" b="0" i="0" u="none" strike="noStrike" cap="none" normalizeH="0" baseline="0" dirty="0">
                          <a:ln>
                            <a:noFill/>
                          </a:ln>
                          <a:solidFill>
                            <a:schemeClr val="tx1"/>
                          </a:solidFill>
                          <a:effectLst/>
                          <a:latin typeface="Times New Roman" pitchFamily="18" charset="0"/>
                        </a:rPr>
                        <a:t>(Draft D4.0)</a:t>
                      </a: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5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hMerge="1">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endParaRPr kumimoji="0" lang="en-GB" sz="1500" b="0" i="0" u="none" strike="noStrike" cap="none" normalizeH="0" baseline="0" dirty="0">
                        <a:ln>
                          <a:noFill/>
                        </a:ln>
                        <a:solidFill>
                          <a:schemeClr val="tx1"/>
                        </a:solidFill>
                        <a:effectLst/>
                        <a:latin typeface="Times New Roman" pitchFamily="18" charset="0"/>
                      </a:endParaRPr>
                    </a:p>
                  </a:txBody>
                  <a:tcPr marL="91450" marR="91450" marT="45621" marB="45621"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rowSpan="2">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err="1">
                          <a:ln>
                            <a:noFill/>
                          </a:ln>
                          <a:solidFill>
                            <a:schemeClr val="tx1"/>
                          </a:solidFill>
                          <a:effectLst/>
                          <a:latin typeface="Times New Roman" pitchFamily="18" charset="0"/>
                        </a:rPr>
                        <a:t>Req</a:t>
                      </a:r>
                      <a:br>
                        <a:rPr kumimoji="0" lang="en-GB" sz="1200" b="0" i="0" u="none" strike="noStrike" cap="none" normalizeH="0" baseline="0" dirty="0">
                          <a:ln>
                            <a:noFill/>
                          </a:ln>
                          <a:solidFill>
                            <a:schemeClr val="tx1"/>
                          </a:solidFill>
                          <a:effectLst/>
                          <a:latin typeface="Times New Roman" pitchFamily="18" charset="0"/>
                        </a:rPr>
                      </a:b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382058">
                <a:tc vMerge="1">
                  <a:txBody>
                    <a:bodyPr/>
                    <a:lstStyle/>
                    <a:p>
                      <a:endParaRPr lang="en-GB"/>
                    </a:p>
                  </a:txBody>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Status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vMerge="1">
                  <a:txBody>
                    <a:bodyPr/>
                    <a:lstStyle/>
                    <a:p>
                      <a:endParaRPr lang="en-GB"/>
                    </a:p>
                  </a:txBody>
                  <a:tcPr/>
                </a:tc>
                <a:extLst>
                  <a:ext uri="{0D108BD9-81ED-4DB2-BD59-A6C34878D82A}">
                    <a16:rowId xmlns:a16="http://schemas.microsoft.com/office/drawing/2014/main" val="10001"/>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Abstain</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29</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36</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22</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30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N/A</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Dis with comment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3</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r>
                        <a:rPr kumimoji="0" lang="en-GB" sz="1200" b="0" i="0" u="none" strike="noStrike" kern="1200" cap="none" normalizeH="0" baseline="0" dirty="0">
                          <a:ln>
                            <a:noFill/>
                          </a:ln>
                          <a:solidFill>
                            <a:schemeClr val="tx1"/>
                          </a:solidFill>
                          <a:effectLst/>
                          <a:latin typeface="Times New Roman" pitchFamily="18" charset="0"/>
                          <a:ea typeface="+mn-ea"/>
                          <a:cs typeface="+mn-cs"/>
                        </a:rPr>
                        <a:t>3</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2</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Dis w/o comment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Approve</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6</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60</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FAIL</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FF0000"/>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57</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FAIL</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FF0000"/>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7</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88</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9</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00</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 75</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Ballots returned</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14</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82</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11</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52</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2</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6</a:t>
                      </a:r>
                      <a:r>
                        <a:rPr kumimoji="0" lang="en-GB" sz="1200" b="0" i="0" u="none" strike="noStrike" kern="1200" cap="none" normalizeH="0" baseline="0" dirty="0">
                          <a:ln>
                            <a:noFill/>
                          </a:ln>
                          <a:solidFill>
                            <a:schemeClr val="tx1"/>
                          </a:solidFill>
                          <a:effectLst/>
                          <a:latin typeface="Times New Roman" pitchFamily="18" charset="0"/>
                          <a:ea typeface="+mn-ea"/>
                          <a:cs typeface="+mn-cs"/>
                        </a:rPr>
                        <a:t>7</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13</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7</a:t>
                      </a:r>
                      <a:r>
                        <a:rPr kumimoji="0" lang="en-GB" sz="1200" b="0" i="0" u="none" strike="noStrike" kern="1200" cap="none" normalizeH="0" baseline="0" dirty="0">
                          <a:ln>
                            <a:noFill/>
                          </a:ln>
                          <a:solidFill>
                            <a:schemeClr val="tx1"/>
                          </a:solidFill>
                          <a:effectLst/>
                          <a:latin typeface="Times New Roman" pitchFamily="18" charset="0"/>
                          <a:ea typeface="+mn-ea"/>
                          <a:cs typeface="+mn-cs"/>
                        </a:rPr>
                        <a:t>2</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defRPr/>
                      </a:pPr>
                      <a:r>
                        <a:rPr kumimoji="0" lang="en-GB" sz="1200" b="0" i="0" u="none" strike="noStrike" cap="none" normalizeH="0" baseline="0" dirty="0">
                          <a:ln>
                            <a:noFill/>
                          </a:ln>
                          <a:solidFill>
                            <a:schemeClr val="tx1"/>
                          </a:solidFill>
                          <a:effectLst/>
                          <a:latin typeface="Times New Roman" pitchFamily="18" charset="0"/>
                        </a:rPr>
                        <a:t>PASS</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solidFill>
                      <a:srgbClr val="66FF33"/>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 50</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Voters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17</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21</a:t>
                      </a:r>
                      <a:endParaRPr kumimoji="0" lang="en-GB" sz="12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18</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8</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spc="-50" normalizeH="0" baseline="0" dirty="0">
                          <a:ln>
                            <a:noFill/>
                          </a:ln>
                          <a:solidFill>
                            <a:schemeClr val="tx1"/>
                          </a:solidFill>
                          <a:effectLst/>
                          <a:latin typeface="Times New Roman" pitchFamily="18" charset="0"/>
                        </a:rPr>
                        <a:t>Comments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US" sz="1200" b="0" i="0" u="none" strike="noStrike" kern="1200" cap="none" normalizeH="0" baseline="0" dirty="0">
                          <a:ln>
                            <a:noFill/>
                          </a:ln>
                          <a:solidFill>
                            <a:schemeClr val="tx1"/>
                          </a:solidFill>
                          <a:effectLst/>
                          <a:latin typeface="Times New Roman" pitchFamily="18" charset="0"/>
                          <a:ea typeface="+mn-ea"/>
                          <a:cs typeface="+mn-cs"/>
                        </a:rPr>
                        <a:t>1</a:t>
                      </a:r>
                      <a:r>
                        <a:rPr kumimoji="0" lang="en-GB" sz="1200" b="0" i="0" u="none" strike="noStrike" kern="1200" cap="none" normalizeH="0" baseline="0" dirty="0">
                          <a:ln>
                            <a:noFill/>
                          </a:ln>
                          <a:solidFill>
                            <a:schemeClr val="tx1"/>
                          </a:solidFill>
                          <a:effectLst/>
                          <a:latin typeface="Times New Roman" pitchFamily="18" charset="0"/>
                          <a:ea typeface="+mn-ea"/>
                          <a:cs typeface="+mn-cs"/>
                        </a:rPr>
                        <a:t>50</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149</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65</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86</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8"/>
                  </a:ext>
                </a:extLst>
              </a:tr>
              <a:tr h="32517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200" b="0" i="0" u="none" strike="noStrike" kern="1200" cap="none" spc="-50" normalizeH="0" baseline="0" dirty="0">
                          <a:ln>
                            <a:noFill/>
                          </a:ln>
                          <a:solidFill>
                            <a:schemeClr val="tx1"/>
                          </a:solidFill>
                          <a:effectLst/>
                          <a:latin typeface="Times New Roman" pitchFamily="18" charset="0"/>
                          <a:ea typeface="+mn-ea"/>
                          <a:cs typeface="+mn-cs"/>
                        </a:rPr>
                        <a:t>Public comments</a:t>
                      </a:r>
                    </a:p>
                  </a:txBody>
                  <a:tcPr marL="90009" marR="90009" marT="46701" marB="46701" anchor="ctr" anchorCtr="1" horzOverflow="overflow">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500" b="0" i="0" u="none" strike="noStrike" kern="1200" cap="none" normalizeH="0" baseline="0" dirty="0">
                          <a:ln>
                            <a:noFill/>
                          </a:ln>
                          <a:solidFill>
                            <a:schemeClr val="tx1"/>
                          </a:solidFill>
                          <a:effectLst/>
                          <a:latin typeface="Times New Roman" pitchFamily="18" charset="0"/>
                          <a:ea typeface="+mn-ea"/>
                          <a:cs typeface="+mn-cs"/>
                        </a:rPr>
                        <a:t>0</a:t>
                      </a: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400" b="0" i="0" u="none" strike="noStrike" kern="1200" cap="none" normalizeH="0" baseline="0" dirty="0">
                          <a:ln>
                            <a:noFill/>
                          </a:ln>
                          <a:solidFill>
                            <a:schemeClr val="tx1"/>
                          </a:solidFill>
                          <a:effectLst/>
                          <a:latin typeface="Times New Roman" pitchFamily="18" charset="0"/>
                          <a:ea typeface="+mn-ea"/>
                          <a:cs typeface="+mn-cs"/>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500" b="0" i="0" u="none" strike="noStrike" cap="none" normalizeH="0" baseline="0" dirty="0">
                          <a:ln>
                            <a:noFill/>
                          </a:ln>
                          <a:solidFill>
                            <a:schemeClr val="tx1"/>
                          </a:solidFill>
                          <a:effectLst/>
                          <a:latin typeface="Times New Roman" pitchFamily="18" charset="0"/>
                        </a:rPr>
                        <a:t>-</a:t>
                      </a:r>
                    </a:p>
                  </a:txBody>
                  <a:tcPr marL="90009" marR="90009" marT="46701" marB="46701" anchor="ctr" anchorCtr="1"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solidFill>
                        <a:schemeClr val="tx1"/>
                      </a:solid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kern="1200" cap="none" normalizeH="0" baseline="0" dirty="0">
                        <a:ln>
                          <a:noFill/>
                        </a:ln>
                        <a:solidFill>
                          <a:schemeClr val="tx1"/>
                        </a:solidFill>
                        <a:effectLst/>
                        <a:latin typeface="Times New Roman" pitchFamily="18" charset="0"/>
                        <a:ea typeface="+mn-ea"/>
                        <a:cs typeface="+mn-cs"/>
                      </a:endParaRPr>
                    </a:p>
                  </a:txBody>
                  <a:tcPr marL="90009" marR="90009" marT="46701" marB="46701" anchor="ctr" anchorCtr="1" horzOverflow="overflow">
                    <a:lnL w="28575"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endParaRPr kumimoji="0" lang="en-GB" sz="1500" b="0" i="0" u="none" strike="noStrike" cap="none" normalizeH="0" baseline="0" dirty="0">
                        <a:ln>
                          <a:noFill/>
                        </a:ln>
                        <a:solidFill>
                          <a:schemeClr val="tx1"/>
                        </a:solidFill>
                        <a:effectLst/>
                        <a:latin typeface="Times New Roman" pitchFamily="18" charset="0"/>
                      </a:endParaRPr>
                    </a:p>
                  </a:txBody>
                  <a:tcPr marL="90009" marR="90009" marT="46701" marB="46701" anchor="ctr" anchorCtr="1" horzOverflow="overflow">
                    <a:lnL w="28575" cap="flat" cmpd="sng" algn="ctr">
                      <a:noFill/>
                      <a:prstDash val="solid"/>
                      <a:round/>
                      <a:headEnd type="none" w="med" len="med"/>
                      <a:tailEnd type="none" w="med" len="med"/>
                    </a:lnL>
                    <a:lnR w="28575" cap="flat" cmpd="sng" algn="ctr">
                      <a:no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no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9"/>
                  </a:ext>
                </a:extLst>
              </a:tr>
            </a:tbl>
          </a:graphicData>
        </a:graphic>
      </p:graphicFrame>
    </p:spTree>
    <p:extLst>
      <p:ext uri="{BB962C8B-B14F-4D97-AF65-F5344CB8AC3E}">
        <p14:creationId xmlns:p14="http://schemas.microsoft.com/office/powerpoint/2010/main" val="3166674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dirty="0"/>
              <a:t>Motion for Conditional Approval to forward IEEE P802.22 Revision Draft 5.0 to IEEE-SA Sponsor Ballot</a:t>
            </a:r>
          </a:p>
        </p:txBody>
      </p:sp>
      <p:sp>
        <p:nvSpPr>
          <p:cNvPr id="3" name="Text Placeholder 2"/>
          <p:cNvSpPr>
            <a:spLocks noGrp="1"/>
          </p:cNvSpPr>
          <p:nvPr>
            <p:ph type="body" sz="quarter" idx="10"/>
          </p:nvPr>
        </p:nvSpPr>
        <p:spPr/>
        <p:txBody>
          <a:bodyPr>
            <a:normAutofit/>
          </a:bodyPr>
          <a:lstStyle/>
          <a:p>
            <a:r>
              <a:rPr lang="en-US" dirty="0"/>
              <a:t>Item 4: Recirculation ballot and resolution meeting schedule</a:t>
            </a: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609600" lvl="1" indent="-342900" algn="just">
              <a:spcBef>
                <a:spcPts val="0"/>
              </a:spcBef>
              <a:spcAft>
                <a:spcPts val="0"/>
              </a:spcAft>
              <a:buFont typeface="Symbol" panose="05050102010706020507" pitchFamily="18" charset="2"/>
              <a:buChar char=""/>
            </a:pPr>
            <a:endParaRPr lang="en-GB" dirty="0">
              <a:ea typeface="PMingLiU" panose="02020500000000000000" pitchFamily="18" charset="-120"/>
            </a:endParaRPr>
          </a:p>
          <a:p>
            <a:pPr marL="0" indent="0">
              <a:buNone/>
            </a:pPr>
            <a:endParaRPr lang="en-GB" sz="1400" dirty="0"/>
          </a:p>
        </p:txBody>
      </p:sp>
      <p:graphicFrame>
        <p:nvGraphicFramePr>
          <p:cNvPr id="4" name="Table 3">
            <a:extLst>
              <a:ext uri="{FF2B5EF4-FFF2-40B4-BE49-F238E27FC236}">
                <a16:creationId xmlns:a16="http://schemas.microsoft.com/office/drawing/2014/main" id="{5C695F6D-8177-459A-9905-B55D196E2729}"/>
              </a:ext>
            </a:extLst>
          </p:cNvPr>
          <p:cNvGraphicFramePr>
            <a:graphicFrameLocks noGrp="1"/>
          </p:cNvGraphicFramePr>
          <p:nvPr>
            <p:extLst>
              <p:ext uri="{D42A27DB-BD31-4B8C-83A1-F6EECF244321}">
                <p14:modId xmlns:p14="http://schemas.microsoft.com/office/powerpoint/2010/main" val="2559095155"/>
              </p:ext>
            </p:extLst>
          </p:nvPr>
        </p:nvGraphicFramePr>
        <p:xfrm>
          <a:off x="695400" y="1844824"/>
          <a:ext cx="10729192" cy="4282440"/>
        </p:xfrm>
        <a:graphic>
          <a:graphicData uri="http://schemas.openxmlformats.org/drawingml/2006/table">
            <a:tbl>
              <a:tblPr firstRow="1" bandRow="1">
                <a:tableStyleId>{5C22544A-7EE6-4342-B048-85BDC9FD1C3A}</a:tableStyleId>
              </a:tblPr>
              <a:tblGrid>
                <a:gridCol w="7344816">
                  <a:extLst>
                    <a:ext uri="{9D8B030D-6E8A-4147-A177-3AD203B41FA5}">
                      <a16:colId xmlns:a16="http://schemas.microsoft.com/office/drawing/2014/main" val="875178329"/>
                    </a:ext>
                  </a:extLst>
                </a:gridCol>
                <a:gridCol w="3384376">
                  <a:extLst>
                    <a:ext uri="{9D8B030D-6E8A-4147-A177-3AD203B41FA5}">
                      <a16:colId xmlns:a16="http://schemas.microsoft.com/office/drawing/2014/main" val="3167322224"/>
                    </a:ext>
                  </a:extLst>
                </a:gridCol>
              </a:tblGrid>
              <a:tr h="370840">
                <a:tc>
                  <a:txBody>
                    <a:bodyPr/>
                    <a:lstStyle/>
                    <a:p>
                      <a:pPr algn="ctr"/>
                      <a:r>
                        <a:rPr lang="en-US" dirty="0">
                          <a:solidFill>
                            <a:schemeClr val="tx1"/>
                          </a:solidFill>
                        </a:rPr>
                        <a:t>Actions </a:t>
                      </a:r>
                    </a:p>
                  </a:txBody>
                  <a:tcPr/>
                </a:tc>
                <a:tc>
                  <a:txBody>
                    <a:bodyPr/>
                    <a:lstStyle/>
                    <a:p>
                      <a:pPr algn="ctr"/>
                      <a:r>
                        <a:rPr lang="en-US" dirty="0">
                          <a:solidFill>
                            <a:schemeClr val="tx1"/>
                          </a:solidFill>
                        </a:rPr>
                        <a:t>Schedule</a:t>
                      </a:r>
                    </a:p>
                  </a:txBody>
                  <a:tcPr/>
                </a:tc>
                <a:extLst>
                  <a:ext uri="{0D108BD9-81ED-4DB2-BD59-A6C34878D82A}">
                    <a16:rowId xmlns:a16="http://schemas.microsoft.com/office/drawing/2014/main" val="2271703393"/>
                  </a:ext>
                </a:extLst>
              </a:tr>
              <a:tr h="18542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Sponsor Ballot Pool formed. 72 people in the Pool. Pool is balanced</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dirty="0">
                          <a:solidFill>
                            <a:schemeClr val="tx1"/>
                          </a:solidFill>
                        </a:rPr>
                        <a:t>Completed – Feb 12</a:t>
                      </a:r>
                      <a:r>
                        <a:rPr lang="en-US" baseline="30000" dirty="0">
                          <a:solidFill>
                            <a:schemeClr val="tx1"/>
                          </a:solidFill>
                        </a:rPr>
                        <a:t>th</a:t>
                      </a:r>
                      <a:r>
                        <a:rPr lang="en-US" dirty="0">
                          <a:solidFill>
                            <a:schemeClr val="tx1"/>
                          </a:solidFill>
                        </a:rPr>
                        <a:t> 2019</a:t>
                      </a:r>
                    </a:p>
                  </a:txBody>
                  <a:tcPr/>
                </a:tc>
                <a:extLst>
                  <a:ext uri="{0D108BD9-81ED-4DB2-BD59-A6C34878D82A}">
                    <a16:rowId xmlns:a16="http://schemas.microsoft.com/office/drawing/2014/main" val="2065983974"/>
                  </a:ext>
                </a:extLst>
              </a:tr>
              <a:tr h="18542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ea typeface="PMingLiU" panose="02020500000000000000" pitchFamily="18" charset="-120"/>
                        </a:rPr>
                        <a:t>Address and Resolve Comments for Draft 4.0</a:t>
                      </a:r>
                      <a:endParaRPr lang="en-US" dirty="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solidFill>
                            <a:schemeClr val="tx1"/>
                          </a:solidFill>
                          <a:ea typeface="PMingLiU" panose="02020500000000000000" pitchFamily="18" charset="-120"/>
                        </a:rPr>
                        <a:t>March 15</a:t>
                      </a:r>
                      <a:r>
                        <a:rPr lang="en-GB" baseline="30000" dirty="0">
                          <a:solidFill>
                            <a:schemeClr val="tx1"/>
                          </a:solidFill>
                          <a:ea typeface="PMingLiU" panose="02020500000000000000" pitchFamily="18" charset="-120"/>
                        </a:rPr>
                        <a:t>th</a:t>
                      </a:r>
                      <a:r>
                        <a:rPr lang="en-GB" dirty="0">
                          <a:solidFill>
                            <a:schemeClr val="tx1"/>
                          </a:solidFill>
                          <a:ea typeface="PMingLiU" panose="02020500000000000000" pitchFamily="18" charset="-120"/>
                        </a:rPr>
                        <a:t> 2019</a:t>
                      </a:r>
                      <a:endParaRPr lang="en-US" dirty="0">
                        <a:solidFill>
                          <a:schemeClr val="tx1"/>
                        </a:solidFill>
                      </a:endParaRPr>
                    </a:p>
                  </a:txBody>
                  <a:tcPr/>
                </a:tc>
                <a:extLst>
                  <a:ext uri="{0D108BD9-81ED-4DB2-BD59-A6C34878D82A}">
                    <a16:rowId xmlns:a16="http://schemas.microsoft.com/office/drawing/2014/main" val="3261613748"/>
                  </a:ext>
                </a:extLst>
              </a:tr>
              <a:tr h="370840">
                <a:tc>
                  <a:txBody>
                    <a:bodyPr/>
                    <a:lstStyle/>
                    <a:p>
                      <a:r>
                        <a:rPr lang="en-GB" dirty="0">
                          <a:ea typeface="PMingLiU" panose="02020500000000000000" pitchFamily="18" charset="-120"/>
                        </a:rPr>
                        <a:t>Conditional Approval to proceed to the Sponsor Ballot </a:t>
                      </a:r>
                      <a:endParaRPr lang="en-US" dirty="0"/>
                    </a:p>
                  </a:txBody>
                  <a:tcPr/>
                </a:tc>
                <a:tc>
                  <a:txBody>
                    <a:bodyPr/>
                    <a:lstStyle/>
                    <a:p>
                      <a:r>
                        <a:rPr lang="en-GB" dirty="0">
                          <a:ea typeface="PMingLiU" panose="02020500000000000000" pitchFamily="18" charset="-120"/>
                        </a:rPr>
                        <a:t>March 15</a:t>
                      </a:r>
                      <a:r>
                        <a:rPr lang="en-GB" baseline="30000" dirty="0">
                          <a:ea typeface="PMingLiU" panose="02020500000000000000" pitchFamily="18" charset="-120"/>
                        </a:rPr>
                        <a:t>th</a:t>
                      </a:r>
                      <a:r>
                        <a:rPr lang="en-GB" dirty="0">
                          <a:ea typeface="PMingLiU" panose="02020500000000000000" pitchFamily="18" charset="-120"/>
                        </a:rPr>
                        <a:t> from the EC</a:t>
                      </a:r>
                      <a:endParaRPr lang="en-US" dirty="0"/>
                    </a:p>
                  </a:txBody>
                  <a:tcPr/>
                </a:tc>
                <a:extLst>
                  <a:ext uri="{0D108BD9-81ED-4DB2-BD59-A6C34878D82A}">
                    <a16:rowId xmlns:a16="http://schemas.microsoft.com/office/drawing/2014/main" val="2027530618"/>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ea typeface="PMingLiU" panose="02020500000000000000" pitchFamily="18" charset="-120"/>
                        </a:rPr>
                        <a:t>Prepare Draft 5.0 by the end of March 2019</a:t>
                      </a:r>
                      <a:endParaRPr lang="en-US" sz="1600" dirty="0">
                        <a:ea typeface="SimSun" panose="02010600030101010101" pitchFamily="2" charset="-122"/>
                      </a:endParaRPr>
                    </a:p>
                  </a:txBody>
                  <a:tcPr/>
                </a:tc>
                <a:tc>
                  <a:txBody>
                    <a:bodyPr/>
                    <a:lstStyle/>
                    <a:p>
                      <a:r>
                        <a:rPr lang="en-US" dirty="0"/>
                        <a:t>March 30</a:t>
                      </a:r>
                      <a:r>
                        <a:rPr lang="en-US" baseline="30000" dirty="0"/>
                        <a:t>th</a:t>
                      </a:r>
                      <a:r>
                        <a:rPr lang="en-US" dirty="0"/>
                        <a:t> 2019</a:t>
                      </a:r>
                    </a:p>
                  </a:txBody>
                  <a:tcPr/>
                </a:tc>
                <a:extLst>
                  <a:ext uri="{0D108BD9-81ED-4DB2-BD59-A6C34878D82A}">
                    <a16:rowId xmlns:a16="http://schemas.microsoft.com/office/drawing/2014/main" val="2345597510"/>
                  </a:ext>
                </a:extLst>
              </a:tr>
              <a:tr h="320040">
                <a:tc>
                  <a:txBody>
                    <a:bodyPr/>
                    <a:lstStyle/>
                    <a:p>
                      <a:r>
                        <a:rPr lang="en-GB" dirty="0">
                          <a:ea typeface="PMingLiU" panose="02020500000000000000" pitchFamily="18" charset="-120"/>
                        </a:rPr>
                        <a:t>Send the Draft to IEEE MEC. </a:t>
                      </a:r>
                      <a:endParaRPr lang="en-US" dirty="0"/>
                    </a:p>
                  </a:txBody>
                  <a:tcPr/>
                </a:tc>
                <a:tc>
                  <a:txBody>
                    <a:bodyPr/>
                    <a:lstStyle/>
                    <a:p>
                      <a:r>
                        <a:rPr lang="en-US" dirty="0"/>
                        <a:t>MEC returns the Draft by April 30th 2019</a:t>
                      </a:r>
                    </a:p>
                  </a:txBody>
                  <a:tcPr/>
                </a:tc>
                <a:extLst>
                  <a:ext uri="{0D108BD9-81ED-4DB2-BD59-A6C34878D82A}">
                    <a16:rowId xmlns:a16="http://schemas.microsoft.com/office/drawing/2014/main" val="456266328"/>
                  </a:ext>
                </a:extLst>
              </a:tr>
              <a:tr h="320040">
                <a:tc>
                  <a:txBody>
                    <a:bodyPr/>
                    <a:lstStyle/>
                    <a:p>
                      <a:r>
                        <a:rPr lang="en-US" dirty="0"/>
                        <a:t>Make Editorial changes as requested by MEC</a:t>
                      </a:r>
                    </a:p>
                  </a:txBody>
                  <a:tcPr/>
                </a:tc>
                <a:tc>
                  <a:txBody>
                    <a:bodyPr/>
                    <a:lstStyle/>
                    <a:p>
                      <a:r>
                        <a:rPr lang="en-US" dirty="0"/>
                        <a:t>May 15</a:t>
                      </a:r>
                      <a:r>
                        <a:rPr lang="en-US" baseline="30000" dirty="0"/>
                        <a:t>th</a:t>
                      </a:r>
                      <a:r>
                        <a:rPr lang="en-US" dirty="0"/>
                        <a:t>, 2019</a:t>
                      </a:r>
                    </a:p>
                  </a:txBody>
                  <a:tcPr/>
                </a:tc>
                <a:extLst>
                  <a:ext uri="{0D108BD9-81ED-4DB2-BD59-A6C34878D82A}">
                    <a16:rowId xmlns:a16="http://schemas.microsoft.com/office/drawing/2014/main" val="411192496"/>
                  </a:ext>
                </a:extLst>
              </a:tr>
              <a:tr h="426720">
                <a:tc>
                  <a:txBody>
                    <a:bodyPr/>
                    <a:lstStyle/>
                    <a:p>
                      <a:r>
                        <a:rPr lang="en-GB" dirty="0">
                          <a:ea typeface="PMingLiU" panose="02020500000000000000" pitchFamily="18" charset="-120"/>
                        </a:rPr>
                        <a:t>Draft 5.0 – Re-circulation </a:t>
                      </a:r>
                      <a:endParaRPr lang="en-US" dirty="0"/>
                    </a:p>
                  </a:txBody>
                  <a:tcPr/>
                </a:tc>
                <a:tc>
                  <a:txBody>
                    <a:bodyPr/>
                    <a:lstStyle/>
                    <a:p>
                      <a:r>
                        <a:rPr lang="en-US" dirty="0"/>
                        <a:t>May 15</a:t>
                      </a:r>
                      <a:r>
                        <a:rPr lang="en-US" baseline="30000" dirty="0"/>
                        <a:t>th</a:t>
                      </a:r>
                      <a:r>
                        <a:rPr lang="en-US" dirty="0"/>
                        <a:t> 2019 – 15 Days</a:t>
                      </a:r>
                    </a:p>
                  </a:txBody>
                  <a:tcPr/>
                </a:tc>
                <a:extLst>
                  <a:ext uri="{0D108BD9-81ED-4DB2-BD59-A6C34878D82A}">
                    <a16:rowId xmlns:a16="http://schemas.microsoft.com/office/drawing/2014/main" val="552981426"/>
                  </a:ext>
                </a:extLst>
              </a:tr>
              <a:tr h="213360">
                <a:tc>
                  <a:txBody>
                    <a:bodyPr/>
                    <a:lstStyle/>
                    <a:p>
                      <a:r>
                        <a:rPr lang="en-GB" dirty="0">
                          <a:ea typeface="PMingLiU" panose="02020500000000000000" pitchFamily="18" charset="-120"/>
                        </a:rPr>
                        <a:t>Inform the EC if the conditions to go to the Sponsor Ballot have been met. </a:t>
                      </a:r>
                      <a:endParaRPr lang="en-US" dirty="0"/>
                    </a:p>
                  </a:txBody>
                  <a:tcPr/>
                </a:tc>
                <a:tc>
                  <a:txBody>
                    <a:bodyPr/>
                    <a:lstStyle/>
                    <a:p>
                      <a:r>
                        <a:rPr lang="en-US" dirty="0"/>
                        <a:t>June 1</a:t>
                      </a:r>
                      <a:r>
                        <a:rPr lang="en-US" baseline="30000" dirty="0"/>
                        <a:t>st</a:t>
                      </a:r>
                      <a:r>
                        <a:rPr lang="en-US" dirty="0"/>
                        <a:t> 2019</a:t>
                      </a:r>
                    </a:p>
                  </a:txBody>
                  <a:tcPr/>
                </a:tc>
                <a:extLst>
                  <a:ext uri="{0D108BD9-81ED-4DB2-BD59-A6C34878D82A}">
                    <a16:rowId xmlns:a16="http://schemas.microsoft.com/office/drawing/2014/main" val="194746958"/>
                  </a:ext>
                </a:extLst>
              </a:tr>
              <a:tr h="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dirty="0">
                          <a:ea typeface="PMingLiU" panose="02020500000000000000" pitchFamily="18" charset="-120"/>
                        </a:rPr>
                        <a:t>Start the Sponsor Ballot Process</a:t>
                      </a:r>
                      <a:endParaRPr lang="en-US" sz="1600" dirty="0">
                        <a:ea typeface="SimSun" panose="02010600030101010101" pitchFamily="2" charset="-122"/>
                      </a:endParaRPr>
                    </a:p>
                  </a:txBody>
                  <a:tcPr/>
                </a:tc>
                <a:tc>
                  <a:txBody>
                    <a:bodyPr/>
                    <a:lstStyle/>
                    <a:p>
                      <a:r>
                        <a:rPr lang="en-US" dirty="0"/>
                        <a:t>June 5</a:t>
                      </a:r>
                      <a:r>
                        <a:rPr lang="en-US" baseline="30000" dirty="0"/>
                        <a:t>th</a:t>
                      </a:r>
                      <a:r>
                        <a:rPr lang="en-US" dirty="0"/>
                        <a:t> 2019</a:t>
                      </a:r>
                    </a:p>
                  </a:txBody>
                  <a:tcPr/>
                </a:tc>
                <a:extLst>
                  <a:ext uri="{0D108BD9-81ED-4DB2-BD59-A6C34878D82A}">
                    <a16:rowId xmlns:a16="http://schemas.microsoft.com/office/drawing/2014/main" val="3119645455"/>
                  </a:ext>
                </a:extLst>
              </a:tr>
            </a:tbl>
          </a:graphicData>
        </a:graphic>
      </p:graphicFrame>
    </p:spTree>
    <p:extLst>
      <p:ext uri="{BB962C8B-B14F-4D97-AF65-F5344CB8AC3E}">
        <p14:creationId xmlns:p14="http://schemas.microsoft.com/office/powerpoint/2010/main" val="258638783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GB" dirty="0"/>
              <a:t>Motion for Conditional Approval to forward IEEE P802.22 Revision Draft 5.0 to IEEE-SA Sponsor Ballot</a:t>
            </a:r>
          </a:p>
        </p:txBody>
      </p:sp>
      <p:sp>
        <p:nvSpPr>
          <p:cNvPr id="7" name="Text Placeholder 6"/>
          <p:cNvSpPr>
            <a:spLocks noGrp="1"/>
          </p:cNvSpPr>
          <p:nvPr>
            <p:ph type="body" sz="quarter" idx="10"/>
          </p:nvPr>
        </p:nvSpPr>
        <p:spPr/>
        <p:txBody>
          <a:bodyPr/>
          <a:lstStyle/>
          <a:p>
            <a:r>
              <a:rPr lang="en-GB" dirty="0"/>
              <a:t>Motion</a:t>
            </a:r>
          </a:p>
          <a:p>
            <a:pPr marL="285750" indent="-285750">
              <a:buFont typeface="Arial" panose="020B0604020202020204" pitchFamily="34" charset="0"/>
              <a:buChar char="•"/>
            </a:pPr>
            <a:r>
              <a:rPr lang="en-US" dirty="0"/>
              <a:t>Conditionally approve sending </a:t>
            </a:r>
            <a:r>
              <a:rPr lang="en-GB" dirty="0"/>
              <a:t>P802.22 Revision Draft 5.0 </a:t>
            </a:r>
            <a:r>
              <a:rPr lang="en-US" dirty="0"/>
              <a:t>to the Sponsor Ballot</a:t>
            </a:r>
          </a:p>
          <a:p>
            <a:pPr marL="285750" indent="-285750">
              <a:buFont typeface="Arial" panose="020B0604020202020204" pitchFamily="34" charset="0"/>
              <a:buChar char="•"/>
            </a:pPr>
            <a:r>
              <a:rPr lang="en-US" dirty="0"/>
              <a:t>Confirm the CSD for P802.22 Revision in </a:t>
            </a:r>
            <a:r>
              <a:rPr lang="en-GB" u="sng" dirty="0">
                <a:hlinkClick r:id="rId2"/>
              </a:rPr>
              <a:t>https://mentor.ieee.org/802-ec/dcn/17/ec-17-0062-00-ACSD-802-22-revision-project-csd.pdf</a:t>
            </a:r>
            <a:r>
              <a:rPr lang="en-GB" dirty="0"/>
              <a:t> </a:t>
            </a:r>
            <a:endParaRPr lang="en-US" dirty="0"/>
          </a:p>
          <a:p>
            <a:endParaRPr lang="en-GB" dirty="0"/>
          </a:p>
          <a:p>
            <a:r>
              <a:rPr lang="en-GB" dirty="0"/>
              <a:t>M: Apurva N. Mody, S: Bob </a:t>
            </a:r>
            <a:r>
              <a:rPr lang="en-GB" dirty="0" err="1"/>
              <a:t>Heile</a:t>
            </a:r>
            <a:endParaRPr lang="en-GB" dirty="0"/>
          </a:p>
          <a:p>
            <a:r>
              <a:rPr lang="en-GB" dirty="0"/>
              <a:t>Y:____ , N: ____, A: _____ </a:t>
            </a:r>
            <a:br>
              <a:rPr lang="en-GB" dirty="0"/>
            </a:br>
            <a:endParaRPr lang="en-GB" dirty="0"/>
          </a:p>
          <a:p>
            <a:r>
              <a:rPr lang="en-GB" dirty="0"/>
              <a:t>Working Group vote</a:t>
            </a:r>
          </a:p>
          <a:p>
            <a:r>
              <a:rPr lang="en-GB" dirty="0"/>
              <a:t>Y: 4, N: 0, A: 1, Motion was passed on 14th November 2019 Working Group Mid-Week Plenary </a:t>
            </a:r>
          </a:p>
        </p:txBody>
      </p:sp>
    </p:spTree>
    <p:extLst>
      <p:ext uri="{BB962C8B-B14F-4D97-AF65-F5344CB8AC3E}">
        <p14:creationId xmlns:p14="http://schemas.microsoft.com/office/powerpoint/2010/main" val="483580276"/>
      </p:ext>
    </p:extLst>
  </p:cSld>
  <p:clrMapOvr>
    <a:masterClrMapping/>
  </p:clrMapOvr>
</p:sld>
</file>

<file path=ppt/theme/theme1.xml><?xml version="1.0" encoding="utf-8"?>
<a:theme xmlns:a="http://schemas.openxmlformats.org/drawingml/2006/main" name="IEEE 802.3 EC motions">
  <a:themeElements>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1_EE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EE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EE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EE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EE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EE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EE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EE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EE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EE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EE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EE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blank">
  <a:themeElements>
    <a:clrScheme name="IEEE">
      <a:dk1>
        <a:srgbClr val="000000"/>
      </a:dk1>
      <a:lt1>
        <a:srgbClr val="FFFFFF"/>
      </a:lt1>
      <a:dk2>
        <a:srgbClr val="A6B4AC"/>
      </a:dk2>
      <a:lt2>
        <a:srgbClr val="6E8076"/>
      </a:lt2>
      <a:accent1>
        <a:srgbClr val="0066A1"/>
      </a:accent1>
      <a:accent2>
        <a:srgbClr val="009FDA"/>
      </a:accent2>
      <a:accent3>
        <a:srgbClr val="CC1239"/>
      </a:accent3>
      <a:accent4>
        <a:srgbClr val="FDC82F"/>
      </a:accent4>
      <a:accent5>
        <a:srgbClr val="E37222"/>
      </a:accent5>
      <a:accent6>
        <a:srgbClr val="69BE28"/>
      </a:accent6>
      <a:hlink>
        <a:srgbClr val="008542"/>
      </a:hlink>
      <a:folHlink>
        <a:srgbClr val="6B1F7C"/>
      </a:folHlink>
    </a:clrScheme>
    <a:fontScheme name="Aspect">
      <a:maj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ajorFont>
      <a:minorFont>
        <a:latin typeface="Verdana"/>
        <a:ea typeface=""/>
        <a:cs typeface=""/>
        <a:font script="Jpan" typeface="ＭＳ ゴシック"/>
        <a:font script="Hang" typeface="굴림"/>
        <a:font script="Hans" typeface="微软雅黑"/>
        <a:font script="Hant" typeface="微軟正黑體"/>
        <a:font script="Arab" typeface="Tahoma"/>
        <a:font script="Hebr" typeface="Tahoma"/>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accent1"/>
          </a:solidFill>
          <a:prstDash val="solid"/>
          <a:round/>
          <a:headEnd type="none" w="med" len="med"/>
          <a:tailEnd type="none" w="med" len="med"/>
        </a:ln>
        <a:effectLst/>
      </a:spPr>
      <a:bodyPr vert="horz" wrap="none" lIns="91440" tIns="45720" rIns="91440" bIns="45720" numCol="1" anchor="ctr"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Verdana" pitchFamily="34" charset="0"/>
            <a:ea typeface="ＭＳ Ｐゴシック" pitchFamily="34" charset="-128"/>
          </a:defRPr>
        </a:defPPr>
      </a:lstStyle>
    </a:spDef>
    <a:lnDef>
      <a:spPr bwMode="auto">
        <a:solidFill>
          <a:schemeClr val="accent1"/>
        </a:solidFill>
        <a:ln w="12700" cap="flat" cmpd="sng" algn="ctr">
          <a:solidFill>
            <a:schemeClr val="tx2"/>
          </a:solidFill>
          <a:prstDash val="solid"/>
          <a:round/>
          <a:headEnd type="none" w="med" len="med"/>
          <a:tailEnd type="none" w="med" len="med"/>
        </a:ln>
        <a:effectLst/>
      </a:spPr>
      <a:bodyPr/>
      <a:lstStyle/>
    </a:lnDef>
    <a:txDef>
      <a:spPr>
        <a:noFill/>
      </a:spPr>
      <a:bodyPr wrap="none" rtlCol="0">
        <a:spAutoFit/>
      </a:bodyPr>
      <a:lstStyle>
        <a:defPPr algn="l">
          <a:defRPr sz="1600" dirty="0" smtClean="0"/>
        </a:defPPr>
      </a:lstStyle>
    </a:txDef>
  </a:objectDefaults>
  <a:extraClrSchemeLst>
    <a:extraClrScheme>
      <a:clrScheme name="Blank Presentation 1">
        <a:dk1>
          <a:srgbClr val="000000"/>
        </a:dk1>
        <a:lt1>
          <a:srgbClr val="FFFFFF"/>
        </a:lt1>
        <a:dk2>
          <a:srgbClr val="000000"/>
        </a:dk2>
        <a:lt2>
          <a:srgbClr val="A6B4AC"/>
        </a:lt2>
        <a:accent1>
          <a:srgbClr val="0066A1"/>
        </a:accent1>
        <a:accent2>
          <a:srgbClr val="009FDA"/>
        </a:accent2>
        <a:accent3>
          <a:srgbClr val="FFFFFF"/>
        </a:accent3>
        <a:accent4>
          <a:srgbClr val="000000"/>
        </a:accent4>
        <a:accent5>
          <a:srgbClr val="AAB8CD"/>
        </a:accent5>
        <a:accent6>
          <a:srgbClr val="0090C5"/>
        </a:accent6>
        <a:hlink>
          <a:srgbClr val="CC1239"/>
        </a:hlink>
        <a:folHlink>
          <a:srgbClr val="FDC82F"/>
        </a:folHlink>
      </a:clrScheme>
      <a:clrMap bg1="lt1" tx1="dk1" bg2="lt2" tx2="dk2" accent1="accent1" accent2="accent2" accent3="accent3" accent4="accent4" accent5="accent5" accent6="accent6" hlink="hlink" folHlink="folHlink"/>
    </a:extraClrScheme>
    <a:extraClrScheme>
      <a:clrScheme name="Blank Presentation 2">
        <a:dk1>
          <a:srgbClr val="A6B4AC"/>
        </a:dk1>
        <a:lt1>
          <a:srgbClr val="FFFFFF"/>
        </a:lt1>
        <a:dk2>
          <a:srgbClr val="000000"/>
        </a:dk2>
        <a:lt2>
          <a:srgbClr val="FFFFFF"/>
        </a:lt2>
        <a:accent1>
          <a:srgbClr val="0066A1"/>
        </a:accent1>
        <a:accent2>
          <a:srgbClr val="009FDA"/>
        </a:accent2>
        <a:accent3>
          <a:srgbClr val="AAAAAA"/>
        </a:accent3>
        <a:accent4>
          <a:srgbClr val="DADADA"/>
        </a:accent4>
        <a:accent5>
          <a:srgbClr val="AAB8CD"/>
        </a:accent5>
        <a:accent6>
          <a:srgbClr val="0090C5"/>
        </a:accent6>
        <a:hlink>
          <a:srgbClr val="CC1239"/>
        </a:hlink>
        <a:folHlink>
          <a:srgbClr val="FDC82F"/>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79642</TotalTime>
  <Words>653</Words>
  <Application>Microsoft Office PowerPoint</Application>
  <PresentationFormat>Widescreen</PresentationFormat>
  <Paragraphs>189</Paragraphs>
  <Slides>6</Slides>
  <Notes>2</Notes>
  <HiddenSlides>0</HiddenSlides>
  <MMClips>0</MMClips>
  <ScaleCrop>false</ScaleCrop>
  <HeadingPairs>
    <vt:vector size="6" baseType="variant">
      <vt:variant>
        <vt:lpstr>Fonts Used</vt:lpstr>
      </vt:variant>
      <vt:variant>
        <vt:i4>6</vt:i4>
      </vt:variant>
      <vt:variant>
        <vt:lpstr>Theme</vt:lpstr>
      </vt:variant>
      <vt:variant>
        <vt:i4>2</vt:i4>
      </vt:variant>
      <vt:variant>
        <vt:lpstr>Slide Titles</vt:lpstr>
      </vt:variant>
      <vt:variant>
        <vt:i4>6</vt:i4>
      </vt:variant>
    </vt:vector>
  </HeadingPairs>
  <TitlesOfParts>
    <vt:vector size="14" baseType="lpstr">
      <vt:lpstr>Arial</vt:lpstr>
      <vt:lpstr>Myriad Pro</vt:lpstr>
      <vt:lpstr>Symbol</vt:lpstr>
      <vt:lpstr>Times New Roman</vt:lpstr>
      <vt:lpstr>Verdana</vt:lpstr>
      <vt:lpstr>Wingdings 2</vt:lpstr>
      <vt:lpstr>IEEE 802.3 EC motions</vt:lpstr>
      <vt:lpstr>blank</vt:lpstr>
      <vt:lpstr>IEEE 802.22 motions</vt:lpstr>
      <vt:lpstr>Motion for Conditional Approval to forward IEEE P802.22 Revision Draft 5.0 to IEEE-SA Sponsor Ballot</vt:lpstr>
      <vt:lpstr>Motion for Conditional Approval to forward IEEE P802.22 Revision Draft 5.0 to IEEE-SA Sponsor Ballot</vt:lpstr>
      <vt:lpstr>Motion for Conditional Approval to forward IEEE P802.22 Revision Draft 5.0 to IEEE-SA Sponsor Ballot</vt:lpstr>
      <vt:lpstr>Motion for Conditional Approval to forward IEEE P802.22 Revision Draft 5.0 to IEEE-SA Sponsor Ballot</vt:lpstr>
      <vt:lpstr>Motion for Conditional Approval to forward IEEE P802.22 Revision Draft 5.0 to IEEE-SA Sponsor Ballot</vt:lpstr>
    </vt:vector>
  </TitlesOfParts>
  <Company>3Com Europe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3Com User</dc:creator>
  <cp:lastModifiedBy>Apurva Mody</cp:lastModifiedBy>
  <cp:revision>1213</cp:revision>
  <dcterms:created xsi:type="dcterms:W3CDTF">2009-11-20T01:35:07Z</dcterms:created>
  <dcterms:modified xsi:type="dcterms:W3CDTF">2019-03-15T17:09:44Z</dcterms:modified>
</cp:coreProperties>
</file>