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7" r:id="rId1"/>
    <p:sldMasterId id="2147483659" r:id="rId2"/>
  </p:sldMasterIdLst>
  <p:notesMasterIdLst>
    <p:notesMasterId r:id="rId4"/>
  </p:notesMasterIdLst>
  <p:handoutMasterIdLst>
    <p:handoutMasterId r:id="rId5"/>
  </p:handoutMasterIdLst>
  <p:sldIdLst>
    <p:sldId id="375" r:id="rId3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2FB1DF"/>
    <a:srgbClr val="69BE28"/>
    <a:srgbClr val="0066FF"/>
    <a:srgbClr val="33CCFF"/>
    <a:srgbClr val="99FF99"/>
    <a:srgbClr val="FFFF00"/>
    <a:srgbClr val="FFCC00"/>
    <a:srgbClr val="DDDDD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3605" autoAdjust="0"/>
    <p:restoredTop sz="96096" autoAdjust="0"/>
  </p:normalViewPr>
  <p:slideViewPr>
    <p:cSldViewPr showGuides="1">
      <p:cViewPr varScale="1">
        <p:scale>
          <a:sx n="114" d="100"/>
          <a:sy n="114" d="100"/>
        </p:scale>
        <p:origin x="2304" y="8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-1488"/>
    </p:cViewPr>
  </p:outlin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" d="1"/>
        <a:sy n="1" d="1"/>
      </p:scale>
      <p:origin x="0" y="0"/>
    </p:cViewPr>
  </p:sorterViewPr>
  <p:notesViewPr>
    <p:cSldViewPr showGuides="1">
      <p:cViewPr varScale="1">
        <p:scale>
          <a:sx n="66" d="100"/>
          <a:sy n="66" d="100"/>
        </p:scale>
        <p:origin x="0" y="0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597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endParaRPr lang="en-US" altLang="en-US" dirty="0"/>
          </a:p>
        </p:txBody>
      </p:sp>
      <p:sp>
        <p:nvSpPr>
          <p:cNvPr id="59597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endParaRPr lang="en-US" altLang="en-US" dirty="0"/>
          </a:p>
        </p:txBody>
      </p:sp>
      <p:sp>
        <p:nvSpPr>
          <p:cNvPr id="59597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endParaRPr lang="en-US" altLang="en-US" dirty="0"/>
          </a:p>
        </p:txBody>
      </p:sp>
      <p:sp>
        <p:nvSpPr>
          <p:cNvPr id="59597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fld id="{458DD877-B47C-4308-96C0-F86F851B6BC1}" type="slidenum">
              <a:rPr lang="en-US" altLang="en-US"/>
              <a:pPr/>
              <a:t>‹#›</a:t>
            </a:fld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331882292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52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endParaRPr lang="en-US" altLang="en-US" dirty="0"/>
          </a:p>
        </p:txBody>
      </p:sp>
      <p:sp>
        <p:nvSpPr>
          <p:cNvPr id="107523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endParaRPr lang="en-US" altLang="en-US" dirty="0"/>
          </a:p>
        </p:txBody>
      </p:sp>
      <p:sp>
        <p:nvSpPr>
          <p:cNvPr id="107524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107525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text styles</a:t>
            </a:r>
          </a:p>
          <a:p>
            <a:pPr lvl="1"/>
            <a:r>
              <a:rPr lang="en-US" altLang="en-US"/>
              <a:t>Second level</a:t>
            </a:r>
          </a:p>
          <a:p>
            <a:pPr lvl="2"/>
            <a:r>
              <a:rPr lang="en-US" altLang="en-US"/>
              <a:t>Third level</a:t>
            </a:r>
          </a:p>
          <a:p>
            <a:pPr lvl="3"/>
            <a:r>
              <a:rPr lang="en-US" altLang="en-US"/>
              <a:t>Fourth level</a:t>
            </a:r>
          </a:p>
          <a:p>
            <a:pPr lvl="4"/>
            <a:r>
              <a:rPr lang="en-US" altLang="en-US"/>
              <a:t>Fifth level</a:t>
            </a:r>
          </a:p>
        </p:txBody>
      </p:sp>
      <p:sp>
        <p:nvSpPr>
          <p:cNvPr id="107526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endParaRPr lang="en-US" altLang="en-US" dirty="0"/>
          </a:p>
        </p:txBody>
      </p:sp>
      <p:sp>
        <p:nvSpPr>
          <p:cNvPr id="107527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fld id="{EE959D19-1FE8-493D-A0E2-ED883022503F}" type="slidenum">
              <a:rPr lang="en-US" altLang="en-US"/>
              <a:pPr/>
              <a:t>‹#›</a:t>
            </a:fld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3104214343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0754" name="Rectangle 2"/>
          <p:cNvSpPr>
            <a:spLocks noChangeArrowheads="1"/>
          </p:cNvSpPr>
          <p:nvPr/>
        </p:nvSpPr>
        <p:spPr bwMode="auto">
          <a:xfrm>
            <a:off x="14288" y="6597650"/>
            <a:ext cx="9129712" cy="260350"/>
          </a:xfrm>
          <a:prstGeom prst="rect">
            <a:avLst/>
          </a:prstGeom>
          <a:solidFill>
            <a:srgbClr val="2FADDF"/>
          </a:solidFill>
          <a:ln w="9525">
            <a:solidFill>
              <a:srgbClr val="2FADD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330755" name="Rectangle 3"/>
          <p:cNvSpPr>
            <a:spLocks noChangeArrowheads="1"/>
          </p:cNvSpPr>
          <p:nvPr/>
        </p:nvSpPr>
        <p:spPr bwMode="auto">
          <a:xfrm>
            <a:off x="3175" y="3175"/>
            <a:ext cx="9136063" cy="260350"/>
          </a:xfrm>
          <a:prstGeom prst="rect">
            <a:avLst/>
          </a:prstGeom>
          <a:solidFill>
            <a:srgbClr val="2FADDF"/>
          </a:solidFill>
          <a:ln w="9525">
            <a:solidFill>
              <a:srgbClr val="2FADD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330756" name="Rectangle 4"/>
          <p:cNvSpPr>
            <a:spLocks noGrp="1" noChangeArrowheads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>
            <a:lvl1pPr>
              <a:defRPr/>
            </a:lvl1pPr>
          </a:lstStyle>
          <a:p>
            <a:pPr lvl="0"/>
            <a:r>
              <a:rPr lang="en-US" altLang="en-US" noProof="0"/>
              <a:t>Click to edit Master title style</a:t>
            </a:r>
          </a:p>
        </p:txBody>
      </p:sp>
      <p:sp>
        <p:nvSpPr>
          <p:cNvPr id="330757" name="Rectangle 5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pPr lvl="0"/>
            <a:r>
              <a:rPr lang="en-US" altLang="en-US" noProof="0"/>
              <a:t>Click to edit Master subtitle style</a:t>
            </a:r>
          </a:p>
        </p:txBody>
      </p:sp>
      <p:sp>
        <p:nvSpPr>
          <p:cNvPr id="330758" name="Text Box 6"/>
          <p:cNvSpPr txBox="1">
            <a:spLocks noChangeArrowheads="1"/>
          </p:cNvSpPr>
          <p:nvPr/>
        </p:nvSpPr>
        <p:spPr bwMode="auto">
          <a:xfrm>
            <a:off x="7958138" y="6589713"/>
            <a:ext cx="1150937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r" eaLnBrk="1" hangingPunct="1">
              <a:spcBef>
                <a:spcPct val="50000"/>
              </a:spcBef>
            </a:pPr>
            <a:r>
              <a:rPr lang="en-US" altLang="en-US" sz="1200" dirty="0">
                <a:solidFill>
                  <a:schemeClr val="bg1"/>
                </a:solidFill>
              </a:rPr>
              <a:t>Page </a:t>
            </a:r>
            <a:fld id="{51AD4080-6D3A-494C-8BF2-E1F8C9265CB5}" type="slidenum">
              <a:rPr lang="en-US" altLang="en-US" sz="1200">
                <a:solidFill>
                  <a:schemeClr val="bg1"/>
                </a:solidFill>
              </a:rPr>
              <a:pPr algn="r" eaLnBrk="1" hangingPunct="1">
                <a:spcBef>
                  <a:spcPct val="50000"/>
                </a:spcBef>
              </a:pPr>
              <a:t>‹#›</a:t>
            </a:fld>
            <a:endParaRPr lang="en-US" altLang="en-US" sz="1200" dirty="0">
              <a:solidFill>
                <a:schemeClr val="bg1"/>
              </a:solidFill>
            </a:endParaRPr>
          </a:p>
        </p:txBody>
      </p:sp>
      <p:sp>
        <p:nvSpPr>
          <p:cNvPr id="330759" name="Text Box 7"/>
          <p:cNvSpPr txBox="1">
            <a:spLocks noChangeArrowheads="1"/>
          </p:cNvSpPr>
          <p:nvPr/>
        </p:nvSpPr>
        <p:spPr bwMode="auto">
          <a:xfrm>
            <a:off x="1828800" y="6591301"/>
            <a:ext cx="5486400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pPr algn="ctr" eaLnBrk="1" hangingPunct="1"/>
            <a:r>
              <a:rPr lang="en-US" altLang="en-US" sz="1200" dirty="0">
                <a:solidFill>
                  <a:schemeClr val="bg1"/>
                </a:solidFill>
              </a:rPr>
              <a:t>IEEE 802 LMSC</a:t>
            </a:r>
          </a:p>
        </p:txBody>
      </p:sp>
      <p:sp>
        <p:nvSpPr>
          <p:cNvPr id="330760" name="Text Box 8"/>
          <p:cNvSpPr txBox="1">
            <a:spLocks noChangeArrowheads="1"/>
          </p:cNvSpPr>
          <p:nvPr/>
        </p:nvSpPr>
        <p:spPr bwMode="auto">
          <a:xfrm>
            <a:off x="0" y="6589713"/>
            <a:ext cx="1233030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1" hangingPunct="1"/>
            <a:r>
              <a:rPr lang="en-US" altLang="en-US" sz="1200" dirty="0">
                <a:solidFill>
                  <a:schemeClr val="bg1"/>
                </a:solidFill>
              </a:rPr>
              <a:t>ec-16-0XXX-00</a:t>
            </a:r>
          </a:p>
        </p:txBody>
      </p:sp>
      <p:grpSp>
        <p:nvGrpSpPr>
          <p:cNvPr id="330761" name="Group 9"/>
          <p:cNvGrpSpPr>
            <a:grpSpLocks/>
          </p:cNvGrpSpPr>
          <p:nvPr/>
        </p:nvGrpSpPr>
        <p:grpSpPr bwMode="auto">
          <a:xfrm>
            <a:off x="8316913" y="5876925"/>
            <a:ext cx="793750" cy="709613"/>
            <a:chOff x="3288" y="3482"/>
            <a:chExt cx="500" cy="447"/>
          </a:xfrm>
        </p:grpSpPr>
        <p:sp>
          <p:nvSpPr>
            <p:cNvPr id="330762" name="Rectangle 10"/>
            <p:cNvSpPr>
              <a:spLocks noChangeArrowheads="1"/>
            </p:cNvSpPr>
            <p:nvPr userDrawn="1"/>
          </p:nvSpPr>
          <p:spPr bwMode="auto">
            <a:xfrm>
              <a:off x="3288" y="3521"/>
              <a:ext cx="454" cy="363"/>
            </a:xfrm>
            <a:prstGeom prst="rect">
              <a:avLst/>
            </a:prstGeom>
            <a:solidFill>
              <a:srgbClr val="2FB1D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 dirty="0"/>
            </a:p>
          </p:txBody>
        </p:sp>
        <p:sp>
          <p:nvSpPr>
            <p:cNvPr id="330763" name="Text Box 11"/>
            <p:cNvSpPr txBox="1">
              <a:spLocks noChangeArrowheads="1"/>
            </p:cNvSpPr>
            <p:nvPr userDrawn="1"/>
          </p:nvSpPr>
          <p:spPr bwMode="auto">
            <a:xfrm>
              <a:off x="3297" y="3482"/>
              <a:ext cx="485" cy="279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r>
                <a:rPr lang="en-US" altLang="en-US" sz="2300" b="1" dirty="0">
                  <a:solidFill>
                    <a:schemeClr val="bg1"/>
                  </a:solidFill>
                </a:rPr>
                <a:t>EEE</a:t>
              </a:r>
            </a:p>
          </p:txBody>
        </p:sp>
        <p:sp>
          <p:nvSpPr>
            <p:cNvPr id="330764" name="Line 12"/>
            <p:cNvSpPr>
              <a:spLocks noChangeShapeType="1"/>
            </p:cNvSpPr>
            <p:nvPr userDrawn="1"/>
          </p:nvSpPr>
          <p:spPr bwMode="auto">
            <a:xfrm>
              <a:off x="3331" y="3542"/>
              <a:ext cx="0" cy="317"/>
            </a:xfrm>
            <a:prstGeom prst="line">
              <a:avLst/>
            </a:prstGeom>
            <a:noFill/>
            <a:ln w="38100">
              <a:solidFill>
                <a:schemeClr val="accent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330765" name="Text Box 13"/>
            <p:cNvSpPr txBox="1">
              <a:spLocks noChangeArrowheads="1"/>
            </p:cNvSpPr>
            <p:nvPr userDrawn="1"/>
          </p:nvSpPr>
          <p:spPr bwMode="auto">
            <a:xfrm>
              <a:off x="3303" y="3641"/>
              <a:ext cx="485" cy="28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/>
            <a:lstStyle/>
            <a:p>
              <a:r>
                <a:rPr lang="en-US" altLang="en-US" b="1" dirty="0">
                  <a:solidFill>
                    <a:schemeClr val="bg1"/>
                  </a:solidFill>
                </a:rPr>
                <a:t>802</a:t>
              </a:r>
            </a:p>
          </p:txBody>
        </p:sp>
      </p:grp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85174146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78600" y="404813"/>
            <a:ext cx="2108200" cy="5462587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0825" y="404813"/>
            <a:ext cx="6175375" cy="5462587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8099209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</p:spTree>
    <p:extLst>
      <p:ext uri="{BB962C8B-B14F-4D97-AF65-F5344CB8AC3E}">
        <p14:creationId xmlns:p14="http://schemas.microsoft.com/office/powerpoint/2010/main" val="156016423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929587649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863387132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6715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825625"/>
            <a:ext cx="386715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479723186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365125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30238" y="1681163"/>
            <a:ext cx="3868737" cy="82391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0238" y="2505075"/>
            <a:ext cx="3868737" cy="36845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788" cy="82391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788" cy="36845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43015608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593527801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8076305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788" y="987425"/>
            <a:ext cx="4629150" cy="4873625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84199368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462015109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887788" y="987425"/>
            <a:ext cx="4629150" cy="4873625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1235622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860716147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404813"/>
            <a:ext cx="2057400" cy="577215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404813"/>
            <a:ext cx="6019800" cy="577215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28559668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62995681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0825" y="1341438"/>
            <a:ext cx="4038600" cy="4525962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441825" y="1341438"/>
            <a:ext cx="4038600" cy="4525962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10268363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365125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30238" y="1681163"/>
            <a:ext cx="386873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0238" y="2505075"/>
            <a:ext cx="386873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7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7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25251473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202549591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98064960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50832667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dirty="0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8452874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9730" name="Rectangle 2"/>
          <p:cNvSpPr>
            <a:spLocks noChangeArrowheads="1"/>
          </p:cNvSpPr>
          <p:nvPr/>
        </p:nvSpPr>
        <p:spPr bwMode="auto">
          <a:xfrm>
            <a:off x="0" y="6604000"/>
            <a:ext cx="9139238" cy="260350"/>
          </a:xfrm>
          <a:prstGeom prst="rect">
            <a:avLst/>
          </a:prstGeom>
          <a:solidFill>
            <a:srgbClr val="2FB1DF"/>
          </a:solidFill>
          <a:ln w="9525">
            <a:solidFill>
              <a:srgbClr val="2FB1D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329731" name="Rectangle 3"/>
          <p:cNvSpPr>
            <a:spLocks noChangeArrowheads="1"/>
          </p:cNvSpPr>
          <p:nvPr/>
        </p:nvSpPr>
        <p:spPr bwMode="auto">
          <a:xfrm>
            <a:off x="3175" y="3175"/>
            <a:ext cx="9136063" cy="260350"/>
          </a:xfrm>
          <a:prstGeom prst="rect">
            <a:avLst/>
          </a:prstGeom>
          <a:solidFill>
            <a:srgbClr val="2FB1DF"/>
          </a:solidFill>
          <a:ln w="9525">
            <a:solidFill>
              <a:srgbClr val="2FADD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329732" name="Rectangle 4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404813"/>
            <a:ext cx="8229600" cy="7921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title style</a:t>
            </a:r>
          </a:p>
        </p:txBody>
      </p:sp>
      <p:sp>
        <p:nvSpPr>
          <p:cNvPr id="329733" name="Rectangle 5"/>
          <p:cNvSpPr>
            <a:spLocks noGrp="1" noChangeArrowheads="1"/>
          </p:cNvSpPr>
          <p:nvPr>
            <p:ph type="body" idx="1"/>
          </p:nvPr>
        </p:nvSpPr>
        <p:spPr bwMode="auto">
          <a:xfrm>
            <a:off x="250825" y="1341438"/>
            <a:ext cx="8229600" cy="45259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Edit Master text styles</a:t>
            </a:r>
          </a:p>
          <a:p>
            <a:pPr lvl="1"/>
            <a:r>
              <a:rPr lang="en-US" altLang="en-US"/>
              <a:t>Second level</a:t>
            </a:r>
          </a:p>
          <a:p>
            <a:pPr lvl="2"/>
            <a:r>
              <a:rPr lang="en-US" altLang="en-US"/>
              <a:t>Third level</a:t>
            </a:r>
          </a:p>
          <a:p>
            <a:pPr lvl="3"/>
            <a:r>
              <a:rPr lang="en-US" altLang="en-US"/>
              <a:t>Fourth level</a:t>
            </a:r>
          </a:p>
          <a:p>
            <a:pPr lvl="4"/>
            <a:r>
              <a:rPr lang="en-US" altLang="en-US"/>
              <a:t>Fifth level</a:t>
            </a:r>
          </a:p>
        </p:txBody>
      </p:sp>
      <p:sp>
        <p:nvSpPr>
          <p:cNvPr id="329734" name="Line 6"/>
          <p:cNvSpPr>
            <a:spLocks noChangeShapeType="1"/>
          </p:cNvSpPr>
          <p:nvPr/>
        </p:nvSpPr>
        <p:spPr bwMode="auto">
          <a:xfrm>
            <a:off x="395288" y="1268413"/>
            <a:ext cx="8353425" cy="0"/>
          </a:xfrm>
          <a:prstGeom prst="line">
            <a:avLst/>
          </a:prstGeom>
          <a:noFill/>
          <a:ln w="9525">
            <a:solidFill>
              <a:srgbClr val="2FADDF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 dirty="0"/>
          </a:p>
        </p:txBody>
      </p:sp>
      <p:sp>
        <p:nvSpPr>
          <p:cNvPr id="329735" name="Text Box 7"/>
          <p:cNvSpPr txBox="1">
            <a:spLocks noChangeArrowheads="1"/>
          </p:cNvSpPr>
          <p:nvPr/>
        </p:nvSpPr>
        <p:spPr bwMode="auto">
          <a:xfrm>
            <a:off x="7958138" y="6589713"/>
            <a:ext cx="1150937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r" eaLnBrk="1" hangingPunct="1">
              <a:spcBef>
                <a:spcPct val="50000"/>
              </a:spcBef>
            </a:pPr>
            <a:r>
              <a:rPr lang="en-US" altLang="en-US" sz="1200" dirty="0">
                <a:solidFill>
                  <a:schemeClr val="bg1"/>
                </a:solidFill>
              </a:rPr>
              <a:t>Page </a:t>
            </a:r>
            <a:fld id="{7E0ED744-2AD2-45F1-9385-55C79C00BA3B}" type="slidenum">
              <a:rPr lang="en-US" altLang="en-US" sz="1200">
                <a:solidFill>
                  <a:schemeClr val="bg1"/>
                </a:solidFill>
              </a:rPr>
              <a:pPr algn="r" eaLnBrk="1" hangingPunct="1">
                <a:spcBef>
                  <a:spcPct val="50000"/>
                </a:spcBef>
              </a:pPr>
              <a:t>‹#›</a:t>
            </a:fld>
            <a:endParaRPr lang="en-US" altLang="en-US" sz="1200" dirty="0">
              <a:solidFill>
                <a:schemeClr val="bg1"/>
              </a:solidFill>
            </a:endParaRPr>
          </a:p>
        </p:txBody>
      </p:sp>
      <p:sp>
        <p:nvSpPr>
          <p:cNvPr id="329736" name="Text Box 8"/>
          <p:cNvSpPr txBox="1">
            <a:spLocks noChangeArrowheads="1"/>
          </p:cNvSpPr>
          <p:nvPr/>
        </p:nvSpPr>
        <p:spPr bwMode="auto">
          <a:xfrm>
            <a:off x="0" y="6586539"/>
            <a:ext cx="1981200" cy="2778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pPr eaLnBrk="1" hangingPunct="1"/>
            <a:r>
              <a:rPr lang="en-US" altLang="en-US" sz="1200" dirty="0">
                <a:solidFill>
                  <a:schemeClr val="bg1"/>
                </a:solidFill>
              </a:rPr>
              <a:t>ec-18-0220-01</a:t>
            </a:r>
          </a:p>
        </p:txBody>
      </p:sp>
      <p:sp>
        <p:nvSpPr>
          <p:cNvPr id="329737" name="Text Box 9"/>
          <p:cNvSpPr txBox="1">
            <a:spLocks noChangeArrowheads="1"/>
          </p:cNvSpPr>
          <p:nvPr/>
        </p:nvSpPr>
        <p:spPr bwMode="auto">
          <a:xfrm>
            <a:off x="1828800" y="6591301"/>
            <a:ext cx="5486400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pPr algn="ctr" eaLnBrk="1" hangingPunct="1"/>
            <a:r>
              <a:rPr lang="en-US" altLang="en-US" sz="1200" dirty="0">
                <a:solidFill>
                  <a:schemeClr val="bg1"/>
                </a:solidFill>
              </a:rPr>
              <a:t>IEEE 802 LMSC</a:t>
            </a:r>
          </a:p>
        </p:txBody>
      </p:sp>
      <p:grpSp>
        <p:nvGrpSpPr>
          <p:cNvPr id="329748" name="Group 20"/>
          <p:cNvGrpSpPr>
            <a:grpSpLocks/>
          </p:cNvGrpSpPr>
          <p:nvPr/>
        </p:nvGrpSpPr>
        <p:grpSpPr bwMode="auto">
          <a:xfrm>
            <a:off x="8316913" y="5876925"/>
            <a:ext cx="793750" cy="709613"/>
            <a:chOff x="3288" y="3482"/>
            <a:chExt cx="500" cy="447"/>
          </a:xfrm>
        </p:grpSpPr>
        <p:sp>
          <p:nvSpPr>
            <p:cNvPr id="329746" name="Rectangle 18"/>
            <p:cNvSpPr>
              <a:spLocks noChangeArrowheads="1"/>
            </p:cNvSpPr>
            <p:nvPr userDrawn="1"/>
          </p:nvSpPr>
          <p:spPr bwMode="auto">
            <a:xfrm>
              <a:off x="3288" y="3521"/>
              <a:ext cx="454" cy="363"/>
            </a:xfrm>
            <a:prstGeom prst="rect">
              <a:avLst/>
            </a:prstGeom>
            <a:solidFill>
              <a:srgbClr val="2FB1D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 dirty="0"/>
            </a:p>
          </p:txBody>
        </p:sp>
        <p:sp>
          <p:nvSpPr>
            <p:cNvPr id="329743" name="Text Box 15"/>
            <p:cNvSpPr txBox="1">
              <a:spLocks noChangeArrowheads="1"/>
            </p:cNvSpPr>
            <p:nvPr userDrawn="1"/>
          </p:nvSpPr>
          <p:spPr bwMode="auto">
            <a:xfrm>
              <a:off x="3297" y="3482"/>
              <a:ext cx="485" cy="279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r>
                <a:rPr lang="en-US" altLang="en-US" sz="2300" b="1" dirty="0">
                  <a:solidFill>
                    <a:schemeClr val="bg1"/>
                  </a:solidFill>
                </a:rPr>
                <a:t>EEE</a:t>
              </a:r>
            </a:p>
          </p:txBody>
        </p:sp>
        <p:sp>
          <p:nvSpPr>
            <p:cNvPr id="329745" name="Line 17"/>
            <p:cNvSpPr>
              <a:spLocks noChangeShapeType="1"/>
            </p:cNvSpPr>
            <p:nvPr userDrawn="1"/>
          </p:nvSpPr>
          <p:spPr bwMode="auto">
            <a:xfrm>
              <a:off x="3331" y="3542"/>
              <a:ext cx="0" cy="317"/>
            </a:xfrm>
            <a:prstGeom prst="line">
              <a:avLst/>
            </a:prstGeom>
            <a:noFill/>
            <a:ln w="38100">
              <a:solidFill>
                <a:schemeClr val="accent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329747" name="Text Box 19"/>
            <p:cNvSpPr txBox="1">
              <a:spLocks noChangeArrowheads="1"/>
            </p:cNvSpPr>
            <p:nvPr userDrawn="1"/>
          </p:nvSpPr>
          <p:spPr bwMode="auto">
            <a:xfrm>
              <a:off x="3303" y="3641"/>
              <a:ext cx="485" cy="28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/>
            <a:lstStyle/>
            <a:p>
              <a:r>
                <a:rPr lang="en-US" altLang="en-US" b="1" dirty="0">
                  <a:solidFill>
                    <a:schemeClr val="bg1"/>
                  </a:solidFill>
                </a:rPr>
                <a:t>802</a:t>
              </a:r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8" r:id="rId1"/>
    <p:sldLayoutId id="2147483660" r:id="rId2"/>
    <p:sldLayoutId id="2147483661" r:id="rId3"/>
    <p:sldLayoutId id="2147483662" r:id="rId4"/>
    <p:sldLayoutId id="2147483663" r:id="rId5"/>
    <p:sldLayoutId id="2147483664" r:id="rId6"/>
    <p:sldLayoutId id="2147483665" r:id="rId7"/>
    <p:sldLayoutId id="2147483666" r:id="rId8"/>
    <p:sldLayoutId id="2147483667" r:id="rId9"/>
    <p:sldLayoutId id="2147483668" r:id="rId10"/>
    <p:sldLayoutId id="2147483669" r:id="rId11"/>
  </p:sldLayoutIdLst>
  <p:txStyles>
    <p:titleStyle>
      <a:lvl1pPr algn="ctr" rtl="0" eaLnBrk="1" fontAlgn="base" hangingPunct="1">
        <a:spcBef>
          <a:spcPct val="0"/>
        </a:spcBef>
        <a:spcAft>
          <a:spcPct val="0"/>
        </a:spcAft>
        <a:defRPr sz="36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5pPr>
      <a:lvl6pPr marL="457200"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6pPr>
      <a:lvl7pPr marL="914400"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7pPr>
      <a:lvl8pPr marL="1371600"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8pPr>
      <a:lvl9pPr marL="1828800"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0610" name="Rectangle 2"/>
          <p:cNvSpPr>
            <a:spLocks noChangeArrowheads="1"/>
          </p:cNvSpPr>
          <p:nvPr/>
        </p:nvSpPr>
        <p:spPr bwMode="auto">
          <a:xfrm>
            <a:off x="0" y="6604000"/>
            <a:ext cx="9139238" cy="260350"/>
          </a:xfrm>
          <a:prstGeom prst="rect">
            <a:avLst/>
          </a:prstGeom>
          <a:solidFill>
            <a:srgbClr val="2FB1DF"/>
          </a:solidFill>
          <a:ln w="9525">
            <a:solidFill>
              <a:srgbClr val="2FB1D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580611" name="Rectangle 3"/>
          <p:cNvSpPr>
            <a:spLocks noChangeArrowheads="1"/>
          </p:cNvSpPr>
          <p:nvPr/>
        </p:nvSpPr>
        <p:spPr bwMode="auto">
          <a:xfrm>
            <a:off x="3175" y="3175"/>
            <a:ext cx="9136063" cy="260350"/>
          </a:xfrm>
          <a:prstGeom prst="rect">
            <a:avLst/>
          </a:prstGeom>
          <a:solidFill>
            <a:srgbClr val="2FB1DF"/>
          </a:solidFill>
          <a:ln w="9525">
            <a:solidFill>
              <a:srgbClr val="2FADD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580612" name="Rectangle 4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404813"/>
            <a:ext cx="8229600" cy="7921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title style</a:t>
            </a:r>
          </a:p>
        </p:txBody>
      </p:sp>
      <p:sp>
        <p:nvSpPr>
          <p:cNvPr id="580614" name="Line 6"/>
          <p:cNvSpPr>
            <a:spLocks noChangeShapeType="1"/>
          </p:cNvSpPr>
          <p:nvPr/>
        </p:nvSpPr>
        <p:spPr bwMode="auto">
          <a:xfrm>
            <a:off x="395288" y="1268413"/>
            <a:ext cx="8353425" cy="0"/>
          </a:xfrm>
          <a:prstGeom prst="line">
            <a:avLst/>
          </a:prstGeom>
          <a:noFill/>
          <a:ln w="9525">
            <a:solidFill>
              <a:srgbClr val="2FADDF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 dirty="0"/>
          </a:p>
        </p:txBody>
      </p:sp>
      <p:sp>
        <p:nvSpPr>
          <p:cNvPr id="580615" name="Text Box 7"/>
          <p:cNvSpPr txBox="1">
            <a:spLocks noChangeArrowheads="1"/>
          </p:cNvSpPr>
          <p:nvPr/>
        </p:nvSpPr>
        <p:spPr bwMode="auto">
          <a:xfrm>
            <a:off x="7958138" y="6589713"/>
            <a:ext cx="1150937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r" eaLnBrk="1" hangingPunct="1">
              <a:spcBef>
                <a:spcPct val="50000"/>
              </a:spcBef>
            </a:pPr>
            <a:r>
              <a:rPr lang="en-US" altLang="en-US" sz="1200" dirty="0">
                <a:solidFill>
                  <a:schemeClr val="bg1"/>
                </a:solidFill>
              </a:rPr>
              <a:t>Page </a:t>
            </a:r>
            <a:fld id="{35A1644E-F053-4A1B-9182-CA74EB41EF07}" type="slidenum">
              <a:rPr lang="en-US" altLang="en-US" sz="1200">
                <a:solidFill>
                  <a:schemeClr val="bg1"/>
                </a:solidFill>
              </a:rPr>
              <a:pPr algn="r" eaLnBrk="1" hangingPunct="1">
                <a:spcBef>
                  <a:spcPct val="50000"/>
                </a:spcBef>
              </a:pPr>
              <a:t>‹#›</a:t>
            </a:fld>
            <a:endParaRPr lang="en-US" altLang="en-US" sz="1200" dirty="0">
              <a:solidFill>
                <a:schemeClr val="bg1"/>
              </a:solidFill>
            </a:endParaRPr>
          </a:p>
        </p:txBody>
      </p:sp>
      <p:sp>
        <p:nvSpPr>
          <p:cNvPr id="580616" name="Text Box 8"/>
          <p:cNvSpPr txBox="1">
            <a:spLocks noChangeArrowheads="1"/>
          </p:cNvSpPr>
          <p:nvPr/>
        </p:nvSpPr>
        <p:spPr bwMode="auto">
          <a:xfrm>
            <a:off x="0" y="6589713"/>
            <a:ext cx="952500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1" hangingPunct="1"/>
            <a:r>
              <a:rPr lang="en-US" altLang="en-US" sz="1200" dirty="0">
                <a:solidFill>
                  <a:schemeClr val="bg1"/>
                </a:solidFill>
              </a:rPr>
              <a:t>Version 1.0</a:t>
            </a:r>
          </a:p>
        </p:txBody>
      </p:sp>
      <p:sp>
        <p:nvSpPr>
          <p:cNvPr id="580617" name="Text Box 9"/>
          <p:cNvSpPr txBox="1">
            <a:spLocks noChangeArrowheads="1"/>
          </p:cNvSpPr>
          <p:nvPr/>
        </p:nvSpPr>
        <p:spPr bwMode="auto">
          <a:xfrm>
            <a:off x="0" y="6591300"/>
            <a:ext cx="9144000" cy="2746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 eaLnBrk="1" hangingPunct="1"/>
            <a:r>
              <a:rPr lang="en-US" altLang="en-US" sz="1200" dirty="0">
                <a:solidFill>
                  <a:schemeClr val="bg1"/>
                </a:solidFill>
              </a:rPr>
              <a:t>IEEE 802 March 2011 workshop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0" r:id="rId1"/>
    <p:sldLayoutId id="2147483671" r:id="rId2"/>
    <p:sldLayoutId id="2147483672" r:id="rId3"/>
    <p:sldLayoutId id="2147483673" r:id="rId4"/>
    <p:sldLayoutId id="2147483674" r:id="rId5"/>
    <p:sldLayoutId id="2147483675" r:id="rId6"/>
    <p:sldLayoutId id="2147483676" r:id="rId7"/>
    <p:sldLayoutId id="2147483677" r:id="rId8"/>
    <p:sldLayoutId id="2147483678" r:id="rId9"/>
    <p:sldLayoutId id="2147483679" r:id="rId10"/>
    <p:sldLayoutId id="2147483680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36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https://mentor.ieee.org/802.19/dcn/18/19-18-0072-04-S1GH-draft-csd-for-s1gh.docx" TargetMode="External"/><Relationship Id="rId2" Type="http://schemas.openxmlformats.org/officeDocument/2006/relationships/hyperlink" Target="https://mentor.ieee.org/802.19/dcn/18/19-18-0086-01-S1GH-revised-par-text-with-changes-tracked.docx" TargetMode="External"/><Relationship Id="rId1" Type="http://schemas.openxmlformats.org/officeDocument/2006/relationships/slideLayout" Target="../slideLayouts/slideLayout2.xml"/><Relationship Id="rId4" Type="http://schemas.openxmlformats.org/officeDocument/2006/relationships/hyperlink" Target="https://mentor.ieee.org/802.19/dcn/18/19-18-0087-02-0000-s1gh-par-and-csd-comment-motions.pptx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CA7948-F264-4120-A662-0508DD24576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28600" y="404813"/>
            <a:ext cx="8534400" cy="792162"/>
          </a:xfrm>
        </p:spPr>
        <p:txBody>
          <a:bodyPr/>
          <a:lstStyle/>
          <a:p>
            <a:r>
              <a:rPr lang="en-US" sz="3200" dirty="0"/>
              <a:t>Motion – Approval of P802.19.3 PAR and CSD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6B5E530-3A97-45FD-8582-310D7BF9862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50824" y="1371600"/>
            <a:ext cx="8588375" cy="5029200"/>
          </a:xfrm>
        </p:spPr>
        <p:txBody>
          <a:bodyPr/>
          <a:lstStyle/>
          <a:p>
            <a:pPr marL="0" indent="0">
              <a:buNone/>
            </a:pPr>
            <a:r>
              <a:rPr lang="en-US" sz="1800" u="sng" dirty="0"/>
              <a:t>Motion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1800" dirty="0"/>
              <a:t>Approve forwarding P802.19.3 PAR documentation in </a:t>
            </a:r>
            <a:r>
              <a:rPr lang="en-US" sz="1800" dirty="0">
                <a:hlinkClick r:id="rId2"/>
              </a:rPr>
              <a:t>https://mentor.ieee.org/802.19/dcn/18/19-18-0086-01-S1GH-revised-par-text-with-changes-tracked.docx</a:t>
            </a:r>
            <a:r>
              <a:rPr lang="en-US" sz="1800" dirty="0"/>
              <a:t> to NesCom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1800" dirty="0"/>
              <a:t>Approve CSD documentation in </a:t>
            </a:r>
            <a:r>
              <a:rPr lang="en-US" sz="1800" dirty="0">
                <a:hlinkClick r:id="rId3"/>
              </a:rPr>
              <a:t>https://mentor.ieee.org/802.19/dcn/18/19-18-0072-04-S1GH-draft-csd-for-s1gh.docx</a:t>
            </a:r>
            <a:r>
              <a:rPr lang="en-US" sz="1800" dirty="0"/>
              <a:t> 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1800" dirty="0"/>
              <a:t>Move:		Steve Shellhammer</a:t>
            </a:r>
          </a:p>
          <a:p>
            <a:r>
              <a:rPr lang="en-US" sz="1800" dirty="0"/>
              <a:t>Second:	Subir Das</a:t>
            </a:r>
          </a:p>
          <a:p>
            <a:r>
              <a:rPr lang="en-US" sz="1800" dirty="0"/>
              <a:t>Y/N/A: 	</a:t>
            </a:r>
          </a:p>
          <a:p>
            <a:pPr marL="0" indent="0">
              <a:buNone/>
            </a:pPr>
            <a:r>
              <a:rPr lang="en-US" sz="1800" u="sng" dirty="0"/>
              <a:t>Background Information</a:t>
            </a:r>
          </a:p>
          <a:p>
            <a:r>
              <a:rPr lang="en-US" sz="1800" dirty="0"/>
              <a:t>See </a:t>
            </a:r>
            <a:r>
              <a:rPr lang="en-US" sz="1800" dirty="0">
                <a:hlinkClick r:id="rId4"/>
              </a:rPr>
              <a:t>https://mentor.ieee.org/802.19/dcn/18/19-18-0087-02-0000-s1gh-par-and-csd-comment-motions.pptx</a:t>
            </a:r>
            <a:r>
              <a:rPr lang="en-US" sz="1800" dirty="0"/>
              <a:t> for supporting documentation on responses to comment received on the PAR and CSD</a:t>
            </a:r>
          </a:p>
          <a:p>
            <a:r>
              <a:rPr lang="en-US" sz="1800" dirty="0"/>
              <a:t>In the WG</a:t>
            </a:r>
          </a:p>
          <a:p>
            <a:pPr lvl="1"/>
            <a:r>
              <a:rPr lang="en-US" sz="1800" dirty="0"/>
              <a:t>PAR (y/n/a): 5/0/1</a:t>
            </a:r>
          </a:p>
          <a:p>
            <a:pPr lvl="1"/>
            <a:r>
              <a:rPr lang="en-US" sz="1800" dirty="0"/>
              <a:t>CSD (y/n/a): 5/0/1</a:t>
            </a:r>
          </a:p>
          <a:p>
            <a:endParaRPr lang="en-US" sz="1800" dirty="0"/>
          </a:p>
        </p:txBody>
      </p:sp>
    </p:spTree>
    <p:extLst>
      <p:ext uri="{BB962C8B-B14F-4D97-AF65-F5344CB8AC3E}">
        <p14:creationId xmlns:p14="http://schemas.microsoft.com/office/powerpoint/2010/main" val="3123762458"/>
      </p:ext>
    </p:extLst>
  </p:cSld>
  <p:clrMapOvr>
    <a:masterClrMapping/>
  </p:clrMapOvr>
</p:sld>
</file>

<file path=ppt/theme/theme1.xml><?xml version="1.0" encoding="utf-8"?>
<a:theme xmlns:a="http://schemas.openxmlformats.org/drawingml/2006/main" name="Title slide">
  <a:themeElements>
    <a:clrScheme name="Title slid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slide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anose="020B0604020202020204" pitchFamily="34" charset="0"/>
            <a:ea typeface="ＭＳ Ｐゴシック" panose="020B0600070205080204" pitchFamily="34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anose="020B0604020202020204" pitchFamily="34" charset="0"/>
            <a:ea typeface="ＭＳ Ｐゴシック" panose="020B0600070205080204" pitchFamily="34" charset="-128"/>
          </a:defRPr>
        </a:defPPr>
      </a:lstStyle>
    </a:lnDef>
  </a:objectDefaults>
  <a:extraClrSchemeLst>
    <a:extraClrScheme>
      <a:clrScheme name="Title slid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slide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slide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slide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slide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slide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slide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slide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slide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slide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slide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slide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itle only">
  <a:themeElements>
    <a:clrScheme name="Title only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only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anose="020B0604020202020204" pitchFamily="34" charset="0"/>
            <a:ea typeface="ＭＳ Ｐゴシック" panose="020B0600070205080204" pitchFamily="34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anose="020B0604020202020204" pitchFamily="34" charset="0"/>
            <a:ea typeface="ＭＳ Ｐゴシック" panose="020B0600070205080204" pitchFamily="34" charset="-128"/>
          </a:defRPr>
        </a:defPPr>
      </a:lstStyle>
    </a:lnDef>
  </a:objectDefaults>
  <a:extraClrSchemeLst>
    <a:extraClrScheme>
      <a:clrScheme name="Title only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only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only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only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only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only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only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only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only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only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only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only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IEEE_802_template (1)</Template>
  <TotalTime>1211</TotalTime>
  <Words>53</Words>
  <Application>Microsoft Office PowerPoint</Application>
  <PresentationFormat>On-screen Show (4:3)</PresentationFormat>
  <Paragraphs>12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ＭＳ Ｐゴシック</vt:lpstr>
      <vt:lpstr>Arial</vt:lpstr>
      <vt:lpstr>Title slide</vt:lpstr>
      <vt:lpstr>Title only</vt:lpstr>
      <vt:lpstr>Motion – Approval of P802.19.3 PAR and CSD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Motion Template</dc:title>
  <dc:subject>IEEE 802 March 2011 workshop</dc:subject>
  <dc:creator>John DAmbrosia</dc:creator>
  <cp:lastModifiedBy>Steve Shellhammer</cp:lastModifiedBy>
  <cp:revision>112</cp:revision>
  <dcterms:created xsi:type="dcterms:W3CDTF">2017-02-01T20:21:43Z</dcterms:created>
  <dcterms:modified xsi:type="dcterms:W3CDTF">2018-11-14T10:03:22Z</dcterms:modified>
</cp:coreProperties>
</file>

<file path=docProps/thumbnail.jpeg>
</file>