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60" r:id="rId6"/>
    <p:sldId id="259" r:id="rId7"/>
    <p:sldId id="261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2"/>
    <p:restoredTop sz="94651"/>
  </p:normalViewPr>
  <p:slideViewPr>
    <p:cSldViewPr snapToGrid="0" snapToObjects="1" showGuides="1">
      <p:cViewPr varScale="1">
        <p:scale>
          <a:sx n="81" d="100"/>
          <a:sy n="81" d="100"/>
        </p:scale>
        <p:origin x="200" y="2152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0D2C3-5DFE-3C4C-A17A-EF98B1067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97B3B2-38AC-C645-9BBC-AFAAB5260A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7E7B0B-8403-374C-AE4D-836FBE24B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ACFD7-B918-D74F-A1F7-B650148FF829}" type="datetimeFigureOut">
              <a:rPr lang="en-US" smtClean="0"/>
              <a:t>9/25/18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39C21-A171-0F4B-8193-A5FF79FFE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357D8E-E612-A44B-A5C4-7A644D7DB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6A32-1BD4-C748-96DC-1476EA7F3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387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77DAD-B7D1-4146-BC58-786CCB948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C967DE-AE17-7F47-A281-E53FBD9C5C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FFA60-E9C3-2642-8621-3CBD547CA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ACFD7-B918-D74F-A1F7-B650148FF829}" type="datetimeFigureOut">
              <a:rPr lang="en-US" smtClean="0"/>
              <a:t>9/25/18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B860EF-D99B-A143-8C79-E2E49B0D0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DBDA6B-E378-FE44-BA78-2C9F344E6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6A32-1BD4-C748-96DC-1476EA7F3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00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778537-61F8-EC4C-BD85-B34D15B96B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45DCD0-3F46-304C-BFB1-FB0CD17595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9AFC10-F559-8141-A247-77F4720D8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ACFD7-B918-D74F-A1F7-B650148FF829}" type="datetimeFigureOut">
              <a:rPr lang="en-US" smtClean="0"/>
              <a:t>9/25/18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10931-76B3-DF44-A9EF-332CC7F41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EAA28-857A-8544-8323-8FE214DEF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6A32-1BD4-C748-96DC-1476EA7F3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956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72A76-4DEC-804A-BC8D-4CCF3B65E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01A312-44AC-2B47-B996-2059DE048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E3C7B-9627-0A49-B823-63EDDBF9F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ACFD7-B918-D74F-A1F7-B650148FF829}" type="datetimeFigureOut">
              <a:rPr lang="en-US" smtClean="0"/>
              <a:t>9/25/18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2013A-CF95-854B-9392-072D39D8A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C7DAF-AEB7-2247-9725-B7406CE64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6A32-1BD4-C748-96DC-1476EA7F3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043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10DE4-C112-9D46-8983-5FBE2E1DC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C63A88-B804-B74A-A34A-7DA6BFCDA5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B8FA74-56F7-2947-B9CF-80FE519E1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ACFD7-B918-D74F-A1F7-B650148FF829}" type="datetimeFigureOut">
              <a:rPr lang="en-US" smtClean="0"/>
              <a:t>9/25/18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1C332-CE2C-2B4E-ADEC-F29BE5B1B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4251E-309D-AA4F-BF09-3677D3B1B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6A32-1BD4-C748-96DC-1476EA7F3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083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E9950-5092-6747-B7ED-A65C11DAA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85AE19-22BB-2347-9B18-5DA2D4F261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F8C578-7624-814D-8E4D-9504873E36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41C883-BD8A-7D44-95A8-F4D3E4E12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ACFD7-B918-D74F-A1F7-B650148FF829}" type="datetimeFigureOut">
              <a:rPr lang="en-US" smtClean="0"/>
              <a:t>9/25/18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E45EAF-3065-5C4A-9A1A-EA6D6C38C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17D864-E9A9-7C4E-AB7F-41F17396A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6A32-1BD4-C748-96DC-1476EA7F3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989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CE661-C3F0-3D4A-BB9E-5414E6B91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4DA3D3-CA95-8843-978F-F2709831C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9BB945-AACB-8E46-A58E-7877FF3418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39FA6D-BE43-6D45-88EB-0A5C31EA4B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81ADF7-AC1A-BB45-8E69-3212848944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A467FE7-E3F1-A646-8EE0-2E9026EFC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ACFD7-B918-D74F-A1F7-B650148FF829}" type="datetimeFigureOut">
              <a:rPr lang="en-US" smtClean="0"/>
              <a:t>9/25/18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220AC9-EAAA-8B44-B420-08FC02CE9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4AF9D0-9756-C644-BF3E-E848792E1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6A32-1BD4-C748-96DC-1476EA7F3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529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8F88D-3709-7B4D-9BA5-5FD90A873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ABEC2A-869C-4548-92FA-102580FA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ACFD7-B918-D74F-A1F7-B650148FF829}" type="datetimeFigureOut">
              <a:rPr lang="en-US" smtClean="0"/>
              <a:t>9/25/18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ADFF8F-4DFE-1745-AAAF-00D83F61E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AD4196-069D-694B-B3E1-C9455A9BC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6A32-1BD4-C748-96DC-1476EA7F3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72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4D26E2-E724-074D-8584-C4F1017D4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ACFD7-B918-D74F-A1F7-B650148FF829}" type="datetimeFigureOut">
              <a:rPr lang="en-US" smtClean="0"/>
              <a:t>9/25/18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40EEE5-BC14-1341-91FB-98DB75232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224C43-73C7-DA46-80A7-7EE862488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6A32-1BD4-C748-96DC-1476EA7F3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734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0CF9F-7D3D-284D-A6CB-491E521B8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61D4CB-F182-D745-B1D9-18DC8EFB6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96EDFC-05C1-0A4F-804A-8B50C8922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98E678-879B-5046-BAC4-E87C62D89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ACFD7-B918-D74F-A1F7-B650148FF829}" type="datetimeFigureOut">
              <a:rPr lang="en-US" smtClean="0"/>
              <a:t>9/25/18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FB11EE-1BE2-9F41-94B4-1CC15443C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310BEF-DF07-514C-8769-22375BD0B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6A32-1BD4-C748-96DC-1476EA7F3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282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72602-107B-3547-8659-7C396EF77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D11FE8-08B3-3040-86B9-BF8C714CD9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CCF72F-735F-FE41-8D42-F10B04009B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2CFA75-9506-954B-877E-39F65A563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ACFD7-B918-D74F-A1F7-B650148FF829}" type="datetimeFigureOut">
              <a:rPr lang="en-US" smtClean="0"/>
              <a:t>9/25/18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66606C-346A-974F-ABBB-5990D9E90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B2C825-197C-F441-A023-D8A62285C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36A32-1BD4-C748-96DC-1476EA7F3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235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17C31D-E3D8-D842-9826-B4D26A1DF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53B103-29BC-6747-9E49-1FB919EFFB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0E48AD-1339-C041-9343-7B57DDEEA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ACFD7-B918-D74F-A1F7-B650148FF829}" type="datetimeFigureOut">
              <a:rPr lang="en-US" smtClean="0"/>
              <a:t>9/25/18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0B6B2-4333-4C46-93F3-C293B3F023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1B629-1A1F-E342-B244-B10CD3C294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36A32-1BD4-C748-96DC-1476EA7F3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499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sdn.ieee.org/display/myproj/myProject+Redesign+Hom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1C6E4-7A2A-FE4E-B433-A1C618BECA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myProject</a:t>
            </a:r>
            <a:r>
              <a:rPr lang="en-US" dirty="0"/>
              <a:t> Redesign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FE117C-7E2C-C440-BB13-2D66C930DE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Roger Marks</a:t>
            </a:r>
          </a:p>
          <a:p>
            <a:r>
              <a:rPr lang="en-US" dirty="0"/>
              <a:t>2018-09-25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612A70-CE13-BF49-BDCD-E9DFE00244B2}"/>
              </a:ext>
            </a:extLst>
          </p:cNvPr>
          <p:cNvSpPr txBox="1"/>
          <p:nvPr/>
        </p:nvSpPr>
        <p:spPr>
          <a:xfrm>
            <a:off x="7284203" y="356461"/>
            <a:ext cx="4649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IEEE 802 ec-18-0187-00-00EC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617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F5B6D-8302-F146-BFD8-8CD98A609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4FDAE8-2FC0-5D40-BE2E-94A3FA6D9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Comments will be discussed by development team</a:t>
            </a:r>
          </a:p>
          <a:p>
            <a:r>
              <a:rPr lang="en-US" dirty="0"/>
              <a:t>Review will be solicited by a few other key volunteers</a:t>
            </a:r>
          </a:p>
          <a:p>
            <a:r>
              <a:rPr lang="en-US" dirty="0"/>
              <a:t>Staff is not ready to discuss next steps in detail</a:t>
            </a:r>
          </a:p>
          <a:p>
            <a:r>
              <a:rPr lang="en-US" dirty="0"/>
              <a:t>The testing and rollout approaches are not decided</a:t>
            </a:r>
          </a:p>
          <a:p>
            <a:r>
              <a:rPr lang="en-US" dirty="0"/>
              <a:t>Please comment (see slide 4)</a:t>
            </a:r>
          </a:p>
          <a:p>
            <a:r>
              <a:rPr lang="en-US"/>
              <a:t>Adjourned 15:33 </a:t>
            </a:r>
            <a:r>
              <a:rPr lang="en-US" dirty="0"/>
              <a:t>ET</a:t>
            </a:r>
          </a:p>
        </p:txBody>
      </p:sp>
    </p:spTree>
    <p:extLst>
      <p:ext uri="{BB962C8B-B14F-4D97-AF65-F5344CB8AC3E}">
        <p14:creationId xmlns:p14="http://schemas.microsoft.com/office/powerpoint/2010/main" val="138136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621EE-AC95-AC43-8777-7567CD678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myProject</a:t>
            </a:r>
            <a:r>
              <a:rPr lang="en-US" dirty="0"/>
              <a:t> Redesign: Volunteer review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1F5BC-CE4F-C247-A8AE-63DBF89961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Teleconference meeting held 2018-09-25, 13:00-16:00 ET</a:t>
            </a:r>
          </a:p>
          <a:p>
            <a:r>
              <a:rPr lang="en-US" dirty="0"/>
              <a:t>Coordinated by diligent effort of David Law</a:t>
            </a:r>
          </a:p>
          <a:p>
            <a:r>
              <a:rPr lang="en-US" dirty="0"/>
              <a:t>Led by Greg </a:t>
            </a:r>
            <a:r>
              <a:rPr lang="en-US" dirty="0" err="1"/>
              <a:t>Marchini</a:t>
            </a:r>
            <a:r>
              <a:rPr lang="en-US" dirty="0"/>
              <a:t> of IEEE</a:t>
            </a:r>
          </a:p>
          <a:p>
            <a:r>
              <a:rPr lang="en-US" dirty="0"/>
              <a:t>~25 participants, including:</a:t>
            </a:r>
          </a:p>
          <a:p>
            <a:pPr lvl="1"/>
            <a:r>
              <a:rPr lang="en-US" dirty="0"/>
              <a:t>Paul </a:t>
            </a:r>
            <a:r>
              <a:rPr lang="en-US" dirty="0" err="1"/>
              <a:t>Nikolich</a:t>
            </a:r>
            <a:endParaRPr lang="en-US" dirty="0"/>
          </a:p>
          <a:p>
            <a:pPr lvl="1"/>
            <a:r>
              <a:rPr lang="en-US" dirty="0"/>
              <a:t>Roger Marks</a:t>
            </a:r>
          </a:p>
          <a:p>
            <a:pPr lvl="1"/>
            <a:r>
              <a:rPr lang="en-US" dirty="0"/>
              <a:t>Jon </a:t>
            </a:r>
            <a:r>
              <a:rPr lang="en-US" dirty="0" err="1"/>
              <a:t>Rosdahl</a:t>
            </a:r>
            <a:endParaRPr lang="en-US" dirty="0"/>
          </a:p>
          <a:p>
            <a:pPr lvl="1"/>
            <a:r>
              <a:rPr lang="en-US" dirty="0"/>
              <a:t>Geoff Thompson</a:t>
            </a:r>
          </a:p>
          <a:p>
            <a:pPr lvl="1"/>
            <a:r>
              <a:rPr lang="en-US" dirty="0" err="1"/>
              <a:t>Subir</a:t>
            </a:r>
            <a:r>
              <a:rPr lang="en-US" dirty="0"/>
              <a:t> Das</a:t>
            </a:r>
          </a:p>
          <a:p>
            <a:pPr lvl="1"/>
            <a:r>
              <a:rPr lang="en-US" dirty="0"/>
              <a:t>Dorothy Stanley</a:t>
            </a:r>
          </a:p>
          <a:p>
            <a:pPr lvl="1"/>
            <a:r>
              <a:rPr lang="en-US" dirty="0"/>
              <a:t>David Law</a:t>
            </a:r>
          </a:p>
          <a:p>
            <a:pPr lvl="1"/>
            <a:r>
              <a:rPr lang="en-US" dirty="0"/>
              <a:t>Rick </a:t>
            </a:r>
            <a:r>
              <a:rPr lang="en-US" dirty="0" err="1"/>
              <a:t>Alfvin</a:t>
            </a:r>
            <a:endParaRPr lang="en-US" dirty="0"/>
          </a:p>
          <a:p>
            <a:pPr lvl="1"/>
            <a:r>
              <a:rPr lang="en-US" dirty="0"/>
              <a:t>Bob Grow</a:t>
            </a:r>
          </a:p>
        </p:txBody>
      </p:sp>
    </p:spTree>
    <p:extLst>
      <p:ext uri="{BB962C8B-B14F-4D97-AF65-F5344CB8AC3E}">
        <p14:creationId xmlns:p14="http://schemas.microsoft.com/office/powerpoint/2010/main" val="3773717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12A55-9F28-0548-8DA6-29F5C37F1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98B7F0-CD2B-2C41-AC58-4B83E4C9DC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Greg said this is the second such presentation</a:t>
            </a:r>
          </a:p>
          <a:p>
            <a:r>
              <a:rPr lang="en-US" dirty="0"/>
              <a:t>Will review the process flows</a:t>
            </a:r>
          </a:p>
          <a:p>
            <a:r>
              <a:rPr lang="en-US" dirty="0"/>
              <a:t>Will provide a demo</a:t>
            </a:r>
          </a:p>
          <a:p>
            <a:r>
              <a:rPr lang="en-US" dirty="0"/>
              <a:t>Without objection, meeting could be recorded for internal review</a:t>
            </a:r>
          </a:p>
          <a:p>
            <a:pPr lvl="1"/>
            <a:r>
              <a:rPr lang="en-US" dirty="0"/>
              <a:t>But recording feature was not operational</a:t>
            </a:r>
          </a:p>
        </p:txBody>
      </p:sp>
    </p:spTree>
    <p:extLst>
      <p:ext uri="{BB962C8B-B14F-4D97-AF65-F5344CB8AC3E}">
        <p14:creationId xmlns:p14="http://schemas.microsoft.com/office/powerpoint/2010/main" val="3176379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12A55-9F28-0548-8DA6-29F5C37F1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and review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98B7F0-CD2B-2C41-AC58-4B83E4C9DC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Links to the process documentation under review, and commenting process, have been provided, but no feedback has been provided yet</a:t>
            </a:r>
          </a:p>
          <a:p>
            <a:pPr lvl="1"/>
            <a:r>
              <a:rPr lang="en-US" dirty="0">
                <a:hlinkClick r:id="rId2"/>
              </a:rPr>
              <a:t>https://wiki.sdn.ieee.org/display/myproj/myProject+Redesign+Home</a:t>
            </a:r>
            <a:endParaRPr lang="en-US" dirty="0"/>
          </a:p>
          <a:p>
            <a:r>
              <a:rPr lang="en-US" dirty="0"/>
              <a:t>Reviewers should add comments by Wiki</a:t>
            </a:r>
          </a:p>
          <a:p>
            <a:pPr lvl="1"/>
            <a:r>
              <a:rPr lang="en-US" dirty="0"/>
              <a:t>Add comments below the relevant page</a:t>
            </a:r>
          </a:p>
          <a:p>
            <a:pPr lvl="1"/>
            <a:r>
              <a:rPr lang="en-US" dirty="0"/>
              <a:t>Submit as a guest (no login)</a:t>
            </a:r>
          </a:p>
          <a:p>
            <a:pPr lvl="1"/>
            <a:r>
              <a:rPr lang="en-US" dirty="0"/>
              <a:t>Add submitter’s name (or first name plus last initial) in the comment text, unless you prefer to remain anonymous</a:t>
            </a:r>
          </a:p>
        </p:txBody>
      </p:sp>
    </p:spTree>
    <p:extLst>
      <p:ext uri="{BB962C8B-B14F-4D97-AF65-F5344CB8AC3E}">
        <p14:creationId xmlns:p14="http://schemas.microsoft.com/office/powerpoint/2010/main" val="404001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9EE57-79AD-3E48-BE89-847D41C5F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Process Blocks: Functional and Technical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AB9321-CFB7-D547-BE78-CB2AC095D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PAR/</a:t>
            </a:r>
            <a:r>
              <a:rPr lang="en-US" dirty="0" err="1"/>
              <a:t>NesCom</a:t>
            </a:r>
            <a:endParaRPr lang="en-US" dirty="0"/>
          </a:p>
          <a:p>
            <a:r>
              <a:rPr lang="en-US" dirty="0"/>
              <a:t>2. Invitation and Ballot</a:t>
            </a:r>
          </a:p>
          <a:p>
            <a:r>
              <a:rPr lang="en-US" dirty="0"/>
              <a:t>3. </a:t>
            </a:r>
            <a:r>
              <a:rPr lang="en-US" dirty="0" err="1"/>
              <a:t>RevCom</a:t>
            </a:r>
            <a:endParaRPr lang="en-US" dirty="0"/>
          </a:p>
          <a:p>
            <a:r>
              <a:rPr lang="en-US" dirty="0"/>
              <a:t>4. Profile and Interests</a:t>
            </a:r>
          </a:p>
          <a:p>
            <a:r>
              <a:rPr lang="en-US" dirty="0"/>
              <a:t>5. Group Management</a:t>
            </a:r>
          </a:p>
          <a:p>
            <a:r>
              <a:rPr lang="en-US" dirty="0"/>
              <a:t>6. </a:t>
            </a:r>
            <a:r>
              <a:rPr lang="en-US" dirty="0" err="1"/>
              <a:t>AudCom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33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5F7F4-D241-F944-9CE7-43C62EC06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285CB-5786-BC43-8A50-37BB97988B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Balloting was covered last time and won’t be repeated</a:t>
            </a:r>
          </a:p>
        </p:txBody>
      </p:sp>
    </p:spTree>
    <p:extLst>
      <p:ext uri="{BB962C8B-B14F-4D97-AF65-F5344CB8AC3E}">
        <p14:creationId xmlns:p14="http://schemas.microsoft.com/office/powerpoint/2010/main" val="3325337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6344B-7541-0649-8AD8-A95266EF1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PAR/</a:t>
            </a:r>
            <a:r>
              <a:rPr lang="en-US" dirty="0" err="1"/>
              <a:t>NesCom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CEE637-CF68-D041-A82D-CD7BF764AE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Start: Submit PAR</a:t>
            </a:r>
          </a:p>
          <a:p>
            <a:r>
              <a:rPr lang="en-US" dirty="0"/>
              <a:t>End: Active PAR</a:t>
            </a:r>
          </a:p>
          <a:p>
            <a:pPr lvl="1"/>
            <a:r>
              <a:rPr lang="en-US" dirty="0"/>
              <a:t>But then can be modified, extended, withdrawn</a:t>
            </a:r>
          </a:p>
          <a:p>
            <a:pPr lvl="1"/>
            <a:r>
              <a:rPr lang="en-US" dirty="0"/>
              <a:t>Also can be completed</a:t>
            </a:r>
          </a:p>
          <a:p>
            <a:r>
              <a:rPr lang="en-US" dirty="0"/>
              <a:t>Discussion about draft PAR editing and process control</a:t>
            </a:r>
          </a:p>
          <a:p>
            <a:r>
              <a:rPr lang="en-US" dirty="0"/>
              <a:t>Discussion about transition out of active PAR status by virtue of approval of standards, and linking PAR data to standard data</a:t>
            </a:r>
          </a:p>
          <a:p>
            <a:r>
              <a:rPr lang="en-US" dirty="0"/>
              <a:t>Discussion of </a:t>
            </a:r>
            <a:r>
              <a:rPr lang="en-US" dirty="0" err="1"/>
              <a:t>NesCom</a:t>
            </a:r>
            <a:r>
              <a:rPr lang="en-US" dirty="0"/>
              <a:t> process details</a:t>
            </a:r>
          </a:p>
        </p:txBody>
      </p:sp>
    </p:spTree>
    <p:extLst>
      <p:ext uri="{BB962C8B-B14F-4D97-AF65-F5344CB8AC3E}">
        <p14:creationId xmlns:p14="http://schemas.microsoft.com/office/powerpoint/2010/main" val="231615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6344B-7541-0649-8AD8-A95266EF1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 submission module demo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CEE637-CF68-D041-A82D-CD7BF764AE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1431"/>
            <a:ext cx="10646043" cy="5248854"/>
          </a:xfrm>
        </p:spPr>
        <p:txBody>
          <a:bodyPr>
            <a:normAutofit/>
          </a:bodyPr>
          <a:lstStyle/>
          <a:p>
            <a:r>
              <a:rPr lang="en-US" dirty="0"/>
              <a:t>Ran demo of PAR submission module</a:t>
            </a:r>
          </a:p>
          <a:p>
            <a:r>
              <a:rPr lang="en-US" dirty="0"/>
              <a:t>Shows action alerts and deadlines</a:t>
            </a:r>
          </a:p>
          <a:p>
            <a:r>
              <a:rPr lang="en-US" dirty="0"/>
              <a:t>Shows current PARs (draft, submitted, and active)</a:t>
            </a:r>
          </a:p>
          <a:p>
            <a:r>
              <a:rPr lang="en-US" dirty="0"/>
              <a:t>Discussion of how views are kept distinct based on role</a:t>
            </a:r>
          </a:p>
          <a:p>
            <a:pPr lvl="1"/>
            <a:r>
              <a:rPr lang="en-US" dirty="0"/>
              <a:t>e.g., one person in both WG Chair role and </a:t>
            </a:r>
            <a:r>
              <a:rPr lang="en-US" dirty="0" err="1"/>
              <a:t>NesCom</a:t>
            </a:r>
            <a:r>
              <a:rPr lang="en-US" dirty="0"/>
              <a:t> Member role</a:t>
            </a:r>
          </a:p>
          <a:p>
            <a:r>
              <a:rPr lang="en-US" dirty="0"/>
              <a:t>Discussion of details of draft PAR creation and submittal</a:t>
            </a:r>
          </a:p>
          <a:p>
            <a:r>
              <a:rPr lang="en-US" dirty="0"/>
              <a:t>Suggestion that export of draft PAR could include the field instructions</a:t>
            </a:r>
          </a:p>
          <a:p>
            <a:r>
              <a:rPr lang="en-US" dirty="0"/>
              <a:t>Reviewed process for sharing of draft PAR</a:t>
            </a:r>
          </a:p>
          <a:p>
            <a:r>
              <a:rPr lang="en-US" dirty="0"/>
              <a:t>Reviewed PAR processing pipeline, including </a:t>
            </a:r>
            <a:r>
              <a:rPr lang="en-US" dirty="0" err="1"/>
              <a:t>NesCom</a:t>
            </a:r>
            <a:r>
              <a:rPr lang="en-US" dirty="0"/>
              <a:t> process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209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F5B6D-8302-F146-BFD8-8CD98A609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of </a:t>
            </a:r>
            <a:r>
              <a:rPr lang="en-US" dirty="0" err="1"/>
              <a:t>RevCom</a:t>
            </a:r>
            <a:r>
              <a:rPr lang="en-US" dirty="0"/>
              <a:t> submittal and review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4FDAE8-2FC0-5D40-BE2E-94A3FA6D9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process details were discussed</a:t>
            </a:r>
          </a:p>
        </p:txBody>
      </p:sp>
    </p:spTree>
    <p:extLst>
      <p:ext uri="{BB962C8B-B14F-4D97-AF65-F5344CB8AC3E}">
        <p14:creationId xmlns:p14="http://schemas.microsoft.com/office/powerpoint/2010/main" val="1043867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428</Words>
  <Application>Microsoft Macintosh PowerPoint</Application>
  <PresentationFormat>Widescreen</PresentationFormat>
  <Paragraphs>67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myProject Redesign Report</vt:lpstr>
      <vt:lpstr>myProject Redesign: Volunteer review session</vt:lpstr>
      <vt:lpstr>Introduction</vt:lpstr>
      <vt:lpstr>Status and review process</vt:lpstr>
      <vt:lpstr>Main Process Blocks: Functional and Technical Requirements</vt:lpstr>
      <vt:lpstr>Topics</vt:lpstr>
      <vt:lpstr>PAR/NesCom</vt:lpstr>
      <vt:lpstr>PAR submission module demo</vt:lpstr>
      <vt:lpstr>Demo of RevCom submittal and review module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myProject Redesign Report</dc:title>
  <dc:creator>Roger Marks</dc:creator>
  <cp:lastModifiedBy>Roger Marks</cp:lastModifiedBy>
  <cp:revision>28</cp:revision>
  <dcterms:created xsi:type="dcterms:W3CDTF">2018-09-25T16:59:36Z</dcterms:created>
  <dcterms:modified xsi:type="dcterms:W3CDTF">2018-09-25T19:38:33Z</dcterms:modified>
</cp:coreProperties>
</file>