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9" r:id="rId2"/>
  </p:sldMasterIdLst>
  <p:notesMasterIdLst>
    <p:notesMasterId r:id="rId4"/>
  </p:notesMasterIdLst>
  <p:handoutMasterIdLst>
    <p:handoutMasterId r:id="rId5"/>
  </p:handoutMasterIdLst>
  <p:sldIdLst>
    <p:sldId id="3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1DF"/>
    <a:srgbClr val="69BE28"/>
    <a:srgbClr val="0066FF"/>
    <a:srgbClr val="33CCFF"/>
    <a:srgbClr val="99FF99"/>
    <a:srgbClr val="FFFF00"/>
    <a:srgbClr val="FFCC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05" autoAdjust="0"/>
    <p:restoredTop sz="96096" autoAdjust="0"/>
  </p:normalViewPr>
  <p:slideViewPr>
    <p:cSldViewPr showGuides="1">
      <p:cViewPr varScale="1">
        <p:scale>
          <a:sx n="114" d="100"/>
          <a:sy n="114" d="100"/>
        </p:scale>
        <p:origin x="230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595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58DD877-B47C-4308-96C0-F86F851B6BC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822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 dirty="0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E959D19-1FE8-493D-A0E2-ED883022503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42143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14288" y="6597650"/>
            <a:ext cx="9129712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0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307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51AD4080-6D3A-494C-8BF2-E1F8C9265CB5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0" y="6589713"/>
            <a:ext cx="123303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ec-16-0XXX-00</a:t>
            </a:r>
          </a:p>
        </p:txBody>
      </p:sp>
      <p:grpSp>
        <p:nvGrpSpPr>
          <p:cNvPr id="330761" name="Group 9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30762" name="Rectangle 10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0763" name="Text Box 11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30764" name="Line 12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0765" name="Text Box 13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174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404813"/>
            <a:ext cx="2108200" cy="5462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04813"/>
            <a:ext cx="6175375" cy="54625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99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164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29587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38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723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0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352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6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199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620151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71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772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7721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559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95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1825" y="1341438"/>
            <a:ext cx="4038600" cy="4525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68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5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54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649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2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287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2973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7E0ED744-2AD2-45F1-9385-55C79C00BA3B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0" y="6586539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ec-18-0143-02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1828800" y="6591301"/>
            <a:ext cx="5486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LMSC</a:t>
            </a:r>
          </a:p>
        </p:txBody>
      </p:sp>
      <p:grpSp>
        <p:nvGrpSpPr>
          <p:cNvPr id="329748" name="Group 20"/>
          <p:cNvGrpSpPr>
            <a:grpSpLocks/>
          </p:cNvGrpSpPr>
          <p:nvPr/>
        </p:nvGrpSpPr>
        <p:grpSpPr bwMode="auto">
          <a:xfrm>
            <a:off x="8316913" y="5876925"/>
            <a:ext cx="793750" cy="709613"/>
            <a:chOff x="3288" y="3482"/>
            <a:chExt cx="500" cy="447"/>
          </a:xfrm>
        </p:grpSpPr>
        <p:sp>
          <p:nvSpPr>
            <p:cNvPr id="329746" name="Rectangle 18"/>
            <p:cNvSpPr>
              <a:spLocks noChangeArrowheads="1"/>
            </p:cNvSpPr>
            <p:nvPr userDrawn="1"/>
          </p:nvSpPr>
          <p:spPr bwMode="auto">
            <a:xfrm>
              <a:off x="3288" y="3521"/>
              <a:ext cx="454" cy="363"/>
            </a:xfrm>
            <a:prstGeom prst="rect">
              <a:avLst/>
            </a:prstGeom>
            <a:solidFill>
              <a:srgbClr val="2FB1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9743" name="Text Box 15"/>
            <p:cNvSpPr txBox="1">
              <a:spLocks noChangeArrowheads="1"/>
            </p:cNvSpPr>
            <p:nvPr userDrawn="1"/>
          </p:nvSpPr>
          <p:spPr bwMode="auto">
            <a:xfrm>
              <a:off x="3297" y="3482"/>
              <a:ext cx="48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300" b="1" dirty="0">
                  <a:solidFill>
                    <a:schemeClr val="bg1"/>
                  </a:solidFill>
                </a:rPr>
                <a:t>EEE</a:t>
              </a:r>
            </a:p>
          </p:txBody>
        </p:sp>
        <p:sp>
          <p:nvSpPr>
            <p:cNvPr id="329745" name="Line 17"/>
            <p:cNvSpPr>
              <a:spLocks noChangeShapeType="1"/>
            </p:cNvSpPr>
            <p:nvPr userDrawn="1"/>
          </p:nvSpPr>
          <p:spPr bwMode="auto">
            <a:xfrm>
              <a:off x="3331" y="3542"/>
              <a:ext cx="0" cy="31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9747" name="Text Box 19"/>
            <p:cNvSpPr txBox="1">
              <a:spLocks noChangeArrowheads="1"/>
            </p:cNvSpPr>
            <p:nvPr userDrawn="1"/>
          </p:nvSpPr>
          <p:spPr bwMode="auto">
            <a:xfrm>
              <a:off x="3303" y="3641"/>
              <a:ext cx="48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r>
                <a:rPr lang="en-US" altLang="en-US" b="1" dirty="0">
                  <a:solidFill>
                    <a:schemeClr val="bg1"/>
                  </a:solidFill>
                </a:rPr>
                <a:t>802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0" y="6604000"/>
            <a:ext cx="9139238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B1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B1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80614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0615" name="Text Box 7"/>
          <p:cNvSpPr txBox="1">
            <a:spLocks noChangeArrowheads="1"/>
          </p:cNvSpPr>
          <p:nvPr/>
        </p:nvSpPr>
        <p:spPr bwMode="auto">
          <a:xfrm>
            <a:off x="7958138" y="6589713"/>
            <a:ext cx="11509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chemeClr val="bg1"/>
                </a:solidFill>
              </a:rPr>
              <a:t>Page </a:t>
            </a:r>
            <a:fld id="{35A1644E-F053-4A1B-9182-CA74EB41EF07}" type="slidenum">
              <a:rPr lang="en-US" altLang="en-US" sz="120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bg1"/>
              </a:solidFill>
            </a:endParaRPr>
          </a:p>
        </p:txBody>
      </p:sp>
      <p:sp>
        <p:nvSpPr>
          <p:cNvPr id="580616" name="Text Box 8"/>
          <p:cNvSpPr txBox="1">
            <a:spLocks noChangeArrowheads="1"/>
          </p:cNvSpPr>
          <p:nvPr/>
        </p:nvSpPr>
        <p:spPr bwMode="auto">
          <a:xfrm>
            <a:off x="0" y="6589713"/>
            <a:ext cx="952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200" dirty="0">
                <a:solidFill>
                  <a:schemeClr val="bg1"/>
                </a:solidFill>
              </a:rPr>
              <a:t>Version 1.0</a:t>
            </a:r>
          </a:p>
        </p:txBody>
      </p:sp>
      <p:sp>
        <p:nvSpPr>
          <p:cNvPr id="580617" name="Text Box 9"/>
          <p:cNvSpPr txBox="1">
            <a:spLocks noChangeArrowheads="1"/>
          </p:cNvSpPr>
          <p:nvPr/>
        </p:nvSpPr>
        <p:spPr bwMode="auto">
          <a:xfrm>
            <a:off x="0" y="6591300"/>
            <a:ext cx="914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1200" dirty="0">
                <a:solidFill>
                  <a:schemeClr val="bg1"/>
                </a:solidFill>
              </a:rPr>
              <a:t>IEEE 802 March 2011 workshop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9/dcn/18/19-18-0058-00-0000-p802-19-1-revision-sponsor-ballot-results.pptx" TargetMode="External"/><Relationship Id="rId2" Type="http://schemas.openxmlformats.org/officeDocument/2006/relationships/hyperlink" Target="http://www.ieee802.org/PARs/2009-11/19-09-0081-03-tvws-5cs-with-text-agreed-on-by-the-sg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9/dcn/18/19-18-0059-00-0000-p802-19-1-revision-sponsor-ballot-comments-and-resolutions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7948-F264-4120-A662-0508DD2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813"/>
            <a:ext cx="8534400" cy="792162"/>
          </a:xfrm>
        </p:spPr>
        <p:txBody>
          <a:bodyPr/>
          <a:lstStyle/>
          <a:p>
            <a:r>
              <a:rPr lang="en-US" sz="3200" dirty="0"/>
              <a:t>Motion – P802.19.1-Rev/D3 to </a:t>
            </a:r>
            <a:r>
              <a:rPr lang="en-US" sz="3200" dirty="0" err="1"/>
              <a:t>RevCom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E530-3A97-45FD-8582-310D7BF98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4" y="1341438"/>
            <a:ext cx="8588375" cy="5135562"/>
          </a:xfrm>
        </p:spPr>
        <p:txBody>
          <a:bodyPr/>
          <a:lstStyle/>
          <a:p>
            <a:pPr marL="0" indent="0">
              <a:buNone/>
            </a:pPr>
            <a:r>
              <a:rPr lang="en-US" sz="1600" u="sng" dirty="0"/>
              <a:t>Motion</a:t>
            </a:r>
          </a:p>
          <a:p>
            <a:r>
              <a:rPr lang="en-US" sz="1600" dirty="0"/>
              <a:t>Approve sending P802.19.1-Rev/D3 to </a:t>
            </a:r>
            <a:r>
              <a:rPr lang="en-US" sz="1600" dirty="0" err="1"/>
              <a:t>RevCom</a:t>
            </a:r>
            <a:r>
              <a:rPr lang="en-US" sz="1600" dirty="0"/>
              <a:t> </a:t>
            </a:r>
          </a:p>
          <a:p>
            <a:r>
              <a:rPr lang="en-US" sz="1600" dirty="0"/>
              <a:t>Approve CSD documentation in </a:t>
            </a:r>
            <a:r>
              <a:rPr lang="en-US" sz="1600" dirty="0">
                <a:hlinkClick r:id="rId2"/>
              </a:rPr>
              <a:t>http://www.ieee802.org/PARs/2009-11/19-09-0081-03-tvws-5cs-with-text-agreed-on-by-the-sg.doc</a:t>
            </a:r>
            <a:r>
              <a:rPr lang="en-US" sz="1600" dirty="0"/>
              <a:t> </a:t>
            </a:r>
          </a:p>
          <a:p>
            <a:r>
              <a:rPr lang="en-US" sz="1600" dirty="0"/>
              <a:t>Move:		Steve Shellhammer</a:t>
            </a:r>
          </a:p>
          <a:p>
            <a:r>
              <a:rPr lang="en-US" sz="1600" dirty="0"/>
              <a:t>Second:	Subir Das</a:t>
            </a:r>
          </a:p>
          <a:p>
            <a:r>
              <a:rPr lang="en-US" sz="1600" dirty="0"/>
              <a:t>Y/N/A: 	</a:t>
            </a:r>
          </a:p>
          <a:p>
            <a:pPr marL="0" indent="0">
              <a:buNone/>
            </a:pPr>
            <a:r>
              <a:rPr lang="en-US" sz="1600" u="sng" dirty="0"/>
              <a:t>Background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P802.19.1-Rev/D3 had 96% approval at the end of the last Sponsor recirculation ballot which closed on June 30, 2018. Sponsor Ballot Results (y/n/a): 56/2/3. No new technical comments received on last recirculation.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See </a:t>
            </a:r>
            <a:r>
              <a:rPr lang="en-US" sz="1600" dirty="0">
                <a:hlinkClick r:id="rId3"/>
              </a:rPr>
              <a:t>https://mentor.ieee.org/802.19/dcn/18/19-18-0058-00-0000-p802-19-1-revision-sponsor-ballot-results.pptx</a:t>
            </a:r>
            <a:r>
              <a:rPr lang="en-US" sz="1600" dirty="0"/>
              <a:t> and </a:t>
            </a:r>
            <a:r>
              <a:rPr lang="en-US" sz="1600" dirty="0">
                <a:hlinkClick r:id="rId4"/>
              </a:rPr>
              <a:t>https://mentor.ieee.org/802.19/dcn/18/19-18-0059-00-0000-p802-19-1-revision-sponsor-ballot-comments-and-resolutions.xlsx</a:t>
            </a:r>
            <a:r>
              <a:rPr lang="en-US" sz="1600" dirty="0"/>
              <a:t>  for supporting documentation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Vote in the WG: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Forwarding draft to </a:t>
            </a:r>
            <a:r>
              <a:rPr lang="en-US" sz="1600" dirty="0" err="1"/>
              <a:t>RevCom</a:t>
            </a:r>
            <a:r>
              <a:rPr lang="en-US" sz="1600" dirty="0"/>
              <a:t> (y/n/a): 11/0/0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Approve CSD (y/n/a): 11/0/0</a:t>
            </a:r>
          </a:p>
        </p:txBody>
      </p:sp>
    </p:spTree>
    <p:extLst>
      <p:ext uri="{BB962C8B-B14F-4D97-AF65-F5344CB8AC3E}">
        <p14:creationId xmlns:p14="http://schemas.microsoft.com/office/powerpoint/2010/main" val="31237624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only">
  <a:themeElements>
    <a:clrScheme name="Title on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le on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le on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IEEE_802_template (1)</Template>
  <TotalTime>1180</TotalTime>
  <Words>34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Title slide</vt:lpstr>
      <vt:lpstr>Title only</vt:lpstr>
      <vt:lpstr>Motion – P802.19.1-Rev/D3 to RevCom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Template</dc:title>
  <dc:subject>IEEE 802 March 2011 workshop</dc:subject>
  <dc:creator>John DAmbrosia</dc:creator>
  <cp:lastModifiedBy>Steve Shellhammer</cp:lastModifiedBy>
  <cp:revision>107</cp:revision>
  <dcterms:created xsi:type="dcterms:W3CDTF">2017-02-01T20:21:43Z</dcterms:created>
  <dcterms:modified xsi:type="dcterms:W3CDTF">2018-07-13T17:57:42Z</dcterms:modified>
</cp:coreProperties>
</file>