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9" r:id="rId2"/>
    <p:sldId id="287" r:id="rId3"/>
    <p:sldId id="1715" r:id="rId4"/>
    <p:sldId id="1713" r:id="rId5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84" d="100"/>
          <a:sy n="84" d="100"/>
        </p:scale>
        <p:origin x="1642" y="8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802.11-16/1091r1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802.11-16/1091r1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>
                <a:latin typeface="Arial" pitchFamily="34" charset="0"/>
              </a:rPr>
              <a:t>doc.: IEEE 802.11-10/0xxxr0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smtClean="0">
                <a:latin typeface="Arial" pitchFamily="34" charset="0"/>
              </a:rPr>
              <a:t>July 2010</a:t>
            </a:r>
          </a:p>
        </p:txBody>
      </p:sp>
      <p:sp>
        <p:nvSpPr>
          <p:cNvPr id="59396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Andrew Myles, Cisco</a:t>
            </a:r>
          </a:p>
        </p:txBody>
      </p:sp>
      <p:sp>
        <p:nvSpPr>
          <p:cNvPr id="5939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B32371F6-024C-497B-815E-D0E3294E1347}" type="slidenum">
              <a:rPr lang="en-US" smtClean="0"/>
              <a:pPr>
                <a:defRPr/>
              </a:pPr>
              <a:t>2</a:t>
            </a:fld>
            <a:endParaRPr lang="en-US" smtClean="0"/>
          </a:p>
        </p:txBody>
      </p:sp>
      <p:sp>
        <p:nvSpPr>
          <p:cNvPr id="768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768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6" y="363379"/>
            <a:ext cx="380232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</a:t>
            </a:r>
            <a:r>
              <a:rPr lang="en-US" sz="1600" b="1" baseline="0" dirty="0" smtClean="0">
                <a:latin typeface="Arial" pitchFamily="34" charset="0"/>
              </a:rPr>
              <a:t> ec</a:t>
            </a:r>
            <a:r>
              <a:rPr lang="en-US" sz="1600" b="1" dirty="0" smtClean="0">
                <a:latin typeface="Arial" pitchFamily="34" charset="0"/>
              </a:rPr>
              <a:t>-18-0031-02-00ec</a:t>
            </a: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78446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 smtClean="0">
                <a:latin typeface="Arial" pitchFamily="34" charset="0"/>
              </a:rPr>
              <a:t>Mar 2018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Andrew Myles, Cisco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IEEE 802 JTC1 Standing Committee</a:t>
            </a:r>
            <a:b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Mar 2018 opening report for EC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2 </a:t>
            </a: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March 2018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7245814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</a:t>
                      </a:r>
                      <a:r>
                        <a:rPr lang="en-US" sz="1200" dirty="0" smtClean="0">
                          <a:effectLst/>
                        </a:rPr>
                        <a:t>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+61 2 84461010</a:t>
                      </a:r>
                      <a:endParaRPr lang="en-AU" sz="1200" dirty="0">
                        <a:effectLst/>
                      </a:endParaRPr>
                    </a:p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 bwMode="auto">
          <a:xfrm>
            <a:off x="685800" y="2590800"/>
            <a:ext cx="2514600" cy="1447800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>
                <a:latin typeface="+mj-lt"/>
              </a:rPr>
              <a:t>Call to Order</a:t>
            </a: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 smtClean="0">
                <a:latin typeface="+mj-lt"/>
              </a:rPr>
              <a:t>Approve agenda</a:t>
            </a: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 smtClean="0">
                <a:latin typeface="+mj-lt"/>
              </a:rPr>
              <a:t>Execute agenda</a:t>
            </a:r>
            <a:endParaRPr lang="en-US" sz="1600" dirty="0">
              <a:latin typeface="+mj-lt"/>
            </a:endParaRP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AU" sz="1600" dirty="0" smtClean="0">
                <a:latin typeface="+mj-lt"/>
              </a:rPr>
              <a:t>Adjourn</a:t>
            </a:r>
            <a:endParaRPr lang="en-US" sz="1600" dirty="0">
              <a:latin typeface="+mj-lt"/>
            </a:endParaRPr>
          </a:p>
        </p:txBody>
      </p:sp>
      <p:sp>
        <p:nvSpPr>
          <p:cNvPr id="10244" name="Rectangle 20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8077200" cy="1066800"/>
          </a:xfrm>
        </p:spPr>
        <p:txBody>
          <a:bodyPr/>
          <a:lstStyle/>
          <a:p>
            <a:r>
              <a:rPr lang="en-US" dirty="0" smtClean="0"/>
              <a:t>The IEEE 802 JTC1 SC has one slot at the March 2017 plenary meeting in Chicago</a:t>
            </a:r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10246" name="Rectangle 15"/>
          <p:cNvSpPr>
            <a:spLocks noChangeArrowheads="1"/>
          </p:cNvSpPr>
          <p:nvPr/>
        </p:nvSpPr>
        <p:spPr bwMode="auto">
          <a:xfrm>
            <a:off x="4495800" y="1143000"/>
            <a:ext cx="3962400" cy="3352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lnSpc>
                <a:spcPct val="90000"/>
              </a:lnSpc>
              <a:spcBef>
                <a:spcPct val="50000"/>
              </a:spcBef>
            </a:pPr>
            <a:endParaRPr lang="en-AU" sz="1400" b="1">
              <a:latin typeface="Arial" pitchFamily="34" charset="0"/>
            </a:endParaRPr>
          </a:p>
        </p:txBody>
      </p:sp>
      <p:sp>
        <p:nvSpPr>
          <p:cNvPr id="10" name="Rectangle 9"/>
          <p:cNvSpPr/>
          <p:nvPr/>
        </p:nvSpPr>
        <p:spPr bwMode="auto">
          <a:xfrm>
            <a:off x="685800" y="1981200"/>
            <a:ext cx="2514600" cy="609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en-US" sz="1600" b="1" dirty="0" smtClean="0">
                <a:latin typeface="+mj-lt"/>
              </a:rPr>
              <a:t>Tuesday</a:t>
            </a:r>
            <a:endParaRPr lang="en-US" sz="1600" b="1" dirty="0">
              <a:latin typeface="+mj-lt"/>
            </a:endParaRPr>
          </a:p>
          <a:p>
            <a:pPr algn="ctr">
              <a:defRPr/>
            </a:pPr>
            <a:r>
              <a:rPr lang="en-US" sz="1600" b="1" dirty="0" smtClean="0">
                <a:latin typeface="+mj-lt"/>
              </a:rPr>
              <a:t>6 Mar 2018, PM1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4343400" y="6477000"/>
            <a:ext cx="6551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+mn-lt"/>
              </a:rPr>
              <a:t>Slide </a:t>
            </a:r>
            <a:fld id="{CE9E285F-F601-43F1-B60E-9449BADFF5FA}" type="slidenum">
              <a:rPr lang="en-US" smtClean="0">
                <a:latin typeface="+mn-lt"/>
              </a:rPr>
              <a:pPr/>
              <a:t>2</a:t>
            </a:fld>
            <a:endParaRPr lang="en-US" dirty="0">
              <a:latin typeface="+mn-lt"/>
            </a:endParaRPr>
          </a:p>
        </p:txBody>
      </p:sp>
      <p:sp>
        <p:nvSpPr>
          <p:cNvPr id="8" name="Rectangle 3"/>
          <p:cNvSpPr>
            <a:spLocks noGrp="1" noChangeArrowheads="1"/>
          </p:cNvSpPr>
          <p:nvPr>
            <p:ph idx="1"/>
          </p:nvPr>
        </p:nvSpPr>
        <p:spPr>
          <a:xfrm>
            <a:off x="3429000" y="1981200"/>
            <a:ext cx="5029200" cy="4114800"/>
          </a:xfrm>
        </p:spPr>
        <p:txBody>
          <a:bodyPr/>
          <a:lstStyle/>
          <a:p>
            <a:r>
              <a:rPr lang="en-AU" dirty="0" smtClean="0"/>
              <a:t>High level agenda:</a:t>
            </a:r>
          </a:p>
          <a:p>
            <a:pPr lvl="1"/>
            <a:r>
              <a:rPr lang="en-AU" dirty="0"/>
              <a:t>Approve minutes</a:t>
            </a:r>
          </a:p>
          <a:p>
            <a:pPr lvl="2"/>
            <a:r>
              <a:rPr lang="en-AU" dirty="0"/>
              <a:t>From wireless interim meeting in January 2018 in Irvine</a:t>
            </a:r>
          </a:p>
          <a:p>
            <a:pPr lvl="1"/>
            <a:r>
              <a:rPr lang="en-AU" dirty="0"/>
              <a:t>Review extended goals</a:t>
            </a:r>
          </a:p>
          <a:p>
            <a:pPr lvl="2"/>
            <a:r>
              <a:rPr lang="en-AU" dirty="0"/>
              <a:t>From formalisation of status as SC in March 2014</a:t>
            </a:r>
          </a:p>
          <a:p>
            <a:pPr lvl="1"/>
            <a:r>
              <a:rPr lang="en-AU" dirty="0"/>
              <a:t>Review status of SC6 interactions</a:t>
            </a:r>
          </a:p>
          <a:p>
            <a:pPr lvl="2"/>
            <a:r>
              <a:rPr lang="en-AU" dirty="0"/>
              <a:t>Review liaisons of drafts to SC6</a:t>
            </a:r>
          </a:p>
          <a:p>
            <a:pPr lvl="2"/>
            <a:r>
              <a:rPr lang="en-AU" dirty="0"/>
              <a:t>Review notifications of projects to SC6</a:t>
            </a:r>
          </a:p>
          <a:p>
            <a:pPr lvl="2"/>
            <a:r>
              <a:rPr lang="en-AU" dirty="0"/>
              <a:t>Review status of FDIS ballots</a:t>
            </a:r>
          </a:p>
          <a:p>
            <a:pPr lvl="1"/>
            <a:r>
              <a:rPr lang="en-AU" dirty="0"/>
              <a:t>Review SC6 activities</a:t>
            </a:r>
          </a:p>
          <a:p>
            <a:pPr lvl="2"/>
            <a:r>
              <a:rPr lang="en-AU" i="1" dirty="0"/>
              <a:t>Security ad hoc </a:t>
            </a:r>
            <a:r>
              <a:rPr lang="en-AU" dirty="0"/>
              <a:t>activities</a:t>
            </a:r>
          </a:p>
          <a:p>
            <a:pPr lvl="1"/>
            <a:r>
              <a:rPr lang="en-AU" dirty="0"/>
              <a:t>Consider any motions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</a:t>
            </a:r>
            <a:r>
              <a:rPr lang="en-AU" dirty="0" smtClean="0"/>
              <a:t>802 </a:t>
            </a:r>
            <a:r>
              <a:rPr lang="en-AU" dirty="0"/>
              <a:t>has pushed </a:t>
            </a:r>
            <a:r>
              <a:rPr lang="en-AU" dirty="0" smtClean="0"/>
              <a:t>26 </a:t>
            </a:r>
            <a:r>
              <a:rPr lang="en-AU" dirty="0"/>
              <a:t>standards </a:t>
            </a:r>
            <a:r>
              <a:rPr lang="en-AU" dirty="0" smtClean="0"/>
              <a:t>through to </a:t>
            </a:r>
            <a:r>
              <a:rPr lang="en-AU" dirty="0"/>
              <a:t>PSDO ratification </a:t>
            </a:r>
            <a:r>
              <a:rPr lang="en-AU" dirty="0" smtClean="0"/>
              <a:t>with 41 in-process</a:t>
            </a:r>
            <a:endParaRPr lang="en-AU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/>
          </p:nvPr>
        </p:nvGraphicFramePr>
        <p:xfrm>
          <a:off x="1714500" y="2600166"/>
          <a:ext cx="5791200" cy="296672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WG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Competed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In-process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18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15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9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10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6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10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2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802.21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0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3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802.22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2</a:t>
                      </a:r>
                      <a:endParaRPr lang="en-A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</a:t>
                      </a:r>
                      <a:endParaRPr lang="en-A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All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36</a:t>
                      </a:r>
                      <a:endParaRPr lang="en-AU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41</a:t>
                      </a:r>
                      <a:endParaRPr lang="en-AU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8276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 JTC1 SC will discuss a variety of important issues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The SC will discuss:</a:t>
            </a:r>
          </a:p>
          <a:p>
            <a:pPr lvl="1"/>
            <a:r>
              <a:rPr lang="en-AU" dirty="0" smtClean="0"/>
              <a:t>Responses for ballots on:</a:t>
            </a:r>
          </a:p>
          <a:p>
            <a:pPr lvl="2"/>
            <a:r>
              <a:rPr lang="en-AU" dirty="0" smtClean="0"/>
              <a:t>802.1Qci</a:t>
            </a:r>
          </a:p>
          <a:p>
            <a:pPr lvl="2"/>
            <a:r>
              <a:rPr lang="en-AU" dirty="0" smtClean="0"/>
              <a:t>802c</a:t>
            </a:r>
          </a:p>
          <a:p>
            <a:pPr lvl="2"/>
            <a:r>
              <a:rPr lang="en-AU" dirty="0" smtClean="0"/>
              <a:t>802.15.6</a:t>
            </a:r>
          </a:p>
          <a:p>
            <a:pPr lvl="2"/>
            <a:r>
              <a:rPr lang="en-AU" dirty="0" smtClean="0"/>
              <a:t>802.22</a:t>
            </a:r>
          </a:p>
          <a:p>
            <a:pPr lvl="1"/>
            <a:r>
              <a:rPr lang="en-AU" dirty="0" smtClean="0"/>
              <a:t>Discuss the action from Nov 2017 to ask ISO to withdraw various standards</a:t>
            </a:r>
          </a:p>
          <a:p>
            <a:pPr lvl="2"/>
            <a:r>
              <a:rPr lang="en-AU" dirty="0" smtClean="0"/>
              <a:t>IEEE-SA staff required additional information, which is now available</a:t>
            </a:r>
          </a:p>
          <a:p>
            <a:pPr lvl="1"/>
            <a:r>
              <a:rPr lang="en-AU" dirty="0" smtClean="0"/>
              <a:t>The status of </a:t>
            </a:r>
            <a:r>
              <a:rPr lang="en-AU" dirty="0"/>
              <a:t>the </a:t>
            </a:r>
            <a:r>
              <a:rPr lang="en-AU" i="1" dirty="0"/>
              <a:t>Security Ad Hoc </a:t>
            </a:r>
            <a:r>
              <a:rPr lang="en-AU" dirty="0" smtClean="0"/>
              <a:t>in SC6</a:t>
            </a:r>
          </a:p>
          <a:p>
            <a:pPr lvl="2"/>
            <a:r>
              <a:rPr lang="en-AU" dirty="0" smtClean="0"/>
              <a:t>Teleconference date likely to be around 16 March</a:t>
            </a:r>
          </a:p>
          <a:p>
            <a:pPr lvl="2"/>
            <a:r>
              <a:rPr lang="en-AU" dirty="0" smtClean="0"/>
              <a:t>Submissions have been made with minor IEEE 802 impact</a:t>
            </a:r>
          </a:p>
          <a:p>
            <a:pPr lvl="3"/>
            <a:r>
              <a:rPr lang="en-AU" dirty="0" smtClean="0"/>
              <a:t>KRACK raised in context of 802.11</a:t>
            </a:r>
          </a:p>
          <a:p>
            <a:pPr lvl="3"/>
            <a:r>
              <a:rPr lang="en-AU" dirty="0" smtClean="0"/>
              <a:t>Lack of multiple ciphers raised in context of 802.22 &amp; 802.15.3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EF4002E7-DB4D-4CC3-8382-1939D19420D8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227599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308</Words>
  <Application>Microsoft Office PowerPoint</Application>
  <PresentationFormat>On-screen Show (4:3)</PresentationFormat>
  <Paragraphs>90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Times New Roman</vt:lpstr>
      <vt:lpstr>802-11-Submission</vt:lpstr>
      <vt:lpstr>IEEE 802 JTC1 Standing Committee Mar 2018 opening report for EC</vt:lpstr>
      <vt:lpstr>The IEEE 802 JTC1 SC has one slot at the March 2017 plenary meeting in Chicago</vt:lpstr>
      <vt:lpstr>IEEE 802 has pushed 26 standards through to PSDO ratification with 41 in-process</vt:lpstr>
      <vt:lpstr>The IEEE 802 JTC1 SC will discuss a variety of important issues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2018-03-02T03:15:38Z</dcterms:modified>
</cp:coreProperties>
</file>