
<file path=[Content_Types].xml><?xml version="1.0" encoding="utf-8"?>
<Types xmlns="http://schemas.openxmlformats.org/package/2006/content-types">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Masters/slideMaster2.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slideLayouts/slideLayout13.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theme/theme4.xml" ContentType="application/vnd.openxmlformats-officedocument.theme+xml"/>
  <Override PartName="/ppt/notesSlides/notesSlide1.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Override PartName="/ppt/revisionInfo.xml" ContentType="application/vnd.ms-powerpoint.revisioninfo+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p="http://schemas.openxmlformats.org/presentationml/2006/main" removePersonalInfoOnSave="1" strictFirstAndLastChars="0" saveSubsetFonts="1">
  <p:sldMasterIdLst>
    <p:sldMasterId id="2147483648" r:id="rId1"/>
    <p:sldMasterId id="2147483651" r:id="rId2"/>
  </p:sldMasterIdLst>
  <p:notesMasterIdLst>
    <p:notesMasterId r:id="rId11"/>
  </p:notesMasterIdLst>
  <p:handoutMasterIdLst>
    <p:handoutMasterId r:id="rId12"/>
  </p:handoutMasterIdLst>
  <p:sldIdLst>
    <p:sldId id="1981" r:id="rId3"/>
    <p:sldId id="1982" r:id="rId4"/>
    <p:sldId id="1679" r:id="rId5"/>
    <p:sldId id="1629" r:id="rId6"/>
    <p:sldId id="1971" r:id="rId7"/>
    <p:sldId id="1980" r:id="rId8"/>
    <p:sldId id="1972" r:id="rId9"/>
    <p:sldId id="1979" r:id="rId10"/>
  </p:sldIdLst>
  <p:sldSz cx="9144000" cy="6858000" type="screen4x3"/>
  <p:notesSz cx="6934200" cy="9280525"/>
  <p:defaultTextStyle>
    <a:defPPr>
      <a:defRPr lang="en-US"/>
    </a:defPPr>
    <a:lvl1pPr algn="l" rtl="0" fontAlgn="base">
      <a:spcBef>
        <a:spcPct val="0"/>
      </a:spcBef>
      <a:spcAft>
        <a:spcPct val="0"/>
      </a:spcAft>
      <a:defRPr sz="1200" kern="1200">
        <a:solidFill>
          <a:schemeClr val="tx1"/>
        </a:solidFill>
        <a:latin typeface="Times New Roman" pitchFamily="18" charset="0"/>
        <a:ea typeface="+mn-ea"/>
        <a:cs typeface="Arial" pitchFamily="34" charset="0"/>
      </a:defRPr>
    </a:lvl1pPr>
    <a:lvl2pPr marL="457200" algn="l" rtl="0" fontAlgn="base">
      <a:spcBef>
        <a:spcPct val="0"/>
      </a:spcBef>
      <a:spcAft>
        <a:spcPct val="0"/>
      </a:spcAft>
      <a:defRPr sz="1200" kern="1200">
        <a:solidFill>
          <a:schemeClr val="tx1"/>
        </a:solidFill>
        <a:latin typeface="Times New Roman" pitchFamily="18" charset="0"/>
        <a:ea typeface="+mn-ea"/>
        <a:cs typeface="Arial" pitchFamily="34" charset="0"/>
      </a:defRPr>
    </a:lvl2pPr>
    <a:lvl3pPr marL="914400" algn="l" rtl="0" fontAlgn="base">
      <a:spcBef>
        <a:spcPct val="0"/>
      </a:spcBef>
      <a:spcAft>
        <a:spcPct val="0"/>
      </a:spcAft>
      <a:defRPr sz="1200" kern="1200">
        <a:solidFill>
          <a:schemeClr val="tx1"/>
        </a:solidFill>
        <a:latin typeface="Times New Roman" pitchFamily="18" charset="0"/>
        <a:ea typeface="+mn-ea"/>
        <a:cs typeface="Arial" pitchFamily="34" charset="0"/>
      </a:defRPr>
    </a:lvl3pPr>
    <a:lvl4pPr marL="1371600" algn="l" rtl="0" fontAlgn="base">
      <a:spcBef>
        <a:spcPct val="0"/>
      </a:spcBef>
      <a:spcAft>
        <a:spcPct val="0"/>
      </a:spcAft>
      <a:defRPr sz="1200" kern="1200">
        <a:solidFill>
          <a:schemeClr val="tx1"/>
        </a:solidFill>
        <a:latin typeface="Times New Roman" pitchFamily="18" charset="0"/>
        <a:ea typeface="+mn-ea"/>
        <a:cs typeface="Arial" pitchFamily="34" charset="0"/>
      </a:defRPr>
    </a:lvl4pPr>
    <a:lvl5pPr marL="1828800" algn="l" rtl="0" fontAlgn="base">
      <a:spcBef>
        <a:spcPct val="0"/>
      </a:spcBef>
      <a:spcAft>
        <a:spcPct val="0"/>
      </a:spcAft>
      <a:defRPr sz="1200" kern="1200">
        <a:solidFill>
          <a:schemeClr val="tx1"/>
        </a:solidFill>
        <a:latin typeface="Times New Roman" pitchFamily="18" charset="0"/>
        <a:ea typeface="+mn-ea"/>
        <a:cs typeface="Arial" pitchFamily="34" charset="0"/>
      </a:defRPr>
    </a:lvl5pPr>
    <a:lvl6pPr marL="2286000" algn="l" defTabSz="914400" rtl="0" eaLnBrk="1" latinLnBrk="0" hangingPunct="1">
      <a:defRPr sz="1200" kern="1200">
        <a:solidFill>
          <a:schemeClr val="tx1"/>
        </a:solidFill>
        <a:latin typeface="Times New Roman" pitchFamily="18" charset="0"/>
        <a:ea typeface="+mn-ea"/>
        <a:cs typeface="Arial" pitchFamily="34" charset="0"/>
      </a:defRPr>
    </a:lvl6pPr>
    <a:lvl7pPr marL="2743200" algn="l" defTabSz="914400" rtl="0" eaLnBrk="1" latinLnBrk="0" hangingPunct="1">
      <a:defRPr sz="1200" kern="1200">
        <a:solidFill>
          <a:schemeClr val="tx1"/>
        </a:solidFill>
        <a:latin typeface="Times New Roman" pitchFamily="18" charset="0"/>
        <a:ea typeface="+mn-ea"/>
        <a:cs typeface="Arial" pitchFamily="34" charset="0"/>
      </a:defRPr>
    </a:lvl7pPr>
    <a:lvl8pPr marL="3200400" algn="l" defTabSz="914400" rtl="0" eaLnBrk="1" latinLnBrk="0" hangingPunct="1">
      <a:defRPr sz="1200" kern="1200">
        <a:solidFill>
          <a:schemeClr val="tx1"/>
        </a:solidFill>
        <a:latin typeface="Times New Roman" pitchFamily="18" charset="0"/>
        <a:ea typeface="+mn-ea"/>
        <a:cs typeface="Arial" pitchFamily="34" charset="0"/>
      </a:defRPr>
    </a:lvl8pPr>
    <a:lvl9pPr marL="3657600" algn="l" defTabSz="914400" rtl="0" eaLnBrk="1" latinLnBrk="0" hangingPunct="1">
      <a:defRPr sz="1200" kern="1200">
        <a:solidFill>
          <a:schemeClr val="tx1"/>
        </a:solidFill>
        <a:latin typeface="Times New Roman" pitchFamily="18" charset="0"/>
        <a:ea typeface="+mn-ea"/>
        <a:cs typeface="Arial" pitchFamily="34" charset="0"/>
      </a:defRPr>
    </a:lvl9pPr>
  </p:defaultTextStyle>
  <p:extLst>
    <p:ext uri="{EFAFB233-063F-42B5-8137-9DF3F51BA10A}">
      <p15:sldGuideLst xmlns:p15="http://schemas.microsoft.com/office/powerpoint/2012/main" xmlns="">
        <p15:guide id="1" orient="horz" pos="2160">
          <p15:clr>
            <a:srgbClr val="A4A3A4"/>
          </p15:clr>
        </p15:guide>
        <p15:guide id="2" pos="2880">
          <p15:clr>
            <a:srgbClr val="A4A3A4"/>
          </p15:clr>
        </p15:guide>
      </p15:sldGuideLst>
    </p:ext>
    <p:ext uri="{2D200454-40CA-4A62-9FC3-DE9A4176ACB9}">
      <p15:notesGuideLst xmlns:p15="http://schemas.microsoft.com/office/powerpoint/2012/main" xmlns="">
        <p15:guide id="1" orient="horz" pos="2160">
          <p15:clr>
            <a:srgbClr val="A4A3A4"/>
          </p15:clr>
        </p15:guide>
        <p15:guide id="2" pos="2880">
          <p15:clr>
            <a:srgbClr val="A4A3A4"/>
          </p15:clr>
        </p15:guide>
      </p15:notes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clrMru>
    <a:srgbClr val="FF0000"/>
    <a:srgbClr val="000000"/>
    <a:srgbClr val="00FFFF"/>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xmlns="" val="0"/>
    </p:ext>
  </p:extLst>
</p:presentationPr>
</file>

<file path=ppt/revisionInfo.xml><?xml version="1.0" encoding="utf-8"?>
<p1510:revInfo xmlns:a="http://schemas.openxmlformats.org/drawingml/2006/main" xmlns:r="http://schemas.openxmlformats.org/officeDocument/2006/relationships" xmlns:p1510="http://schemas.microsoft.com/office/powerpoint/2015/10/main"/>
</file>

<file path=ppt/tableStyles.xml><?xml version="1.0" encoding="utf-8"?>
<a:tblStyleLst xmlns:a="http://schemas.openxmlformats.org/drawingml/2006/main" def="{5C22544A-7EE6-4342-B048-85BDC9FD1C3A}">
  <a:tblStyle styleId="{5C22544A-7EE6-4342-B048-85BDC9FD1C3A}" styleName="Medium Style 2 - Accent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 styleId="{073A0DAA-6AF3-43AB-8588-CEC1D06C72B9}" styleName="Medium Style 2">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dk1">
              <a:tint val="20000"/>
            </a:schemeClr>
          </a:solidFill>
        </a:fill>
      </a:tcStyle>
    </a:wholeTbl>
    <a:band1H>
      <a:tcStyle>
        <a:tcBdr/>
        <a:fill>
          <a:solidFill>
            <a:schemeClr val="dk1">
              <a:tint val="40000"/>
            </a:schemeClr>
          </a:solidFill>
        </a:fill>
      </a:tcStyle>
    </a:band1H>
    <a:band2H>
      <a:tcStyle>
        <a:tcBdr/>
      </a:tcStyle>
    </a:band2H>
    <a:band1V>
      <a:tcStyle>
        <a:tcBdr/>
        <a:fill>
          <a:solidFill>
            <a:schemeClr val="dk1">
              <a:tint val="40000"/>
            </a:schemeClr>
          </a:solidFill>
        </a:fill>
      </a:tcStyle>
    </a:band1V>
    <a:band2V>
      <a:tcStyle>
        <a:tcBdr/>
      </a:tcStyle>
    </a:band2V>
    <a:lastCol>
      <a:tcTxStyle b="on">
        <a:fontRef idx="minor">
          <a:prstClr val="black"/>
        </a:fontRef>
        <a:schemeClr val="lt1"/>
      </a:tcTxStyle>
      <a:tcStyle>
        <a:tcBdr/>
        <a:fill>
          <a:solidFill>
            <a:schemeClr val="dk1"/>
          </a:solidFill>
        </a:fill>
      </a:tcStyle>
    </a:lastCol>
    <a:firstCol>
      <a:tcTxStyle b="on">
        <a:fontRef idx="minor">
          <a:prstClr val="black"/>
        </a:fontRef>
        <a:schemeClr val="lt1"/>
      </a:tcTxStyle>
      <a:tcStyle>
        <a:tcBdr/>
        <a:fill>
          <a:solidFill>
            <a:schemeClr val="dk1"/>
          </a:solidFill>
        </a:fill>
      </a:tcStyle>
    </a:firstCol>
    <a:lastRow>
      <a:tcTxStyle b="on">
        <a:fontRef idx="minor">
          <a:prstClr val="black"/>
        </a:fontRef>
        <a:schemeClr val="lt1"/>
      </a:tcTxStyle>
      <a:tcStyle>
        <a:tcBdr>
          <a:top>
            <a:ln w="38100" cmpd="sng">
              <a:solidFill>
                <a:schemeClr val="lt1"/>
              </a:solidFill>
            </a:ln>
          </a:top>
        </a:tcBdr>
        <a:fill>
          <a:solidFill>
            <a:schemeClr val="dk1"/>
          </a:solidFill>
        </a:fill>
      </a:tcStyle>
    </a:lastRow>
    <a:firstRow>
      <a:tcTxStyle b="on">
        <a:fontRef idx="minor">
          <a:prstClr val="black"/>
        </a:fontRef>
        <a:schemeClr val="lt1"/>
      </a:tcTxStyle>
      <a:tcStyle>
        <a:tcBdr>
          <a:bottom>
            <a:ln w="38100" cmpd="sng">
              <a:solidFill>
                <a:schemeClr val="lt1"/>
              </a:solidFill>
            </a:ln>
          </a:bottom>
        </a:tcBdr>
        <a:fill>
          <a:solidFill>
            <a:schemeClr val="dk1"/>
          </a:solidFill>
        </a:fill>
      </a:tcStyle>
    </a:firstRow>
  </a:tblStyle>
  <a:tblStyle styleId="{21E4AEA4-8DFA-4A89-87EB-49C32662AFE0}" styleName="Medium Style 2 - Accent 2">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2">
              <a:tint val="20000"/>
            </a:schemeClr>
          </a:solidFill>
        </a:fill>
      </a:tcStyle>
    </a:wholeTbl>
    <a:band1H>
      <a:tcStyle>
        <a:tcBdr/>
        <a:fill>
          <a:solidFill>
            <a:schemeClr val="accent2">
              <a:tint val="40000"/>
            </a:schemeClr>
          </a:solidFill>
        </a:fill>
      </a:tcStyle>
    </a:band1H>
    <a:band2H>
      <a:tcStyle>
        <a:tcBdr/>
      </a:tcStyle>
    </a:band2H>
    <a:band1V>
      <a:tcStyle>
        <a:tcBdr/>
        <a:fill>
          <a:solidFill>
            <a:schemeClr val="accent2">
              <a:tint val="40000"/>
            </a:schemeClr>
          </a:solidFill>
        </a:fill>
      </a:tcStyle>
    </a:band1V>
    <a:band2V>
      <a:tcStyle>
        <a:tcBdr/>
      </a:tcStyle>
    </a:band2V>
    <a:lastCol>
      <a:tcTxStyle b="on">
        <a:fontRef idx="minor">
          <a:prstClr val="black"/>
        </a:fontRef>
        <a:schemeClr val="lt1"/>
      </a:tcTxStyle>
      <a:tcStyle>
        <a:tcBdr/>
        <a:fill>
          <a:solidFill>
            <a:schemeClr val="accent2"/>
          </a:solidFill>
        </a:fill>
      </a:tcStyle>
    </a:lastCol>
    <a:firstCol>
      <a:tcTxStyle b="on">
        <a:fontRef idx="minor">
          <a:prstClr val="black"/>
        </a:fontRef>
        <a:schemeClr val="lt1"/>
      </a:tcTxStyle>
      <a:tcStyle>
        <a:tcBdr/>
        <a:fill>
          <a:solidFill>
            <a:schemeClr val="accent2"/>
          </a:solidFill>
        </a:fill>
      </a:tcStyle>
    </a:firstCol>
    <a:lastRow>
      <a:tcTxStyle b="on">
        <a:fontRef idx="minor">
          <a:prstClr val="black"/>
        </a:fontRef>
        <a:schemeClr val="lt1"/>
      </a:tcTxStyle>
      <a:tcStyle>
        <a:tcBdr>
          <a:top>
            <a:ln w="38100" cmpd="sng">
              <a:solidFill>
                <a:schemeClr val="lt1"/>
              </a:solidFill>
            </a:ln>
          </a:top>
        </a:tcBdr>
        <a:fill>
          <a:solidFill>
            <a:schemeClr val="accent2"/>
          </a:solidFill>
        </a:fill>
      </a:tcStyle>
    </a:lastRow>
    <a:firstRow>
      <a:tcTxStyle b="on">
        <a:fontRef idx="minor">
          <a:prstClr val="black"/>
        </a:fontRef>
        <a:schemeClr val="lt1"/>
      </a:tcTxStyle>
      <a:tcStyle>
        <a:tcBdr>
          <a:bottom>
            <a:ln w="38100" cmpd="sng">
              <a:solidFill>
                <a:schemeClr val="lt1"/>
              </a:solidFill>
            </a:ln>
          </a:bottom>
        </a:tcBdr>
        <a:fill>
          <a:solidFill>
            <a:schemeClr val="accent2"/>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lastView="sldThumbnailView">
  <p:normalViewPr horzBarState="maximized">
    <p:restoredLeft sz="26476" autoAdjust="0"/>
    <p:restoredTop sz="94660" autoAdjust="0"/>
  </p:normalViewPr>
  <p:slideViewPr>
    <p:cSldViewPr>
      <p:cViewPr varScale="1">
        <p:scale>
          <a:sx n="85" d="100"/>
          <a:sy n="85" d="100"/>
        </p:scale>
        <p:origin x="-1142" y="-82"/>
      </p:cViewPr>
      <p:guideLst>
        <p:guide orient="horz" pos="2160"/>
        <p:guide pos="2880"/>
      </p:guideLst>
    </p:cSldViewPr>
  </p:slideViewPr>
  <p:outlineViewPr>
    <p:cViewPr>
      <p:scale>
        <a:sx n="50" d="100"/>
        <a:sy n="50" d="100"/>
      </p:scale>
      <p:origin x="0" y="0"/>
    </p:cViewPr>
  </p:outlineViewPr>
  <p:notesTextViewPr>
    <p:cViewPr>
      <p:scale>
        <a:sx n="100" d="100"/>
        <a:sy n="100" d="100"/>
      </p:scale>
      <p:origin x="0" y="0"/>
    </p:cViewPr>
  </p:notesTextViewPr>
  <p:sorterViewPr>
    <p:cViewPr>
      <p:scale>
        <a:sx n="100" d="100"/>
        <a:sy n="100" d="100"/>
      </p:scale>
      <p:origin x="0" y="0"/>
    </p:cViewPr>
  </p:sorterViewPr>
  <p:notesViewPr>
    <p:cSldViewPr>
      <p:cViewPr>
        <p:scale>
          <a:sx n="100" d="100"/>
          <a:sy n="100" d="100"/>
        </p:scale>
        <p:origin x="-1524" y="-72"/>
      </p:cViewPr>
      <p:guideLst>
        <p:guide orient="horz" pos="2160"/>
        <p:guide pos="2880"/>
      </p:guideLst>
    </p:cSldViewPr>
  </p:notes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slide" Target="slides/slide6.xml"/><Relationship Id="rId13" Type="http://schemas.openxmlformats.org/officeDocument/2006/relationships/presProps" Target="presProps.xml"/><Relationship Id="rId3" Type="http://schemas.openxmlformats.org/officeDocument/2006/relationships/slide" Target="slides/slide1.xml"/><Relationship Id="rId7" Type="http://schemas.openxmlformats.org/officeDocument/2006/relationships/slide" Target="slides/slide5.xml"/><Relationship Id="rId12" Type="http://schemas.openxmlformats.org/officeDocument/2006/relationships/handoutMaster" Target="handoutMasters/handoutMaster1.xml"/><Relationship Id="rId17" Type="http://schemas.microsoft.com/office/2015/10/relationships/revisionInfo" Target="revisionInfo.xml"/><Relationship Id="rId2" Type="http://schemas.openxmlformats.org/officeDocument/2006/relationships/slideMaster" Target="slideMasters/slideMaster2.xml"/><Relationship Id="rId16" Type="http://schemas.openxmlformats.org/officeDocument/2006/relationships/tableStyles" Target="tableStyles.xml"/><Relationship Id="rId1" Type="http://schemas.openxmlformats.org/officeDocument/2006/relationships/slideMaster" Target="slideMasters/slideMaster1.xml"/><Relationship Id="rId6" Type="http://schemas.openxmlformats.org/officeDocument/2006/relationships/slide" Target="slides/slide4.xml"/><Relationship Id="rId11" Type="http://schemas.openxmlformats.org/officeDocument/2006/relationships/notesMaster" Target="notesMasters/notesMaster1.xml"/><Relationship Id="rId5" Type="http://schemas.openxmlformats.org/officeDocument/2006/relationships/slide" Target="slides/slide3.xml"/><Relationship Id="rId15" Type="http://schemas.openxmlformats.org/officeDocument/2006/relationships/theme" Target="theme/theme1.xml"/><Relationship Id="rId10" Type="http://schemas.openxmlformats.org/officeDocument/2006/relationships/slide" Target="slides/slide8.xml"/><Relationship Id="rId4" Type="http://schemas.openxmlformats.org/officeDocument/2006/relationships/slide" Target="slides/slide2.xml"/><Relationship Id="rId9" Type="http://schemas.openxmlformats.org/officeDocument/2006/relationships/slide" Target="slides/slide7.xml"/><Relationship Id="rId14" Type="http://schemas.openxmlformats.org/officeDocument/2006/relationships/viewProps" Target="viewProps.xml"/></Relationships>
</file>

<file path=ppt/handoutMasters/_rels/handoutMaster1.xml.rels><?xml version="1.0" encoding="UTF-8" standalone="yes"?>
<Relationships xmlns="http://schemas.openxmlformats.org/package/2006/relationships"><Relationship Id="rId1" Type="http://schemas.openxmlformats.org/officeDocument/2006/relationships/theme" Target="../theme/theme4.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3074" name="Rectangle 2"/>
          <p:cNvSpPr>
            <a:spLocks noGrp="1" noChangeArrowheads="1"/>
          </p:cNvSpPr>
          <p:nvPr>
            <p:ph type="hdr" sz="quarter"/>
          </p:nvPr>
        </p:nvSpPr>
        <p:spPr bwMode="auto">
          <a:xfrm>
            <a:off x="4224349" y="177284"/>
            <a:ext cx="2014526" cy="184666"/>
          </a:xfrm>
          <a:prstGeom prst="rect">
            <a:avLst/>
          </a:prstGeom>
          <a:noFill/>
          <a:ln w="9525">
            <a:noFill/>
            <a:miter lim="800000"/>
            <a:headEnd/>
            <a:tailEnd/>
          </a:ln>
          <a:effectLst/>
        </p:spPr>
        <p:txBody>
          <a:bodyPr vert="horz" wrap="none" lIns="0" tIns="0" rIns="0" bIns="0" numCol="1" anchor="b" anchorCtr="0" compatLnSpc="1">
            <a:prstTxWarp prst="textNoShape">
              <a:avLst/>
            </a:prstTxWarp>
            <a:spAutoFit/>
          </a:bodyPr>
          <a:lstStyle>
            <a:lvl1pPr algn="r" defTabSz="933450" eaLnBrk="0" hangingPunct="0">
              <a:defRPr sz="1200" b="1" dirty="0">
                <a:latin typeface="Arial" pitchFamily="34" charset="0"/>
                <a:cs typeface="Arial" pitchFamily="34" charset="0"/>
              </a:defRPr>
            </a:lvl1pPr>
          </a:lstStyle>
          <a:p>
            <a:pPr>
              <a:defRPr/>
            </a:pPr>
            <a:r>
              <a:rPr lang="en-US" dirty="0"/>
              <a:t>doc.: IEEE 802.11-17/0896r2</a:t>
            </a:r>
          </a:p>
        </p:txBody>
      </p:sp>
      <p:sp>
        <p:nvSpPr>
          <p:cNvPr id="3075" name="Rectangle 3"/>
          <p:cNvSpPr>
            <a:spLocks noGrp="1" noChangeArrowheads="1"/>
          </p:cNvSpPr>
          <p:nvPr>
            <p:ph type="dt" sz="quarter" idx="1"/>
          </p:nvPr>
        </p:nvSpPr>
        <p:spPr bwMode="auto">
          <a:xfrm>
            <a:off x="695325" y="177284"/>
            <a:ext cx="605935" cy="184666"/>
          </a:xfrm>
          <a:prstGeom prst="rect">
            <a:avLst/>
          </a:prstGeom>
          <a:noFill/>
          <a:ln w="9525">
            <a:noFill/>
            <a:miter lim="800000"/>
            <a:headEnd/>
            <a:tailEnd/>
          </a:ln>
          <a:effectLst/>
        </p:spPr>
        <p:txBody>
          <a:bodyPr vert="horz" wrap="none" lIns="0" tIns="0" rIns="0" bIns="0" numCol="1" anchor="b" anchorCtr="0" compatLnSpc="1">
            <a:prstTxWarp prst="textNoShape">
              <a:avLst/>
            </a:prstTxWarp>
            <a:spAutoFit/>
          </a:bodyPr>
          <a:lstStyle>
            <a:lvl1pPr defTabSz="933450" eaLnBrk="0" hangingPunct="0">
              <a:defRPr sz="1200" b="1">
                <a:latin typeface="Arial" pitchFamily="34" charset="0"/>
                <a:cs typeface="Arial" pitchFamily="34" charset="0"/>
              </a:defRPr>
            </a:lvl1pPr>
          </a:lstStyle>
          <a:p>
            <a:pPr>
              <a:defRPr/>
            </a:pPr>
            <a:r>
              <a:rPr lang="en-US" dirty="0"/>
              <a:t>Jul 2017</a:t>
            </a:r>
          </a:p>
        </p:txBody>
      </p:sp>
      <p:sp>
        <p:nvSpPr>
          <p:cNvPr id="3076" name="Rectangle 4"/>
          <p:cNvSpPr>
            <a:spLocks noGrp="1" noChangeArrowheads="1"/>
          </p:cNvSpPr>
          <p:nvPr>
            <p:ph type="ftr" sz="quarter" idx="2"/>
          </p:nvPr>
        </p:nvSpPr>
        <p:spPr bwMode="auto">
          <a:xfrm>
            <a:off x="5851525" y="8982075"/>
            <a:ext cx="466725" cy="182563"/>
          </a:xfrm>
          <a:prstGeom prst="rect">
            <a:avLst/>
          </a:prstGeom>
          <a:noFill/>
          <a:ln w="9525">
            <a:noFill/>
            <a:miter lim="800000"/>
            <a:headEnd/>
            <a:tailEnd/>
          </a:ln>
          <a:effectLst/>
        </p:spPr>
        <p:txBody>
          <a:bodyPr vert="horz" wrap="none" lIns="0" tIns="0" rIns="0" bIns="0" numCol="1" anchor="t" anchorCtr="0" compatLnSpc="1">
            <a:prstTxWarp prst="textNoShape">
              <a:avLst/>
            </a:prstTxWarp>
            <a:spAutoFit/>
          </a:bodyPr>
          <a:lstStyle>
            <a:lvl1pPr algn="r" defTabSz="933450" eaLnBrk="0" hangingPunct="0">
              <a:defRPr>
                <a:cs typeface="+mn-cs"/>
              </a:defRPr>
            </a:lvl1pPr>
          </a:lstStyle>
          <a:p>
            <a:pPr>
              <a:defRPr/>
            </a:pPr>
            <a:r>
              <a:rPr lang="en-US"/>
              <a:t>Andrew Myles, Cisco</a:t>
            </a:r>
          </a:p>
        </p:txBody>
      </p:sp>
      <p:sp>
        <p:nvSpPr>
          <p:cNvPr id="3077" name="Rectangle 5"/>
          <p:cNvSpPr>
            <a:spLocks noGrp="1" noChangeArrowheads="1"/>
          </p:cNvSpPr>
          <p:nvPr>
            <p:ph type="sldNum" sz="quarter" idx="3"/>
          </p:nvPr>
        </p:nvSpPr>
        <p:spPr bwMode="auto">
          <a:xfrm>
            <a:off x="3133725" y="8982075"/>
            <a:ext cx="512763" cy="182563"/>
          </a:xfrm>
          <a:prstGeom prst="rect">
            <a:avLst/>
          </a:prstGeom>
          <a:noFill/>
          <a:ln w="9525">
            <a:noFill/>
            <a:miter lim="800000"/>
            <a:headEnd/>
            <a:tailEnd/>
          </a:ln>
          <a:effectLst/>
        </p:spPr>
        <p:txBody>
          <a:bodyPr vert="horz" wrap="none" lIns="0" tIns="0" rIns="0" bIns="0" numCol="1" anchor="t" anchorCtr="0" compatLnSpc="1">
            <a:prstTxWarp prst="textNoShape">
              <a:avLst/>
            </a:prstTxWarp>
            <a:spAutoFit/>
          </a:bodyPr>
          <a:lstStyle>
            <a:lvl1pPr algn="ctr" defTabSz="933450" eaLnBrk="0" hangingPunct="0">
              <a:defRPr>
                <a:cs typeface="+mn-cs"/>
              </a:defRPr>
            </a:lvl1pPr>
          </a:lstStyle>
          <a:p>
            <a:pPr>
              <a:defRPr/>
            </a:pPr>
            <a:r>
              <a:rPr lang="en-US"/>
              <a:t>Page </a:t>
            </a:r>
            <a:fld id="{0AC92585-5460-48EC-A28F-298482A080F4}" type="slidenum">
              <a:rPr lang="en-US"/>
              <a:pPr>
                <a:defRPr/>
              </a:pPr>
              <a:t>‹#›</a:t>
            </a:fld>
            <a:endParaRPr lang="en-US"/>
          </a:p>
        </p:txBody>
      </p:sp>
      <p:sp>
        <p:nvSpPr>
          <p:cNvPr id="91142" name="Line 6"/>
          <p:cNvSpPr>
            <a:spLocks noChangeShapeType="1"/>
          </p:cNvSpPr>
          <p:nvPr/>
        </p:nvSpPr>
        <p:spPr bwMode="auto">
          <a:xfrm>
            <a:off x="693738" y="387350"/>
            <a:ext cx="5546725" cy="0"/>
          </a:xfrm>
          <a:prstGeom prst="line">
            <a:avLst/>
          </a:prstGeom>
          <a:noFill/>
          <a:ln w="12700">
            <a:solidFill>
              <a:schemeClr val="tx1"/>
            </a:solidFill>
            <a:round/>
            <a:headEnd type="none" w="sm" len="sm"/>
            <a:tailEnd type="none" w="sm" len="sm"/>
          </a:ln>
          <a:extLst>
            <a:ext uri="{909E8E84-426E-40DD-AFC4-6F175D3DCCD1}">
              <a14:hiddenFill xmlns:a14="http://schemas.microsoft.com/office/drawing/2010/main">
                <a:noFill/>
              </a14:hiddenFill>
            </a:ext>
          </a:extLst>
        </p:spPr>
        <p:txBody>
          <a:bodyPr wrap="none" anchor="ctr"/>
          <a:lstStyle/>
          <a:p>
            <a:endParaRPr lang="en-AU"/>
          </a:p>
        </p:txBody>
      </p:sp>
      <p:sp>
        <p:nvSpPr>
          <p:cNvPr id="91143" name="Rectangle 7"/>
          <p:cNvSpPr>
            <a:spLocks noChangeArrowheads="1"/>
          </p:cNvSpPr>
          <p:nvPr/>
        </p:nvSpPr>
        <p:spPr bwMode="auto">
          <a:xfrm>
            <a:off x="693738" y="8982075"/>
            <a:ext cx="711200" cy="18256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lIns="0" tIns="0" rIns="0" bIns="0">
            <a:spAutoFit/>
          </a:bodyPr>
          <a:lstStyle/>
          <a:p>
            <a:pPr defTabSz="933450" eaLnBrk="0" hangingPunct="0"/>
            <a:r>
              <a:rPr lang="en-US"/>
              <a:t>Submission</a:t>
            </a:r>
          </a:p>
        </p:txBody>
      </p:sp>
      <p:sp>
        <p:nvSpPr>
          <p:cNvPr id="91144" name="Line 8"/>
          <p:cNvSpPr>
            <a:spLocks noChangeShapeType="1"/>
          </p:cNvSpPr>
          <p:nvPr/>
        </p:nvSpPr>
        <p:spPr bwMode="auto">
          <a:xfrm>
            <a:off x="693738" y="8970963"/>
            <a:ext cx="5700712" cy="0"/>
          </a:xfrm>
          <a:prstGeom prst="line">
            <a:avLst/>
          </a:prstGeom>
          <a:noFill/>
          <a:ln w="12700">
            <a:solidFill>
              <a:schemeClr val="tx1"/>
            </a:solidFill>
            <a:round/>
            <a:headEnd type="none" w="sm" len="sm"/>
            <a:tailEnd type="none" w="sm" len="sm"/>
          </a:ln>
          <a:extLst>
            <a:ext uri="{909E8E84-426E-40DD-AFC4-6F175D3DCCD1}">
              <a14:hiddenFill xmlns:a14="http://schemas.microsoft.com/office/drawing/2010/main">
                <a:noFill/>
              </a14:hiddenFill>
            </a:ext>
          </a:extLst>
        </p:spPr>
        <p:txBody>
          <a:bodyPr wrap="none" anchor="ctr"/>
          <a:lstStyle/>
          <a:p>
            <a:endParaRPr lang="en-AU"/>
          </a:p>
        </p:txBody>
      </p:sp>
    </p:spTree>
    <p:extLst>
      <p:ext uri="{BB962C8B-B14F-4D97-AF65-F5344CB8AC3E}">
        <p14:creationId xmlns:p14="http://schemas.microsoft.com/office/powerpoint/2010/main" val="1021494401"/>
      </p:ext>
    </p:extLst>
  </p:cSld>
  <p:clrMap bg1="lt1" tx1="dk1" bg2="lt2" tx2="dk2" accent1="accent1" accent2="accent2" accent3="accent3" accent4="accent4" accent5="accent5" accent6="accent6" hlink="hlink" folHlink="folHlink"/>
  <p:hf hdr="0" ftr="0" dt="0"/>
</p:handoutMaster>
</file>

<file path=ppt/notesMasters/_rels/notesMaster1.xml.rels><?xml version="1.0" encoding="UTF-8" standalone="yes"?>
<Relationships xmlns="http://schemas.openxmlformats.org/package/2006/relationships"><Relationship Id="rId1" Type="http://schemas.openxmlformats.org/officeDocument/2006/relationships/theme" Target="../theme/theme3.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2050" name="Rectangle 2"/>
          <p:cNvSpPr>
            <a:spLocks noGrp="1" noChangeArrowheads="1"/>
          </p:cNvSpPr>
          <p:nvPr>
            <p:ph type="hdr" sz="quarter"/>
          </p:nvPr>
        </p:nvSpPr>
        <p:spPr bwMode="auto">
          <a:xfrm>
            <a:off x="4267212" y="97909"/>
            <a:ext cx="2014526" cy="184666"/>
          </a:xfrm>
          <a:prstGeom prst="rect">
            <a:avLst/>
          </a:prstGeom>
          <a:noFill/>
          <a:ln w="9525">
            <a:noFill/>
            <a:miter lim="800000"/>
            <a:headEnd/>
            <a:tailEnd/>
          </a:ln>
          <a:effectLst/>
        </p:spPr>
        <p:txBody>
          <a:bodyPr vert="horz" wrap="none" lIns="0" tIns="0" rIns="0" bIns="0" numCol="1" anchor="b" anchorCtr="0" compatLnSpc="1">
            <a:prstTxWarp prst="textNoShape">
              <a:avLst/>
            </a:prstTxWarp>
            <a:spAutoFit/>
          </a:bodyPr>
          <a:lstStyle>
            <a:lvl1pPr algn="r" defTabSz="933450" eaLnBrk="0" hangingPunct="0">
              <a:defRPr sz="1200" b="1" dirty="0" smtClean="0">
                <a:latin typeface="Arial" pitchFamily="34" charset="0"/>
                <a:cs typeface="Arial" pitchFamily="34" charset="0"/>
              </a:defRPr>
            </a:lvl1pPr>
          </a:lstStyle>
          <a:p>
            <a:pPr>
              <a:defRPr/>
            </a:pPr>
            <a:r>
              <a:rPr lang="en-US" dirty="0"/>
              <a:t>doc.: IEEE 802.11-17/0896r2</a:t>
            </a:r>
          </a:p>
        </p:txBody>
      </p:sp>
      <p:sp>
        <p:nvSpPr>
          <p:cNvPr id="2051" name="Rectangle 3"/>
          <p:cNvSpPr>
            <a:spLocks noGrp="1" noChangeArrowheads="1"/>
          </p:cNvSpPr>
          <p:nvPr>
            <p:ph type="dt" idx="1"/>
          </p:nvPr>
        </p:nvSpPr>
        <p:spPr bwMode="auto">
          <a:xfrm>
            <a:off x="654050" y="97909"/>
            <a:ext cx="605935" cy="184666"/>
          </a:xfrm>
          <a:prstGeom prst="rect">
            <a:avLst/>
          </a:prstGeom>
          <a:noFill/>
          <a:ln w="9525">
            <a:noFill/>
            <a:miter lim="800000"/>
            <a:headEnd/>
            <a:tailEnd/>
          </a:ln>
          <a:effectLst/>
        </p:spPr>
        <p:txBody>
          <a:bodyPr vert="horz" wrap="none" lIns="0" tIns="0" rIns="0" bIns="0" numCol="1" anchor="b" anchorCtr="0" compatLnSpc="1">
            <a:prstTxWarp prst="textNoShape">
              <a:avLst/>
            </a:prstTxWarp>
            <a:spAutoFit/>
          </a:bodyPr>
          <a:lstStyle>
            <a:lvl1pPr defTabSz="933450" eaLnBrk="0" hangingPunct="0">
              <a:defRPr sz="1200" b="1">
                <a:latin typeface="Arial" pitchFamily="34" charset="0"/>
                <a:cs typeface="Arial" pitchFamily="34" charset="0"/>
              </a:defRPr>
            </a:lvl1pPr>
          </a:lstStyle>
          <a:p>
            <a:pPr>
              <a:defRPr/>
            </a:pPr>
            <a:r>
              <a:rPr lang="en-US" dirty="0"/>
              <a:t>Jul 2017</a:t>
            </a:r>
          </a:p>
        </p:txBody>
      </p:sp>
      <p:sp>
        <p:nvSpPr>
          <p:cNvPr id="67588" name="Rectangle 4"/>
          <p:cNvSpPr>
            <a:spLocks noGrp="1" noRot="1" noChangeAspect="1" noChangeArrowheads="1" noTextEdit="1"/>
          </p:cNvSpPr>
          <p:nvPr>
            <p:ph type="sldImg" idx="2"/>
          </p:nvPr>
        </p:nvSpPr>
        <p:spPr bwMode="auto">
          <a:xfrm>
            <a:off x="1152525" y="701675"/>
            <a:ext cx="4629150" cy="3468688"/>
          </a:xfrm>
          <a:prstGeom prst="rect">
            <a:avLst/>
          </a:prstGeom>
          <a:noFill/>
          <a:ln w="12700">
            <a:solidFill>
              <a:schemeClr val="tx1"/>
            </a:solidFill>
            <a:miter lim="800000"/>
            <a:headEnd/>
            <a:tailEnd/>
          </a:ln>
          <a:extLst>
            <a:ext uri="{909E8E84-426E-40DD-AFC4-6F175D3DCCD1}">
              <a14:hiddenFill xmlns:a14="http://schemas.microsoft.com/office/drawing/2010/main">
                <a:solidFill>
                  <a:srgbClr val="FFFFFF"/>
                </a:solidFill>
              </a14:hiddenFill>
            </a:ext>
          </a:extLst>
        </p:spPr>
      </p:sp>
      <p:sp>
        <p:nvSpPr>
          <p:cNvPr id="2053" name="Rectangle 5"/>
          <p:cNvSpPr>
            <a:spLocks noGrp="1" noChangeArrowheads="1"/>
          </p:cNvSpPr>
          <p:nvPr>
            <p:ph type="body" sz="quarter" idx="3"/>
          </p:nvPr>
        </p:nvSpPr>
        <p:spPr bwMode="auto">
          <a:xfrm>
            <a:off x="923925" y="4408488"/>
            <a:ext cx="5086350" cy="4176712"/>
          </a:xfrm>
          <a:prstGeom prst="rect">
            <a:avLst/>
          </a:prstGeom>
          <a:noFill/>
          <a:ln w="9525">
            <a:noFill/>
            <a:miter lim="800000"/>
            <a:headEnd/>
            <a:tailEnd/>
          </a:ln>
          <a:effectLst/>
        </p:spPr>
        <p:txBody>
          <a:bodyPr vert="horz" wrap="square" lIns="93662" tIns="46038" rIns="93662" bIns="46038" numCol="1" anchor="t" anchorCtr="0" compatLnSpc="1">
            <a:prstTxWarp prst="textNoShape">
              <a:avLst/>
            </a:prstTxWarp>
          </a:bodyPr>
          <a:lstStyle/>
          <a:p>
            <a:pPr lvl="0"/>
            <a:r>
              <a:rPr lang="en-US" noProof="0"/>
              <a:t>Click to edit Master text styles</a:t>
            </a:r>
          </a:p>
          <a:p>
            <a:pPr lvl="1"/>
            <a:r>
              <a:rPr lang="en-US" noProof="0"/>
              <a:t>Second level</a:t>
            </a:r>
          </a:p>
          <a:p>
            <a:pPr lvl="2"/>
            <a:r>
              <a:rPr lang="en-US" noProof="0"/>
              <a:t>Third level</a:t>
            </a:r>
          </a:p>
          <a:p>
            <a:pPr lvl="3"/>
            <a:r>
              <a:rPr lang="en-US" noProof="0"/>
              <a:t>Fourth level</a:t>
            </a:r>
          </a:p>
          <a:p>
            <a:pPr lvl="4"/>
            <a:r>
              <a:rPr lang="en-US" noProof="0"/>
              <a:t>Fifth level</a:t>
            </a:r>
          </a:p>
        </p:txBody>
      </p:sp>
      <p:sp>
        <p:nvSpPr>
          <p:cNvPr id="2054" name="Rectangle 6"/>
          <p:cNvSpPr>
            <a:spLocks noGrp="1" noChangeArrowheads="1"/>
          </p:cNvSpPr>
          <p:nvPr>
            <p:ph type="ftr" sz="quarter" idx="4"/>
          </p:nvPr>
        </p:nvSpPr>
        <p:spPr bwMode="auto">
          <a:xfrm>
            <a:off x="5357813" y="8985250"/>
            <a:ext cx="923925" cy="182563"/>
          </a:xfrm>
          <a:prstGeom prst="rect">
            <a:avLst/>
          </a:prstGeom>
          <a:noFill/>
          <a:ln w="9525">
            <a:noFill/>
            <a:miter lim="800000"/>
            <a:headEnd/>
            <a:tailEnd/>
          </a:ln>
          <a:effectLst/>
        </p:spPr>
        <p:txBody>
          <a:bodyPr vert="horz" wrap="none" lIns="0" tIns="0" rIns="0" bIns="0" numCol="1" anchor="t" anchorCtr="0" compatLnSpc="1">
            <a:prstTxWarp prst="textNoShape">
              <a:avLst/>
            </a:prstTxWarp>
            <a:spAutoFit/>
          </a:bodyPr>
          <a:lstStyle>
            <a:lvl5pPr marL="457200" lvl="4" algn="r" defTabSz="933450" eaLnBrk="0" hangingPunct="0">
              <a:defRPr>
                <a:cs typeface="+mn-cs"/>
              </a:defRPr>
            </a:lvl5pPr>
          </a:lstStyle>
          <a:p>
            <a:pPr lvl="4">
              <a:defRPr/>
            </a:pPr>
            <a:r>
              <a:rPr lang="en-US"/>
              <a:t>Andrew Myles, Cisco</a:t>
            </a:r>
          </a:p>
        </p:txBody>
      </p:sp>
      <p:sp>
        <p:nvSpPr>
          <p:cNvPr id="2055" name="Rectangle 7"/>
          <p:cNvSpPr>
            <a:spLocks noGrp="1" noChangeArrowheads="1"/>
          </p:cNvSpPr>
          <p:nvPr>
            <p:ph type="sldNum" sz="quarter" idx="5"/>
          </p:nvPr>
        </p:nvSpPr>
        <p:spPr bwMode="auto">
          <a:xfrm>
            <a:off x="3222625" y="8985250"/>
            <a:ext cx="512763" cy="182563"/>
          </a:xfrm>
          <a:prstGeom prst="rect">
            <a:avLst/>
          </a:prstGeom>
          <a:noFill/>
          <a:ln w="9525">
            <a:noFill/>
            <a:miter lim="800000"/>
            <a:headEnd/>
            <a:tailEnd/>
          </a:ln>
          <a:effectLst/>
        </p:spPr>
        <p:txBody>
          <a:bodyPr vert="horz" wrap="none" lIns="0" tIns="0" rIns="0" bIns="0" numCol="1" anchor="t" anchorCtr="0" compatLnSpc="1">
            <a:prstTxWarp prst="textNoShape">
              <a:avLst/>
            </a:prstTxWarp>
            <a:spAutoFit/>
          </a:bodyPr>
          <a:lstStyle>
            <a:lvl1pPr algn="r" defTabSz="933450" eaLnBrk="0" hangingPunct="0">
              <a:defRPr>
                <a:cs typeface="+mn-cs"/>
              </a:defRPr>
            </a:lvl1pPr>
          </a:lstStyle>
          <a:p>
            <a:pPr>
              <a:defRPr/>
            </a:pPr>
            <a:r>
              <a:rPr lang="en-US"/>
              <a:t>Page </a:t>
            </a:r>
            <a:fld id="{18D10512-F400-46E6-9813-0191A717DA9A}" type="slidenum">
              <a:rPr lang="en-US"/>
              <a:pPr>
                <a:defRPr/>
              </a:pPr>
              <a:t>‹#›</a:t>
            </a:fld>
            <a:endParaRPr lang="en-US"/>
          </a:p>
        </p:txBody>
      </p:sp>
      <p:sp>
        <p:nvSpPr>
          <p:cNvPr id="67592" name="Rectangle 8"/>
          <p:cNvSpPr>
            <a:spLocks noChangeArrowheads="1"/>
          </p:cNvSpPr>
          <p:nvPr/>
        </p:nvSpPr>
        <p:spPr bwMode="auto">
          <a:xfrm>
            <a:off x="723900" y="8985250"/>
            <a:ext cx="711200" cy="18256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lIns="0" tIns="0" rIns="0" bIns="0">
            <a:spAutoFit/>
          </a:bodyPr>
          <a:lstStyle/>
          <a:p>
            <a:pPr eaLnBrk="0" hangingPunct="0"/>
            <a:r>
              <a:rPr lang="en-US"/>
              <a:t>Submission</a:t>
            </a:r>
          </a:p>
        </p:txBody>
      </p:sp>
      <p:sp>
        <p:nvSpPr>
          <p:cNvPr id="67593" name="Line 9"/>
          <p:cNvSpPr>
            <a:spLocks noChangeShapeType="1"/>
          </p:cNvSpPr>
          <p:nvPr/>
        </p:nvSpPr>
        <p:spPr bwMode="auto">
          <a:xfrm>
            <a:off x="723900" y="8983663"/>
            <a:ext cx="5486400" cy="0"/>
          </a:xfrm>
          <a:prstGeom prst="line">
            <a:avLst/>
          </a:prstGeom>
          <a:noFill/>
          <a:ln w="12700">
            <a:solidFill>
              <a:schemeClr val="tx1"/>
            </a:solidFill>
            <a:round/>
            <a:headEnd type="none" w="sm" len="sm"/>
            <a:tailEnd type="none" w="sm" len="sm"/>
          </a:ln>
          <a:extLst>
            <a:ext uri="{909E8E84-426E-40DD-AFC4-6F175D3DCCD1}">
              <a14:hiddenFill xmlns:a14="http://schemas.microsoft.com/office/drawing/2010/main">
                <a:noFill/>
              </a14:hiddenFill>
            </a:ext>
          </a:extLst>
        </p:spPr>
        <p:txBody>
          <a:bodyPr wrap="none" anchor="ctr"/>
          <a:lstStyle/>
          <a:p>
            <a:endParaRPr lang="en-AU"/>
          </a:p>
        </p:txBody>
      </p:sp>
      <p:sp>
        <p:nvSpPr>
          <p:cNvPr id="67594" name="Line 10"/>
          <p:cNvSpPr>
            <a:spLocks noChangeShapeType="1"/>
          </p:cNvSpPr>
          <p:nvPr/>
        </p:nvSpPr>
        <p:spPr bwMode="auto">
          <a:xfrm>
            <a:off x="647700" y="296863"/>
            <a:ext cx="5638800" cy="0"/>
          </a:xfrm>
          <a:prstGeom prst="line">
            <a:avLst/>
          </a:prstGeom>
          <a:noFill/>
          <a:ln w="12700">
            <a:solidFill>
              <a:schemeClr val="tx1"/>
            </a:solidFill>
            <a:round/>
            <a:headEnd type="none" w="sm" len="sm"/>
            <a:tailEnd type="none" w="sm" len="sm"/>
          </a:ln>
          <a:extLst>
            <a:ext uri="{909E8E84-426E-40DD-AFC4-6F175D3DCCD1}">
              <a14:hiddenFill xmlns:a14="http://schemas.microsoft.com/office/drawing/2010/main">
                <a:noFill/>
              </a14:hiddenFill>
            </a:ext>
          </a:extLst>
        </p:spPr>
        <p:txBody>
          <a:bodyPr wrap="none" anchor="ctr"/>
          <a:lstStyle/>
          <a:p>
            <a:endParaRPr lang="en-AU"/>
          </a:p>
        </p:txBody>
      </p:sp>
    </p:spTree>
    <p:extLst>
      <p:ext uri="{BB962C8B-B14F-4D97-AF65-F5344CB8AC3E}">
        <p14:creationId xmlns:p14="http://schemas.microsoft.com/office/powerpoint/2010/main" val="936411493"/>
      </p:ext>
    </p:extLst>
  </p:cSld>
  <p:clrMap bg1="lt1" tx1="dk1" bg2="lt2" tx2="dk2" accent1="accent1" accent2="accent2" accent3="accent3" accent4="accent4" accent5="accent5" accent6="accent6" hlink="hlink" folHlink="folHlink"/>
  <p:hf/>
  <p:notesStyle>
    <a:lvl1pPr algn="l" defTabSz="933450" rtl="0" eaLnBrk="0" fontAlgn="base" hangingPunct="0">
      <a:spcBef>
        <a:spcPct val="30000"/>
      </a:spcBef>
      <a:spcAft>
        <a:spcPct val="0"/>
      </a:spcAft>
      <a:defRPr sz="1200" kern="1200">
        <a:solidFill>
          <a:schemeClr val="tx1"/>
        </a:solidFill>
        <a:latin typeface="Times New Roman" pitchFamily="18" charset="0"/>
        <a:ea typeface="+mn-ea"/>
        <a:cs typeface="+mn-cs"/>
      </a:defRPr>
    </a:lvl1pPr>
    <a:lvl2pPr marL="114300" algn="l" defTabSz="933450" rtl="0" eaLnBrk="0" fontAlgn="base" hangingPunct="0">
      <a:spcBef>
        <a:spcPct val="30000"/>
      </a:spcBef>
      <a:spcAft>
        <a:spcPct val="0"/>
      </a:spcAft>
      <a:defRPr sz="1200" kern="1200">
        <a:solidFill>
          <a:schemeClr val="tx1"/>
        </a:solidFill>
        <a:latin typeface="Times New Roman" pitchFamily="18" charset="0"/>
        <a:ea typeface="+mn-ea"/>
        <a:cs typeface="+mn-cs"/>
      </a:defRPr>
    </a:lvl2pPr>
    <a:lvl3pPr marL="228600" algn="l" defTabSz="933450" rtl="0" eaLnBrk="0" fontAlgn="base" hangingPunct="0">
      <a:spcBef>
        <a:spcPct val="30000"/>
      </a:spcBef>
      <a:spcAft>
        <a:spcPct val="0"/>
      </a:spcAft>
      <a:defRPr sz="1200" kern="1200">
        <a:solidFill>
          <a:schemeClr val="tx1"/>
        </a:solidFill>
        <a:latin typeface="Times New Roman" pitchFamily="18" charset="0"/>
        <a:ea typeface="+mn-ea"/>
        <a:cs typeface="+mn-cs"/>
      </a:defRPr>
    </a:lvl3pPr>
    <a:lvl4pPr marL="342900" algn="l" defTabSz="933450" rtl="0" eaLnBrk="0" fontAlgn="base" hangingPunct="0">
      <a:spcBef>
        <a:spcPct val="30000"/>
      </a:spcBef>
      <a:spcAft>
        <a:spcPct val="0"/>
      </a:spcAft>
      <a:defRPr sz="1200" kern="1200">
        <a:solidFill>
          <a:schemeClr val="tx1"/>
        </a:solidFill>
        <a:latin typeface="Times New Roman" pitchFamily="18" charset="0"/>
        <a:ea typeface="+mn-ea"/>
        <a:cs typeface="+mn-cs"/>
      </a:defRPr>
    </a:lvl4pPr>
    <a:lvl5pPr marL="457200" algn="l" defTabSz="933450" rtl="0" eaLnBrk="0" fontAlgn="base" hangingPunct="0">
      <a:spcBef>
        <a:spcPct val="30000"/>
      </a:spcBef>
      <a:spcAft>
        <a:spcPct val="0"/>
      </a:spcAft>
      <a:defRPr sz="1200" kern="1200">
        <a:solidFill>
          <a:schemeClr val="tx1"/>
        </a:solidFill>
        <a:latin typeface="Times New Roman" pitchFamily="18" charset="0"/>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xfrm>
            <a:off x="3658444" y="8985250"/>
            <a:ext cx="76944" cy="184666"/>
          </a:xfrm>
          <a:ln/>
        </p:spPr>
        <p:txBody>
          <a:bodyPr/>
          <a:lstStyle/>
          <a:p>
            <a:fld id="{5A6717BC-93F2-4BBB-9253-CE3DBEF840EA}" type="slidenum">
              <a:rPr lang="en-US" altLang="en-US">
                <a:solidFill>
                  <a:prstClr val="black"/>
                </a:solidFill>
              </a:rPr>
              <a:pPr/>
              <a:t>1</a:t>
            </a:fld>
            <a:endParaRPr lang="en-US" altLang="en-US">
              <a:solidFill>
                <a:prstClr val="black"/>
              </a:solidFill>
            </a:endParaRPr>
          </a:p>
        </p:txBody>
      </p:sp>
      <p:sp>
        <p:nvSpPr>
          <p:cNvPr id="237570" name="Rectangle 2"/>
          <p:cNvSpPr>
            <a:spLocks noGrp="1" noRot="1" noChangeAspect="1" noChangeArrowheads="1" noTextEdit="1"/>
          </p:cNvSpPr>
          <p:nvPr>
            <p:ph type="sldImg"/>
          </p:nvPr>
        </p:nvSpPr>
        <p:spPr>
          <a:xfrm>
            <a:off x="1154113" y="701675"/>
            <a:ext cx="4625975" cy="3468688"/>
          </a:xfrm>
          <a:ln/>
        </p:spPr>
      </p:sp>
      <p:sp>
        <p:nvSpPr>
          <p:cNvPr id="237571" name="Rectangle 3"/>
          <p:cNvSpPr>
            <a:spLocks noGrp="1" noChangeArrowheads="1"/>
          </p:cNvSpPr>
          <p:nvPr>
            <p:ph type="body" idx="1"/>
          </p:nvPr>
        </p:nvSpPr>
        <p:spPr/>
        <p:txBody>
          <a:bodyPr/>
          <a:lstStyle/>
          <a:p>
            <a:endParaRPr lang="en-US" altLang="en-US"/>
          </a:p>
        </p:txBody>
      </p:sp>
    </p:spTree>
    <p:extLst>
      <p:ext uri="{BB962C8B-B14F-4D97-AF65-F5344CB8AC3E}">
        <p14:creationId xmlns:p14="http://schemas.microsoft.com/office/powerpoint/2010/main" val="651743443"/>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3.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slideLayout1.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a:t>Click to edit Master title style</a:t>
            </a:r>
            <a:endParaRPr lang="en-AU" dirty="0"/>
          </a:p>
        </p:txBody>
      </p:sp>
      <p:sp>
        <p:nvSpPr>
          <p:cNvPr id="3" name="Content Placeholder 2"/>
          <p:cNvSpPr>
            <a:spLocks noGrp="1"/>
          </p:cNvSpPr>
          <p:nvPr>
            <p:ph idx="1"/>
          </p:nvPr>
        </p:nvSpPr>
        <p:spPr/>
        <p:txBody>
          <a:bodyPr/>
          <a:lstStyle/>
          <a:p>
            <a:pPr lvl="0"/>
            <a:r>
              <a:rPr lang="en-US" dirty="0"/>
              <a:t>Click to edit Master text styles</a:t>
            </a:r>
          </a:p>
          <a:p>
            <a:pPr lvl="1"/>
            <a:r>
              <a:rPr lang="en-US" dirty="0"/>
              <a:t>Second level</a:t>
            </a:r>
          </a:p>
          <a:p>
            <a:pPr lvl="2"/>
            <a:r>
              <a:rPr lang="en-US" dirty="0"/>
              <a:t>Third level</a:t>
            </a:r>
          </a:p>
          <a:p>
            <a:pPr lvl="3"/>
            <a:r>
              <a:rPr lang="en-US" dirty="0"/>
              <a:t>Fourth level</a:t>
            </a:r>
          </a:p>
          <a:p>
            <a:pPr lvl="4"/>
            <a:r>
              <a:rPr lang="en-US" dirty="0"/>
              <a:t>Fifth level</a:t>
            </a:r>
            <a:endParaRPr lang="en-AU" dirty="0"/>
          </a:p>
        </p:txBody>
      </p:sp>
      <p:sp>
        <p:nvSpPr>
          <p:cNvPr id="4" name="Rectangle 5"/>
          <p:cNvSpPr>
            <a:spLocks noGrp="1" noChangeArrowheads="1"/>
          </p:cNvSpPr>
          <p:nvPr>
            <p:ph type="ftr" sz="quarter" idx="10"/>
          </p:nvPr>
        </p:nvSpPr>
        <p:spPr>
          <a:xfrm>
            <a:off x="5972708" y="6475413"/>
            <a:ext cx="2571217" cy="369332"/>
          </a:xfrm>
          <a:ln/>
        </p:spPr>
        <p:txBody>
          <a:bodyPr/>
          <a:lstStyle>
            <a:lvl1pPr>
              <a:defRPr/>
            </a:lvl1pPr>
          </a:lstStyle>
          <a:p>
            <a:pPr>
              <a:defRPr/>
            </a:pPr>
            <a:r>
              <a:rPr lang="en-US" dirty="0" smtClean="0"/>
              <a:t>Apurva  N. Mody (BAE Systems), </a:t>
            </a:r>
          </a:p>
          <a:p>
            <a:pPr>
              <a:defRPr/>
            </a:pPr>
            <a:r>
              <a:rPr lang="en-US" dirty="0" smtClean="0"/>
              <a:t>Oliver Holland (King College, London)</a:t>
            </a:r>
            <a:endParaRPr lang="en-US" dirty="0"/>
          </a:p>
        </p:txBody>
      </p:sp>
      <p:sp>
        <p:nvSpPr>
          <p:cNvPr id="5" name="Rectangle 6"/>
          <p:cNvSpPr>
            <a:spLocks noGrp="1" noChangeArrowheads="1"/>
          </p:cNvSpPr>
          <p:nvPr>
            <p:ph type="sldNum" sz="quarter" idx="11"/>
          </p:nvPr>
        </p:nvSpPr>
        <p:spPr>
          <a:ln/>
        </p:spPr>
        <p:txBody>
          <a:bodyPr/>
          <a:lstStyle>
            <a:lvl1pPr>
              <a:defRPr/>
            </a:lvl1pPr>
          </a:lstStyle>
          <a:p>
            <a:pPr>
              <a:defRPr/>
            </a:pPr>
            <a:r>
              <a:rPr lang="en-US"/>
              <a:t>Slide </a:t>
            </a:r>
            <a:fld id="{EF4002E7-DB4D-4CC3-8382-1939D19420D8}" type="slidenum">
              <a:rPr lang="en-US"/>
              <a:pPr>
                <a:defRPr/>
              </a:pPr>
              <a:t>‹#›</a:t>
            </a:fld>
            <a:endParaRPr lang="en-US"/>
          </a:p>
        </p:txBody>
      </p:sp>
    </p:spTree>
    <p:extLst>
      <p:ext uri="{BB962C8B-B14F-4D97-AF65-F5344CB8AC3E}">
        <p14:creationId xmlns:p14="http://schemas.microsoft.com/office/powerpoint/2010/main" val="3866945687"/>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630238" y="457200"/>
            <a:ext cx="2949575" cy="1600200"/>
          </a:xfrm>
        </p:spPr>
        <p:txBody>
          <a:bodyPr anchor="b"/>
          <a:lstStyle>
            <a:lvl1pPr>
              <a:defRPr sz="3200"/>
            </a:lvl1pPr>
          </a:lstStyle>
          <a:p>
            <a:r>
              <a:rPr lang="en-US"/>
              <a:t>Click to edit Master title style</a:t>
            </a:r>
          </a:p>
        </p:txBody>
      </p:sp>
      <p:sp>
        <p:nvSpPr>
          <p:cNvPr id="3" name="Content Placeholder 2"/>
          <p:cNvSpPr>
            <a:spLocks noGrp="1"/>
          </p:cNvSpPr>
          <p:nvPr>
            <p:ph idx="1"/>
          </p:nvPr>
        </p:nvSpPr>
        <p:spPr>
          <a:xfrm>
            <a:off x="3887788" y="987425"/>
            <a:ext cx="4629150" cy="4873625"/>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Text Placeholder 3"/>
          <p:cNvSpPr>
            <a:spLocks noGrp="1"/>
          </p:cNvSpPr>
          <p:nvPr>
            <p:ph type="body" sz="half" idx="2"/>
          </p:nvPr>
        </p:nvSpPr>
        <p:spPr>
          <a:xfrm>
            <a:off x="630238" y="2057400"/>
            <a:ext cx="2949575"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a:t>Edit Master text styles</a:t>
            </a:r>
          </a:p>
        </p:txBody>
      </p:sp>
    </p:spTree>
    <p:extLst>
      <p:ext uri="{BB962C8B-B14F-4D97-AF65-F5344CB8AC3E}">
        <p14:creationId xmlns:p14="http://schemas.microsoft.com/office/powerpoint/2010/main" val="1923329408"/>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630238" y="457200"/>
            <a:ext cx="2949575" cy="1600200"/>
          </a:xfrm>
        </p:spPr>
        <p:txBody>
          <a:bodyPr anchor="b"/>
          <a:lstStyle>
            <a:lvl1pPr>
              <a:defRPr sz="3200"/>
            </a:lvl1pPr>
          </a:lstStyle>
          <a:p>
            <a:r>
              <a:rPr lang="en-US"/>
              <a:t>Click to edit Master title style</a:t>
            </a:r>
          </a:p>
        </p:txBody>
      </p:sp>
      <p:sp>
        <p:nvSpPr>
          <p:cNvPr id="3" name="Picture Placeholder 2"/>
          <p:cNvSpPr>
            <a:spLocks noGrp="1"/>
          </p:cNvSpPr>
          <p:nvPr>
            <p:ph type="pic" idx="1"/>
          </p:nvPr>
        </p:nvSpPr>
        <p:spPr>
          <a:xfrm>
            <a:off x="3887788" y="987425"/>
            <a:ext cx="4629150" cy="4873625"/>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r>
              <a:rPr lang="en-US"/>
              <a:t>Click icon to add picture</a:t>
            </a:r>
          </a:p>
        </p:txBody>
      </p:sp>
      <p:sp>
        <p:nvSpPr>
          <p:cNvPr id="4" name="Text Placeholder 3"/>
          <p:cNvSpPr>
            <a:spLocks noGrp="1"/>
          </p:cNvSpPr>
          <p:nvPr>
            <p:ph type="body" sz="half" idx="2"/>
          </p:nvPr>
        </p:nvSpPr>
        <p:spPr>
          <a:xfrm>
            <a:off x="630238" y="2057400"/>
            <a:ext cx="2949575"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a:t>Edit Master text styles</a:t>
            </a:r>
          </a:p>
        </p:txBody>
      </p:sp>
    </p:spTree>
    <p:extLst>
      <p:ext uri="{BB962C8B-B14F-4D97-AF65-F5344CB8AC3E}">
        <p14:creationId xmlns:p14="http://schemas.microsoft.com/office/powerpoint/2010/main" val="3532531357"/>
      </p:ext>
    </p:extLst>
  </p:cSld>
  <p:clrMapOvr>
    <a:masterClrMapping/>
  </p:clrMapOvr>
</p:sldLayout>
</file>

<file path=ppt/slideLayouts/slideLayout12.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3" name="Vertical Text Placeholder 2"/>
          <p:cNvSpPr>
            <a:spLocks noGrp="1"/>
          </p:cNvSpPr>
          <p:nvPr>
            <p:ph type="body" orient="vert" idx="1"/>
          </p:nvPr>
        </p:nvSpPr>
        <p:spPr/>
        <p:txBody>
          <a:bodyPr vert="eaVert"/>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p>
        </p:txBody>
      </p:sp>
    </p:spTree>
    <p:extLst>
      <p:ext uri="{BB962C8B-B14F-4D97-AF65-F5344CB8AC3E}">
        <p14:creationId xmlns:p14="http://schemas.microsoft.com/office/powerpoint/2010/main" val="3575942906"/>
      </p:ext>
    </p:extLst>
  </p:cSld>
  <p:clrMapOvr>
    <a:masterClrMapping/>
  </p:clrMapOvr>
</p:sldLayout>
</file>

<file path=ppt/slideLayouts/slideLayout13.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578600" y="404813"/>
            <a:ext cx="2108200" cy="5462587"/>
          </a:xfrm>
        </p:spPr>
        <p:txBody>
          <a:bodyPr vert="eaVert"/>
          <a:lstStyle/>
          <a:p>
            <a:r>
              <a:rPr lang="en-US"/>
              <a:t>Click to edit Master title style</a:t>
            </a:r>
          </a:p>
        </p:txBody>
      </p:sp>
      <p:sp>
        <p:nvSpPr>
          <p:cNvPr id="3" name="Vertical Text Placeholder 2"/>
          <p:cNvSpPr>
            <a:spLocks noGrp="1"/>
          </p:cNvSpPr>
          <p:nvPr>
            <p:ph type="body" orient="vert" idx="1"/>
          </p:nvPr>
        </p:nvSpPr>
        <p:spPr>
          <a:xfrm>
            <a:off x="250825" y="404813"/>
            <a:ext cx="6175375" cy="5462587"/>
          </a:xfrm>
        </p:spPr>
        <p:txBody>
          <a:bodyPr vert="eaVert"/>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p>
        </p:txBody>
      </p:sp>
    </p:spTree>
    <p:extLst>
      <p:ext uri="{BB962C8B-B14F-4D97-AF65-F5344CB8AC3E}">
        <p14:creationId xmlns:p14="http://schemas.microsoft.com/office/powerpoint/2010/main" val="3376921856"/>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AU"/>
          </a:p>
        </p:txBody>
      </p:sp>
      <p:sp>
        <p:nvSpPr>
          <p:cNvPr id="3" name="Content Placeholder 2"/>
          <p:cNvSpPr>
            <a:spLocks noGrp="1"/>
          </p:cNvSpPr>
          <p:nvPr>
            <p:ph sz="half" idx="1"/>
          </p:nvPr>
        </p:nvSpPr>
        <p:spPr>
          <a:xfrm>
            <a:off x="685800" y="1981200"/>
            <a:ext cx="3810000" cy="4114800"/>
          </a:xfrm>
        </p:spPr>
        <p:txBody>
          <a:bodyPr/>
          <a:lstStyle>
            <a:lvl1pPr>
              <a:defRPr sz="1800"/>
            </a:lvl1pPr>
            <a:lvl2pPr>
              <a:defRPr sz="1800"/>
            </a:lvl2pPr>
            <a:lvl3pPr>
              <a:defRPr sz="1600"/>
            </a:lvl3pPr>
            <a:lvl4pPr>
              <a:defRPr sz="1400"/>
            </a:lvl4pPr>
            <a:lvl5pPr>
              <a:defRPr sz="1400"/>
            </a:lvl5pPr>
            <a:lvl6pPr>
              <a:defRPr sz="1800"/>
            </a:lvl6pPr>
            <a:lvl7pPr>
              <a:defRPr sz="1800"/>
            </a:lvl7pPr>
            <a:lvl8pPr>
              <a:defRPr sz="1800"/>
            </a:lvl8pPr>
            <a:lvl9pPr>
              <a:defRPr sz="1800"/>
            </a:lvl9pPr>
          </a:lstStyle>
          <a:p>
            <a:pPr lvl="0"/>
            <a:r>
              <a:rPr lang="en-US" dirty="0"/>
              <a:t>Click to edit Master text styles</a:t>
            </a:r>
          </a:p>
          <a:p>
            <a:pPr lvl="1"/>
            <a:r>
              <a:rPr lang="en-US" dirty="0"/>
              <a:t>Second level</a:t>
            </a:r>
          </a:p>
          <a:p>
            <a:pPr lvl="2"/>
            <a:r>
              <a:rPr lang="en-US" dirty="0"/>
              <a:t>Third level</a:t>
            </a:r>
          </a:p>
          <a:p>
            <a:pPr lvl="3"/>
            <a:r>
              <a:rPr lang="en-US" dirty="0"/>
              <a:t>Fourth level</a:t>
            </a:r>
          </a:p>
          <a:p>
            <a:pPr lvl="4"/>
            <a:r>
              <a:rPr lang="en-US" dirty="0"/>
              <a:t>Fifth level</a:t>
            </a:r>
            <a:endParaRPr lang="en-AU" dirty="0"/>
          </a:p>
        </p:txBody>
      </p:sp>
      <p:sp>
        <p:nvSpPr>
          <p:cNvPr id="4" name="Content Placeholder 3"/>
          <p:cNvSpPr>
            <a:spLocks noGrp="1"/>
          </p:cNvSpPr>
          <p:nvPr>
            <p:ph sz="half" idx="2"/>
          </p:nvPr>
        </p:nvSpPr>
        <p:spPr>
          <a:xfrm>
            <a:off x="4648200" y="1981200"/>
            <a:ext cx="3810000" cy="4114800"/>
          </a:xfrm>
        </p:spPr>
        <p:txBody>
          <a:bodyPr/>
          <a:lstStyle>
            <a:lvl1pPr>
              <a:defRPr sz="1800"/>
            </a:lvl1pPr>
            <a:lvl2pPr>
              <a:defRPr sz="1800"/>
            </a:lvl2pPr>
            <a:lvl3pPr>
              <a:defRPr sz="1600"/>
            </a:lvl3pPr>
            <a:lvl4pPr>
              <a:defRPr sz="1400"/>
            </a:lvl4pPr>
            <a:lvl5pPr>
              <a:defRPr sz="1400"/>
            </a:lvl5pPr>
            <a:lvl6pPr>
              <a:defRPr sz="1800"/>
            </a:lvl6pPr>
            <a:lvl7pPr>
              <a:defRPr sz="1800"/>
            </a:lvl7pPr>
            <a:lvl8pPr>
              <a:defRPr sz="1800"/>
            </a:lvl8pPr>
            <a:lvl9pPr>
              <a:defRPr sz="1800"/>
            </a:lvl9pPr>
          </a:lstStyle>
          <a:p>
            <a:pPr lvl="0"/>
            <a:r>
              <a:rPr lang="en-US" dirty="0"/>
              <a:t>Click to edit Master text styles</a:t>
            </a:r>
          </a:p>
          <a:p>
            <a:pPr lvl="1"/>
            <a:r>
              <a:rPr lang="en-US" dirty="0"/>
              <a:t>Second level</a:t>
            </a:r>
          </a:p>
          <a:p>
            <a:pPr lvl="2"/>
            <a:r>
              <a:rPr lang="en-US" dirty="0"/>
              <a:t>Third level</a:t>
            </a:r>
          </a:p>
          <a:p>
            <a:pPr lvl="3"/>
            <a:r>
              <a:rPr lang="en-US" dirty="0"/>
              <a:t>Fourth level</a:t>
            </a:r>
          </a:p>
          <a:p>
            <a:pPr lvl="4"/>
            <a:r>
              <a:rPr lang="en-US" dirty="0"/>
              <a:t>Fifth level</a:t>
            </a:r>
            <a:endParaRPr lang="en-AU" dirty="0"/>
          </a:p>
        </p:txBody>
      </p:sp>
      <p:sp>
        <p:nvSpPr>
          <p:cNvPr id="5" name="Rectangle 5"/>
          <p:cNvSpPr>
            <a:spLocks noGrp="1" noChangeArrowheads="1"/>
          </p:cNvSpPr>
          <p:nvPr>
            <p:ph type="ftr" sz="quarter" idx="10"/>
          </p:nvPr>
        </p:nvSpPr>
        <p:spPr>
          <a:xfrm>
            <a:off x="6019800" y="6488668"/>
            <a:ext cx="2519921" cy="369332"/>
          </a:xfrm>
          <a:ln/>
        </p:spPr>
        <p:txBody>
          <a:bodyPr/>
          <a:lstStyle>
            <a:lvl1pPr>
              <a:defRPr/>
            </a:lvl1pPr>
          </a:lstStyle>
          <a:p>
            <a:pPr>
              <a:defRPr/>
            </a:pPr>
            <a:r>
              <a:rPr lang="en-US" dirty="0" smtClean="0"/>
              <a:t>Apurva  N. Mody (BAE Systems), </a:t>
            </a:r>
          </a:p>
          <a:p>
            <a:pPr>
              <a:defRPr/>
            </a:pPr>
            <a:r>
              <a:rPr lang="en-US" dirty="0" smtClean="0"/>
              <a:t>Oliver Holland (King College, London</a:t>
            </a:r>
            <a:endParaRPr lang="en-US" dirty="0"/>
          </a:p>
        </p:txBody>
      </p:sp>
      <p:sp>
        <p:nvSpPr>
          <p:cNvPr id="6" name="Rectangle 6"/>
          <p:cNvSpPr>
            <a:spLocks noGrp="1" noChangeArrowheads="1"/>
          </p:cNvSpPr>
          <p:nvPr>
            <p:ph type="sldNum" sz="quarter" idx="11"/>
          </p:nvPr>
        </p:nvSpPr>
        <p:spPr>
          <a:ln/>
        </p:spPr>
        <p:txBody>
          <a:bodyPr/>
          <a:lstStyle>
            <a:lvl1pPr>
              <a:defRPr/>
            </a:lvl1pPr>
          </a:lstStyle>
          <a:p>
            <a:pPr>
              <a:defRPr/>
            </a:pPr>
            <a:r>
              <a:rPr lang="en-US"/>
              <a:t>Slide </a:t>
            </a:r>
            <a:fld id="{FCE5288C-F87B-4810-A6B2-740CE13BD34D}" type="slidenum">
              <a:rPr lang="en-US"/>
              <a:pPr>
                <a:defRPr/>
              </a:pPr>
              <a:t>‹#›</a:t>
            </a:fld>
            <a:endParaRPr lang="en-US"/>
          </a:p>
        </p:txBody>
      </p:sp>
    </p:spTree>
    <p:extLst>
      <p:ext uri="{BB962C8B-B14F-4D97-AF65-F5344CB8AC3E}">
        <p14:creationId xmlns:p14="http://schemas.microsoft.com/office/powerpoint/2010/main" val="1399351676"/>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showMasterSp="0" type="title" preserve="1">
  <p:cSld name="Title Slide">
    <p:spTree>
      <p:nvGrpSpPr>
        <p:cNvPr id="1" name=""/>
        <p:cNvGrpSpPr/>
        <p:nvPr/>
      </p:nvGrpSpPr>
      <p:grpSpPr>
        <a:xfrm>
          <a:off x="0" y="0"/>
          <a:ext cx="0" cy="0"/>
          <a:chOff x="0" y="0"/>
          <a:chExt cx="0" cy="0"/>
        </a:xfrm>
      </p:grpSpPr>
      <p:sp>
        <p:nvSpPr>
          <p:cNvPr id="330754" name="Rectangle 2"/>
          <p:cNvSpPr>
            <a:spLocks noChangeArrowheads="1"/>
          </p:cNvSpPr>
          <p:nvPr/>
        </p:nvSpPr>
        <p:spPr bwMode="auto">
          <a:xfrm>
            <a:off x="14288" y="6597650"/>
            <a:ext cx="9129712" cy="260350"/>
          </a:xfrm>
          <a:prstGeom prst="rect">
            <a:avLst/>
          </a:prstGeom>
          <a:solidFill>
            <a:srgbClr val="2FADDF"/>
          </a:solidFill>
          <a:ln w="9525">
            <a:solidFill>
              <a:srgbClr val="2FADDF"/>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pPr eaLnBrk="0" hangingPunct="0"/>
            <a:endParaRPr lang="en-US" sz="2400">
              <a:solidFill>
                <a:srgbClr val="000000"/>
              </a:solidFill>
              <a:latin typeface="Arial" panose="020B0604020202020204" pitchFamily="34" charset="0"/>
              <a:ea typeface="ＭＳ Ｐゴシック" panose="020B0600070205080204" pitchFamily="34" charset="-128"/>
              <a:cs typeface="+mn-cs"/>
            </a:endParaRPr>
          </a:p>
        </p:txBody>
      </p:sp>
      <p:sp>
        <p:nvSpPr>
          <p:cNvPr id="330755" name="Rectangle 3"/>
          <p:cNvSpPr>
            <a:spLocks noChangeArrowheads="1"/>
          </p:cNvSpPr>
          <p:nvPr/>
        </p:nvSpPr>
        <p:spPr bwMode="auto">
          <a:xfrm>
            <a:off x="3175" y="3175"/>
            <a:ext cx="9136063" cy="260350"/>
          </a:xfrm>
          <a:prstGeom prst="rect">
            <a:avLst/>
          </a:prstGeom>
          <a:solidFill>
            <a:srgbClr val="2FADDF"/>
          </a:solidFill>
          <a:ln w="9525">
            <a:solidFill>
              <a:srgbClr val="2FADDF"/>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pPr eaLnBrk="0" hangingPunct="0"/>
            <a:endParaRPr lang="en-US" sz="2400">
              <a:solidFill>
                <a:srgbClr val="000000"/>
              </a:solidFill>
              <a:latin typeface="Arial" panose="020B0604020202020204" pitchFamily="34" charset="0"/>
              <a:ea typeface="ＭＳ Ｐゴシック" panose="020B0600070205080204" pitchFamily="34" charset="-128"/>
              <a:cs typeface="+mn-cs"/>
            </a:endParaRPr>
          </a:p>
        </p:txBody>
      </p:sp>
      <p:sp>
        <p:nvSpPr>
          <p:cNvPr id="330756" name="Rectangle 4"/>
          <p:cNvSpPr>
            <a:spLocks noGrp="1" noChangeArrowheads="1"/>
          </p:cNvSpPr>
          <p:nvPr>
            <p:ph type="ctrTitle"/>
          </p:nvPr>
        </p:nvSpPr>
        <p:spPr>
          <a:xfrm>
            <a:off x="685800" y="2130425"/>
            <a:ext cx="7772400" cy="1470025"/>
          </a:xfrm>
        </p:spPr>
        <p:txBody>
          <a:bodyPr/>
          <a:lstStyle>
            <a:lvl1pPr>
              <a:defRPr/>
            </a:lvl1pPr>
          </a:lstStyle>
          <a:p>
            <a:pPr lvl="0"/>
            <a:r>
              <a:rPr lang="en-US" altLang="en-US" noProof="0"/>
              <a:t>Click to edit Master title style</a:t>
            </a:r>
          </a:p>
        </p:txBody>
      </p:sp>
      <p:sp>
        <p:nvSpPr>
          <p:cNvPr id="330757" name="Rectangle 5"/>
          <p:cNvSpPr>
            <a:spLocks noGrp="1" noChangeArrowheads="1"/>
          </p:cNvSpPr>
          <p:nvPr>
            <p:ph type="subTitle" idx="1"/>
          </p:nvPr>
        </p:nvSpPr>
        <p:spPr>
          <a:xfrm>
            <a:off x="1371600" y="3886200"/>
            <a:ext cx="6400800" cy="1752600"/>
          </a:xfrm>
        </p:spPr>
        <p:txBody>
          <a:bodyPr/>
          <a:lstStyle>
            <a:lvl1pPr marL="0" indent="0" algn="ctr">
              <a:buFontTx/>
              <a:buNone/>
              <a:defRPr/>
            </a:lvl1pPr>
          </a:lstStyle>
          <a:p>
            <a:pPr lvl="0"/>
            <a:r>
              <a:rPr lang="en-US" altLang="en-US" noProof="0"/>
              <a:t>Click to edit Master subtitle style</a:t>
            </a:r>
          </a:p>
        </p:txBody>
      </p:sp>
      <p:sp>
        <p:nvSpPr>
          <p:cNvPr id="330758" name="Text Box 6"/>
          <p:cNvSpPr txBox="1">
            <a:spLocks noChangeArrowheads="1"/>
          </p:cNvSpPr>
          <p:nvPr/>
        </p:nvSpPr>
        <p:spPr bwMode="auto">
          <a:xfrm>
            <a:off x="7958138" y="6589713"/>
            <a:ext cx="1150937" cy="274637"/>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spAutoFit/>
          </a:bodyPr>
          <a:lstStyle/>
          <a:p>
            <a:pPr algn="r">
              <a:spcBef>
                <a:spcPct val="50000"/>
              </a:spcBef>
            </a:pPr>
            <a:r>
              <a:rPr lang="en-US" altLang="en-US">
                <a:solidFill>
                  <a:srgbClr val="FFFFFF"/>
                </a:solidFill>
                <a:latin typeface="Arial" panose="020B0604020202020204" pitchFamily="34" charset="0"/>
                <a:ea typeface="ＭＳ Ｐゴシック" panose="020B0600070205080204" pitchFamily="34" charset="-128"/>
                <a:cs typeface="+mn-cs"/>
              </a:rPr>
              <a:t>Page </a:t>
            </a:r>
            <a:fld id="{51AD4080-6D3A-494C-8BF2-E1F8C9265CB5}" type="slidenum">
              <a:rPr lang="en-US" altLang="en-US">
                <a:solidFill>
                  <a:srgbClr val="FFFFFF"/>
                </a:solidFill>
                <a:latin typeface="Arial" panose="020B0604020202020204" pitchFamily="34" charset="0"/>
                <a:ea typeface="ＭＳ Ｐゴシック" panose="020B0600070205080204" pitchFamily="34" charset="-128"/>
                <a:cs typeface="+mn-cs"/>
              </a:rPr>
              <a:pPr algn="r">
                <a:spcBef>
                  <a:spcPct val="50000"/>
                </a:spcBef>
              </a:pPr>
              <a:t>‹#›</a:t>
            </a:fld>
            <a:endParaRPr lang="en-US" altLang="en-US">
              <a:solidFill>
                <a:srgbClr val="FFFFFF"/>
              </a:solidFill>
              <a:latin typeface="Arial" panose="020B0604020202020204" pitchFamily="34" charset="0"/>
              <a:ea typeface="ＭＳ Ｐゴシック" panose="020B0600070205080204" pitchFamily="34" charset="-128"/>
              <a:cs typeface="+mn-cs"/>
            </a:endParaRPr>
          </a:p>
        </p:txBody>
      </p:sp>
      <p:sp>
        <p:nvSpPr>
          <p:cNvPr id="330759" name="Text Box 7"/>
          <p:cNvSpPr txBox="1">
            <a:spLocks noChangeArrowheads="1"/>
          </p:cNvSpPr>
          <p:nvPr/>
        </p:nvSpPr>
        <p:spPr bwMode="auto">
          <a:xfrm>
            <a:off x="1828800" y="6591301"/>
            <a:ext cx="5486400" cy="276999"/>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square">
            <a:spAutoFit/>
          </a:bodyPr>
          <a:lstStyle/>
          <a:p>
            <a:pPr algn="ctr"/>
            <a:r>
              <a:rPr lang="en-US" altLang="en-US" dirty="0">
                <a:solidFill>
                  <a:srgbClr val="FFFFFF"/>
                </a:solidFill>
                <a:latin typeface="Arial" panose="020B0604020202020204" pitchFamily="34" charset="0"/>
                <a:ea typeface="ＭＳ Ｐゴシック" panose="020B0600070205080204" pitchFamily="34" charset="-128"/>
                <a:cs typeface="+mn-cs"/>
              </a:rPr>
              <a:t>IEEE 802 LMSC</a:t>
            </a:r>
          </a:p>
        </p:txBody>
      </p:sp>
      <p:sp>
        <p:nvSpPr>
          <p:cNvPr id="330760" name="Text Box 8"/>
          <p:cNvSpPr txBox="1">
            <a:spLocks noChangeArrowheads="1"/>
          </p:cNvSpPr>
          <p:nvPr/>
        </p:nvSpPr>
        <p:spPr bwMode="auto">
          <a:xfrm>
            <a:off x="0" y="6589713"/>
            <a:ext cx="1180131" cy="276999"/>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lgn="ctr">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p>
            <a:r>
              <a:rPr lang="en-US" altLang="en-US" dirty="0">
                <a:solidFill>
                  <a:srgbClr val="FFFFFF"/>
                </a:solidFill>
                <a:latin typeface="Arial" panose="020B0604020202020204" pitchFamily="34" charset="0"/>
                <a:ea typeface="ＭＳ Ｐゴシック" panose="020B0600070205080204" pitchFamily="34" charset="-128"/>
                <a:cs typeface="+mn-cs"/>
              </a:rPr>
              <a:t>ec-16-0170-03</a:t>
            </a:r>
          </a:p>
        </p:txBody>
      </p:sp>
      <p:grpSp>
        <p:nvGrpSpPr>
          <p:cNvPr id="330761" name="Group 9"/>
          <p:cNvGrpSpPr>
            <a:grpSpLocks/>
          </p:cNvGrpSpPr>
          <p:nvPr/>
        </p:nvGrpSpPr>
        <p:grpSpPr bwMode="auto">
          <a:xfrm>
            <a:off x="8316913" y="5876925"/>
            <a:ext cx="793750" cy="709613"/>
            <a:chOff x="3288" y="3482"/>
            <a:chExt cx="500" cy="447"/>
          </a:xfrm>
        </p:grpSpPr>
        <p:sp>
          <p:nvSpPr>
            <p:cNvPr id="330762" name="Rectangle 10"/>
            <p:cNvSpPr>
              <a:spLocks noChangeArrowheads="1"/>
            </p:cNvSpPr>
            <p:nvPr userDrawn="1"/>
          </p:nvSpPr>
          <p:spPr bwMode="auto">
            <a:xfrm>
              <a:off x="3288" y="3521"/>
              <a:ext cx="454" cy="363"/>
            </a:xfrm>
            <a:prstGeom prst="rect">
              <a:avLst/>
            </a:prstGeom>
            <a:solidFill>
              <a:srgbClr val="2FB1DF"/>
            </a:solidFill>
            <a:ln>
              <a:noFill/>
            </a:ln>
            <a:effectLst/>
            <a:extLst>
              <a:ext uri="{91240B29-F687-4F45-9708-019B960494DF}">
                <a14:hiddenLine xmlns:a14="http://schemas.microsoft.com/office/drawing/2010/main" w="9525" algn="ctr">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pPr eaLnBrk="0" hangingPunct="0"/>
              <a:endParaRPr lang="en-US" sz="2400">
                <a:solidFill>
                  <a:srgbClr val="000000"/>
                </a:solidFill>
                <a:latin typeface="Arial" panose="020B0604020202020204" pitchFamily="34" charset="0"/>
                <a:ea typeface="ＭＳ Ｐゴシック" panose="020B0600070205080204" pitchFamily="34" charset="-128"/>
                <a:cs typeface="+mn-cs"/>
              </a:endParaRPr>
            </a:p>
          </p:txBody>
        </p:sp>
        <p:sp>
          <p:nvSpPr>
            <p:cNvPr id="330763" name="Text Box 11"/>
            <p:cNvSpPr txBox="1">
              <a:spLocks noChangeArrowheads="1"/>
            </p:cNvSpPr>
            <p:nvPr userDrawn="1"/>
          </p:nvSpPr>
          <p:spPr bwMode="auto">
            <a:xfrm>
              <a:off x="3297" y="3482"/>
              <a:ext cx="485" cy="279"/>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lgn="ctr">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p>
              <a:pPr eaLnBrk="0" hangingPunct="0"/>
              <a:r>
                <a:rPr lang="en-US" altLang="en-US" sz="2300" b="1">
                  <a:solidFill>
                    <a:srgbClr val="FFFFFF"/>
                  </a:solidFill>
                  <a:latin typeface="Arial" panose="020B0604020202020204" pitchFamily="34" charset="0"/>
                  <a:ea typeface="ＭＳ Ｐゴシック" panose="020B0600070205080204" pitchFamily="34" charset="-128"/>
                  <a:cs typeface="+mn-cs"/>
                </a:rPr>
                <a:t>EEE</a:t>
              </a:r>
            </a:p>
          </p:txBody>
        </p:sp>
        <p:sp>
          <p:nvSpPr>
            <p:cNvPr id="330764" name="Line 12"/>
            <p:cNvSpPr>
              <a:spLocks noChangeShapeType="1"/>
            </p:cNvSpPr>
            <p:nvPr userDrawn="1"/>
          </p:nvSpPr>
          <p:spPr bwMode="auto">
            <a:xfrm>
              <a:off x="3331" y="3542"/>
              <a:ext cx="0" cy="317"/>
            </a:xfrm>
            <a:prstGeom prst="line">
              <a:avLst/>
            </a:prstGeom>
            <a:noFill/>
            <a:ln w="38100">
              <a:solidFill>
                <a:schemeClr val="accent2"/>
              </a:solidFill>
              <a:round/>
              <a:headEnd/>
              <a:tailEn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a:lstStyle/>
            <a:p>
              <a:pPr eaLnBrk="0" hangingPunct="0"/>
              <a:endParaRPr lang="en-US" sz="2400">
                <a:solidFill>
                  <a:srgbClr val="000000"/>
                </a:solidFill>
                <a:latin typeface="Arial" panose="020B0604020202020204" pitchFamily="34" charset="0"/>
                <a:ea typeface="ＭＳ Ｐゴシック" panose="020B0600070205080204" pitchFamily="34" charset="-128"/>
                <a:cs typeface="+mn-cs"/>
              </a:endParaRPr>
            </a:p>
          </p:txBody>
        </p:sp>
        <p:sp>
          <p:nvSpPr>
            <p:cNvPr id="330765" name="Text Box 13"/>
            <p:cNvSpPr txBox="1">
              <a:spLocks noChangeArrowheads="1"/>
            </p:cNvSpPr>
            <p:nvPr userDrawn="1"/>
          </p:nvSpPr>
          <p:spPr bwMode="auto">
            <a:xfrm>
              <a:off x="3303" y="3641"/>
              <a:ext cx="485" cy="288"/>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lgn="ctr">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pPr eaLnBrk="0" hangingPunct="0"/>
              <a:r>
                <a:rPr lang="en-US" altLang="en-US" sz="2400" b="1">
                  <a:solidFill>
                    <a:srgbClr val="FFFFFF"/>
                  </a:solidFill>
                  <a:latin typeface="Arial" panose="020B0604020202020204" pitchFamily="34" charset="0"/>
                  <a:ea typeface="ＭＳ Ｐゴシック" panose="020B0600070205080204" pitchFamily="34" charset="-128"/>
                  <a:cs typeface="+mn-cs"/>
                </a:rPr>
                <a:t>802</a:t>
              </a:r>
            </a:p>
          </p:txBody>
        </p:sp>
      </p:grpSp>
    </p:spTree>
    <p:extLst>
      <p:ext uri="{BB962C8B-B14F-4D97-AF65-F5344CB8AC3E}">
        <p14:creationId xmlns:p14="http://schemas.microsoft.com/office/powerpoint/2010/main" val="2136691907"/>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3" name="Content Placeholder 2"/>
          <p:cNvSpPr>
            <a:spLocks noGrp="1"/>
          </p:cNvSpPr>
          <p:nvPr>
            <p:ph idx="1"/>
          </p:nvPr>
        </p:nvSpPr>
        <p:spPr/>
        <p:txBody>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p>
        </p:txBody>
      </p:sp>
    </p:spTree>
    <p:extLst>
      <p:ext uri="{BB962C8B-B14F-4D97-AF65-F5344CB8AC3E}">
        <p14:creationId xmlns:p14="http://schemas.microsoft.com/office/powerpoint/2010/main" val="3862409764"/>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623888" y="1709738"/>
            <a:ext cx="7886700" cy="2852737"/>
          </a:xfrm>
        </p:spPr>
        <p:txBody>
          <a:bodyPr anchor="b"/>
          <a:lstStyle>
            <a:lvl1pPr>
              <a:defRPr sz="6000"/>
            </a:lvl1pPr>
          </a:lstStyle>
          <a:p>
            <a:r>
              <a:rPr lang="en-US"/>
              <a:t>Click to edit Master title style</a:t>
            </a:r>
          </a:p>
        </p:txBody>
      </p:sp>
      <p:sp>
        <p:nvSpPr>
          <p:cNvPr id="3" name="Text Placeholder 2"/>
          <p:cNvSpPr>
            <a:spLocks noGrp="1"/>
          </p:cNvSpPr>
          <p:nvPr>
            <p:ph type="body" idx="1"/>
          </p:nvPr>
        </p:nvSpPr>
        <p:spPr>
          <a:xfrm>
            <a:off x="623888" y="4589463"/>
            <a:ext cx="7886700" cy="1500187"/>
          </a:xfrm>
        </p:spPr>
        <p:txBody>
          <a:bodyPr/>
          <a:lstStyle>
            <a:lvl1pPr marL="0" indent="0">
              <a:buNone/>
              <a:defRPr sz="2400"/>
            </a:lvl1pPr>
            <a:lvl2pPr marL="457200" indent="0">
              <a:buNone/>
              <a:defRPr sz="2000"/>
            </a:lvl2pPr>
            <a:lvl3pPr marL="914400" indent="0">
              <a:buNone/>
              <a:defRPr sz="1800"/>
            </a:lvl3pPr>
            <a:lvl4pPr marL="1371600" indent="0">
              <a:buNone/>
              <a:defRPr sz="1600"/>
            </a:lvl4pPr>
            <a:lvl5pPr marL="1828800" indent="0">
              <a:buNone/>
              <a:defRPr sz="1600"/>
            </a:lvl5pPr>
            <a:lvl6pPr marL="2286000" indent="0">
              <a:buNone/>
              <a:defRPr sz="1600"/>
            </a:lvl6pPr>
            <a:lvl7pPr marL="2743200" indent="0">
              <a:buNone/>
              <a:defRPr sz="1600"/>
            </a:lvl7pPr>
            <a:lvl8pPr marL="3200400" indent="0">
              <a:buNone/>
              <a:defRPr sz="1600"/>
            </a:lvl8pPr>
            <a:lvl9pPr marL="3657600" indent="0">
              <a:buNone/>
              <a:defRPr sz="1600"/>
            </a:lvl9pPr>
          </a:lstStyle>
          <a:p>
            <a:pPr lvl="0"/>
            <a:r>
              <a:rPr lang="en-US"/>
              <a:t>Edit Master text styles</a:t>
            </a:r>
          </a:p>
        </p:txBody>
      </p:sp>
    </p:spTree>
    <p:extLst>
      <p:ext uri="{BB962C8B-B14F-4D97-AF65-F5344CB8AC3E}">
        <p14:creationId xmlns:p14="http://schemas.microsoft.com/office/powerpoint/2010/main" val="2819433060"/>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3" name="Content Placeholder 2"/>
          <p:cNvSpPr>
            <a:spLocks noGrp="1"/>
          </p:cNvSpPr>
          <p:nvPr>
            <p:ph sz="half" idx="1"/>
          </p:nvPr>
        </p:nvSpPr>
        <p:spPr>
          <a:xfrm>
            <a:off x="250825" y="1341438"/>
            <a:ext cx="4038600" cy="4525962"/>
          </a:xfrm>
        </p:spPr>
        <p:txBody>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Content Placeholder 3"/>
          <p:cNvSpPr>
            <a:spLocks noGrp="1"/>
          </p:cNvSpPr>
          <p:nvPr>
            <p:ph sz="half" idx="2"/>
          </p:nvPr>
        </p:nvSpPr>
        <p:spPr>
          <a:xfrm>
            <a:off x="4441825" y="1341438"/>
            <a:ext cx="4038600" cy="4525962"/>
          </a:xfrm>
        </p:spPr>
        <p:txBody>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p>
        </p:txBody>
      </p:sp>
    </p:spTree>
    <p:extLst>
      <p:ext uri="{BB962C8B-B14F-4D97-AF65-F5344CB8AC3E}">
        <p14:creationId xmlns:p14="http://schemas.microsoft.com/office/powerpoint/2010/main" val="3249493551"/>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630238" y="365125"/>
            <a:ext cx="7886700" cy="1325563"/>
          </a:xfrm>
        </p:spPr>
        <p:txBody>
          <a:bodyPr/>
          <a:lstStyle/>
          <a:p>
            <a:r>
              <a:rPr lang="en-US"/>
              <a:t>Click to edit Master title style</a:t>
            </a:r>
          </a:p>
        </p:txBody>
      </p:sp>
      <p:sp>
        <p:nvSpPr>
          <p:cNvPr id="3" name="Text Placeholder 2"/>
          <p:cNvSpPr>
            <a:spLocks noGrp="1"/>
          </p:cNvSpPr>
          <p:nvPr>
            <p:ph type="body" idx="1"/>
          </p:nvPr>
        </p:nvSpPr>
        <p:spPr>
          <a:xfrm>
            <a:off x="630238" y="1681163"/>
            <a:ext cx="3868737"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Edit Master text styles</a:t>
            </a:r>
          </a:p>
        </p:txBody>
      </p:sp>
      <p:sp>
        <p:nvSpPr>
          <p:cNvPr id="4" name="Content Placeholder 3"/>
          <p:cNvSpPr>
            <a:spLocks noGrp="1"/>
          </p:cNvSpPr>
          <p:nvPr>
            <p:ph sz="half" idx="2"/>
          </p:nvPr>
        </p:nvSpPr>
        <p:spPr>
          <a:xfrm>
            <a:off x="630238" y="2505075"/>
            <a:ext cx="3868737" cy="3684588"/>
          </a:xfrm>
        </p:spPr>
        <p:txBody>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p>
        </p:txBody>
      </p:sp>
      <p:sp>
        <p:nvSpPr>
          <p:cNvPr id="5" name="Text Placeholder 4"/>
          <p:cNvSpPr>
            <a:spLocks noGrp="1"/>
          </p:cNvSpPr>
          <p:nvPr>
            <p:ph type="body" sz="quarter" idx="3"/>
          </p:nvPr>
        </p:nvSpPr>
        <p:spPr>
          <a:xfrm>
            <a:off x="4629150" y="1681163"/>
            <a:ext cx="3887788"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Edit Master text styles</a:t>
            </a:r>
          </a:p>
        </p:txBody>
      </p:sp>
      <p:sp>
        <p:nvSpPr>
          <p:cNvPr id="6" name="Content Placeholder 5"/>
          <p:cNvSpPr>
            <a:spLocks noGrp="1"/>
          </p:cNvSpPr>
          <p:nvPr>
            <p:ph sz="quarter" idx="4"/>
          </p:nvPr>
        </p:nvSpPr>
        <p:spPr>
          <a:xfrm>
            <a:off x="4629150" y="2505075"/>
            <a:ext cx="3887788" cy="3684588"/>
          </a:xfrm>
        </p:spPr>
        <p:txBody>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p>
        </p:txBody>
      </p:sp>
    </p:spTree>
    <p:extLst>
      <p:ext uri="{BB962C8B-B14F-4D97-AF65-F5344CB8AC3E}">
        <p14:creationId xmlns:p14="http://schemas.microsoft.com/office/powerpoint/2010/main" val="1297144943"/>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Tree>
    <p:extLst>
      <p:ext uri="{BB962C8B-B14F-4D97-AF65-F5344CB8AC3E}">
        <p14:creationId xmlns:p14="http://schemas.microsoft.com/office/powerpoint/2010/main" val="4173589194"/>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Tree>
    <p:extLst>
      <p:ext uri="{BB962C8B-B14F-4D97-AF65-F5344CB8AC3E}">
        <p14:creationId xmlns:p14="http://schemas.microsoft.com/office/powerpoint/2010/main" val="888549056"/>
      </p:ext>
    </p:extLst>
  </p:cSld>
  <p:clrMapOvr>
    <a:masterClrMapping/>
  </p:clrMapOvr>
</p:sldLayout>
</file>

<file path=ppt/slideMasters/_rels/slideMaster1.xml.rels><?xml version="1.0" encoding="UTF-8" standalone="yes"?>
<Relationships xmlns="http://schemas.openxmlformats.org/package/2006/relationships"><Relationship Id="rId3"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s>
</file>

<file path=ppt/slideMasters/_rels/slideMaster2.xml.rels><?xml version="1.0" encoding="UTF-8" standalone="yes"?>
<Relationships xmlns="http://schemas.openxmlformats.org/package/2006/relationships"><Relationship Id="rId8" Type="http://schemas.openxmlformats.org/officeDocument/2006/relationships/slideLayout" Target="../slideLayouts/slideLayout10.xml"/><Relationship Id="rId3" Type="http://schemas.openxmlformats.org/officeDocument/2006/relationships/slideLayout" Target="../slideLayouts/slideLayout5.xml"/><Relationship Id="rId7" Type="http://schemas.openxmlformats.org/officeDocument/2006/relationships/slideLayout" Target="../slideLayouts/slideLayout9.xml"/><Relationship Id="rId12" Type="http://schemas.openxmlformats.org/officeDocument/2006/relationships/theme" Target="../theme/theme2.xml"/><Relationship Id="rId2" Type="http://schemas.openxmlformats.org/officeDocument/2006/relationships/slideLayout" Target="../slideLayouts/slideLayout4.xml"/><Relationship Id="rId1" Type="http://schemas.openxmlformats.org/officeDocument/2006/relationships/slideLayout" Target="../slideLayouts/slideLayout3.xml"/><Relationship Id="rId6" Type="http://schemas.openxmlformats.org/officeDocument/2006/relationships/slideLayout" Target="../slideLayouts/slideLayout8.xml"/><Relationship Id="rId11" Type="http://schemas.openxmlformats.org/officeDocument/2006/relationships/slideLayout" Target="../slideLayouts/slideLayout13.xml"/><Relationship Id="rId5" Type="http://schemas.openxmlformats.org/officeDocument/2006/relationships/slideLayout" Target="../slideLayouts/slideLayout7.xml"/><Relationship Id="rId10" Type="http://schemas.openxmlformats.org/officeDocument/2006/relationships/slideLayout" Target="../slideLayouts/slideLayout12.xml"/><Relationship Id="rId4" Type="http://schemas.openxmlformats.org/officeDocument/2006/relationships/slideLayout" Target="../slideLayouts/slideLayout6.xml"/><Relationship Id="rId9" Type="http://schemas.openxmlformats.org/officeDocument/2006/relationships/slideLayout" Target="../slideLayouts/slideLayout11.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1026" name="Rectangle 2"/>
          <p:cNvSpPr>
            <a:spLocks noGrp="1" noChangeArrowheads="1"/>
          </p:cNvSpPr>
          <p:nvPr>
            <p:ph type="title"/>
          </p:nvPr>
        </p:nvSpPr>
        <p:spPr bwMode="auto">
          <a:xfrm>
            <a:off x="685800" y="685800"/>
            <a:ext cx="7772400" cy="1066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2075" tIns="46038" rIns="92075" bIns="46038" numCol="1" anchor="t" anchorCtr="0" compatLnSpc="1">
            <a:prstTxWarp prst="textNoShape">
              <a:avLst/>
            </a:prstTxWarp>
          </a:bodyPr>
          <a:lstStyle/>
          <a:p>
            <a:pPr lvl="0"/>
            <a:r>
              <a:rPr lang="en-US"/>
              <a:t>Click to edit Master title style</a:t>
            </a:r>
          </a:p>
        </p:txBody>
      </p:sp>
      <p:sp>
        <p:nvSpPr>
          <p:cNvPr id="1027" name="Rectangle 3"/>
          <p:cNvSpPr>
            <a:spLocks noGrp="1" noChangeArrowheads="1"/>
          </p:cNvSpPr>
          <p:nvPr>
            <p:ph type="body" idx="1"/>
          </p:nvPr>
        </p:nvSpPr>
        <p:spPr bwMode="auto">
          <a:xfrm>
            <a:off x="685800" y="1981200"/>
            <a:ext cx="7772400" cy="4114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2075" tIns="46038" rIns="92075" bIns="46038" numCol="1" anchor="t" anchorCtr="0" compatLnSpc="1">
            <a:prstTxWarp prst="textNoShape">
              <a:avLst/>
            </a:prstTxWarp>
          </a:bodyPr>
          <a:lstStyle/>
          <a:p>
            <a:pPr lvl="0"/>
            <a:r>
              <a:rPr lang="en-US"/>
              <a:t>Click to edit Master text styles</a:t>
            </a:r>
          </a:p>
          <a:p>
            <a:pPr lvl="1"/>
            <a:r>
              <a:rPr lang="en-US"/>
              <a:t>Second level</a:t>
            </a:r>
          </a:p>
          <a:p>
            <a:pPr lvl="2"/>
            <a:r>
              <a:rPr lang="en-US"/>
              <a:t>Third level</a:t>
            </a:r>
          </a:p>
          <a:p>
            <a:pPr lvl="3"/>
            <a:r>
              <a:rPr lang="en-US"/>
              <a:t>Fourth level</a:t>
            </a:r>
          </a:p>
        </p:txBody>
      </p:sp>
      <p:sp>
        <p:nvSpPr>
          <p:cNvPr id="1029" name="Rectangle 5"/>
          <p:cNvSpPr>
            <a:spLocks noGrp="1" noChangeArrowheads="1"/>
          </p:cNvSpPr>
          <p:nvPr>
            <p:ph type="ftr" sz="quarter" idx="3"/>
          </p:nvPr>
        </p:nvSpPr>
        <p:spPr bwMode="auto">
          <a:xfrm>
            <a:off x="6024004" y="6475413"/>
            <a:ext cx="2519921" cy="369332"/>
          </a:xfrm>
          <a:prstGeom prst="rect">
            <a:avLst/>
          </a:prstGeom>
          <a:noFill/>
          <a:ln w="9525">
            <a:noFill/>
            <a:miter lim="800000"/>
            <a:headEnd/>
            <a:tailEnd/>
          </a:ln>
          <a:effectLst/>
        </p:spPr>
        <p:txBody>
          <a:bodyPr vert="horz" wrap="none" lIns="0" tIns="0" rIns="0" bIns="0" numCol="1" anchor="t" anchorCtr="0" compatLnSpc="1">
            <a:prstTxWarp prst="textNoShape">
              <a:avLst/>
            </a:prstTxWarp>
            <a:spAutoFit/>
          </a:bodyPr>
          <a:lstStyle>
            <a:lvl1pPr algn="r" eaLnBrk="0" hangingPunct="0">
              <a:defRPr>
                <a:latin typeface="+mn-lt"/>
                <a:cs typeface="+mn-cs"/>
              </a:defRPr>
            </a:lvl1pPr>
          </a:lstStyle>
          <a:p>
            <a:pPr>
              <a:defRPr/>
            </a:pPr>
            <a:r>
              <a:rPr lang="en-US" dirty="0" smtClean="0"/>
              <a:t>Apurva  N. Mody (BAE Systems), </a:t>
            </a:r>
          </a:p>
          <a:p>
            <a:pPr>
              <a:defRPr/>
            </a:pPr>
            <a:r>
              <a:rPr lang="en-US" dirty="0" smtClean="0"/>
              <a:t>Oliver Holland (King College, London</a:t>
            </a:r>
            <a:endParaRPr lang="en-US" dirty="0"/>
          </a:p>
        </p:txBody>
      </p:sp>
      <p:sp>
        <p:nvSpPr>
          <p:cNvPr id="1030" name="Rectangle 6"/>
          <p:cNvSpPr>
            <a:spLocks noGrp="1" noChangeArrowheads="1"/>
          </p:cNvSpPr>
          <p:nvPr>
            <p:ph type="sldNum" sz="quarter" idx="4"/>
          </p:nvPr>
        </p:nvSpPr>
        <p:spPr bwMode="auto">
          <a:xfrm>
            <a:off x="4327525" y="6475413"/>
            <a:ext cx="565150" cy="182562"/>
          </a:xfrm>
          <a:prstGeom prst="rect">
            <a:avLst/>
          </a:prstGeom>
          <a:noFill/>
          <a:ln w="9525">
            <a:noFill/>
            <a:miter lim="800000"/>
            <a:headEnd/>
            <a:tailEnd/>
          </a:ln>
          <a:effectLst/>
        </p:spPr>
        <p:txBody>
          <a:bodyPr vert="horz" wrap="none" lIns="0" tIns="0" rIns="0" bIns="0" numCol="1" anchor="t" anchorCtr="0" compatLnSpc="1">
            <a:prstTxWarp prst="textNoShape">
              <a:avLst/>
            </a:prstTxWarp>
            <a:spAutoFit/>
          </a:bodyPr>
          <a:lstStyle>
            <a:lvl1pPr algn="ctr" eaLnBrk="0" hangingPunct="0">
              <a:defRPr>
                <a:latin typeface="+mn-lt"/>
                <a:cs typeface="+mn-cs"/>
              </a:defRPr>
            </a:lvl1pPr>
          </a:lstStyle>
          <a:p>
            <a:pPr>
              <a:defRPr/>
            </a:pPr>
            <a:r>
              <a:rPr lang="en-US"/>
              <a:t>Slide </a:t>
            </a:r>
            <a:fld id="{A469A3A6-7083-48BA-9D7E-342D6AB96B4F}" type="slidenum">
              <a:rPr lang="en-US"/>
              <a:pPr>
                <a:defRPr/>
              </a:pPr>
              <a:t>‹#›</a:t>
            </a:fld>
            <a:endParaRPr lang="en-US"/>
          </a:p>
        </p:txBody>
      </p:sp>
      <p:sp>
        <p:nvSpPr>
          <p:cNvPr id="2" name="Rectangle 7"/>
          <p:cNvSpPr>
            <a:spLocks noChangeArrowheads="1"/>
          </p:cNvSpPr>
          <p:nvPr/>
        </p:nvSpPr>
        <p:spPr bwMode="auto">
          <a:xfrm>
            <a:off x="5178708" y="363379"/>
            <a:ext cx="3266792" cy="246221"/>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lIns="0" tIns="0" rIns="0" bIns="0" anchor="b">
            <a:spAutoFit/>
          </a:bodyPr>
          <a:lstStyle/>
          <a:p>
            <a:pPr marL="457200" lvl="4" algn="r" eaLnBrk="0" hangingPunct="0"/>
            <a:r>
              <a:rPr lang="en-US" sz="1600" b="1" dirty="0">
                <a:latin typeface="Arial" pitchFamily="34" charset="0"/>
              </a:rPr>
              <a:t>doc.: IEEE 802.11-17/1550r4</a:t>
            </a:r>
          </a:p>
        </p:txBody>
      </p:sp>
      <p:sp>
        <p:nvSpPr>
          <p:cNvPr id="1031" name="Line 8"/>
          <p:cNvSpPr>
            <a:spLocks noChangeShapeType="1"/>
          </p:cNvSpPr>
          <p:nvPr/>
        </p:nvSpPr>
        <p:spPr bwMode="auto">
          <a:xfrm>
            <a:off x="685800" y="609600"/>
            <a:ext cx="7772400" cy="0"/>
          </a:xfrm>
          <a:prstGeom prst="line">
            <a:avLst/>
          </a:prstGeom>
          <a:noFill/>
          <a:ln w="12700">
            <a:solidFill>
              <a:schemeClr val="tx1"/>
            </a:solidFill>
            <a:round/>
            <a:headEnd type="none" w="sm" len="sm"/>
            <a:tailEnd type="none" w="sm" len="sm"/>
          </a:ln>
          <a:extLst>
            <a:ext uri="{909E8E84-426E-40DD-AFC4-6F175D3DCCD1}">
              <a14:hiddenFill xmlns:a14="http://schemas.microsoft.com/office/drawing/2010/main">
                <a:noFill/>
              </a14:hiddenFill>
            </a:ext>
          </a:extLst>
        </p:spPr>
        <p:txBody>
          <a:bodyPr wrap="none" anchor="ctr"/>
          <a:lstStyle/>
          <a:p>
            <a:endParaRPr lang="en-AU"/>
          </a:p>
        </p:txBody>
      </p:sp>
      <p:sp>
        <p:nvSpPr>
          <p:cNvPr id="1032" name="Rectangle 9"/>
          <p:cNvSpPr>
            <a:spLocks noChangeArrowheads="1"/>
          </p:cNvSpPr>
          <p:nvPr/>
        </p:nvSpPr>
        <p:spPr bwMode="auto">
          <a:xfrm>
            <a:off x="685800" y="6475413"/>
            <a:ext cx="784225" cy="182562"/>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lIns="0" tIns="0" rIns="0" bIns="0">
            <a:spAutoFit/>
          </a:bodyPr>
          <a:lstStyle/>
          <a:p>
            <a:pPr eaLnBrk="0" hangingPunct="0"/>
            <a:r>
              <a:rPr lang="en-US" sz="1200" dirty="0">
                <a:latin typeface="Arial" pitchFamily="34" charset="0"/>
              </a:rPr>
              <a:t>Submission</a:t>
            </a:r>
          </a:p>
        </p:txBody>
      </p:sp>
      <p:sp>
        <p:nvSpPr>
          <p:cNvPr id="1033" name="Line 10"/>
          <p:cNvSpPr>
            <a:spLocks noChangeShapeType="1"/>
          </p:cNvSpPr>
          <p:nvPr/>
        </p:nvSpPr>
        <p:spPr bwMode="auto">
          <a:xfrm>
            <a:off x="685800" y="6477000"/>
            <a:ext cx="7848600" cy="0"/>
          </a:xfrm>
          <a:prstGeom prst="line">
            <a:avLst/>
          </a:prstGeom>
          <a:noFill/>
          <a:ln w="12700">
            <a:solidFill>
              <a:schemeClr val="tx1"/>
            </a:solidFill>
            <a:round/>
            <a:headEnd type="none" w="sm" len="sm"/>
            <a:tailEnd type="none" w="sm" len="sm"/>
          </a:ln>
          <a:extLst>
            <a:ext uri="{909E8E84-426E-40DD-AFC4-6F175D3DCCD1}">
              <a14:hiddenFill xmlns:a14="http://schemas.microsoft.com/office/drawing/2010/main">
                <a:noFill/>
              </a14:hiddenFill>
            </a:ext>
          </a:extLst>
        </p:spPr>
        <p:txBody>
          <a:bodyPr wrap="none" anchor="ctr"/>
          <a:lstStyle/>
          <a:p>
            <a:endParaRPr lang="en-AU"/>
          </a:p>
        </p:txBody>
      </p:sp>
      <p:sp>
        <p:nvSpPr>
          <p:cNvPr id="1034" name="Rectangle 7"/>
          <p:cNvSpPr>
            <a:spLocks noChangeArrowheads="1"/>
          </p:cNvSpPr>
          <p:nvPr/>
        </p:nvSpPr>
        <p:spPr bwMode="auto">
          <a:xfrm>
            <a:off x="685800" y="380842"/>
            <a:ext cx="899285" cy="246221"/>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lIns="0" tIns="0" rIns="0" bIns="0" anchor="b">
            <a:spAutoFit/>
          </a:bodyPr>
          <a:lstStyle/>
          <a:p>
            <a:pPr marL="0" lvl="3" eaLnBrk="0" hangingPunct="0"/>
            <a:r>
              <a:rPr lang="en-US" sz="1600" b="1" dirty="0">
                <a:latin typeface="Arial" pitchFamily="34" charset="0"/>
              </a:rPr>
              <a:t>Nov 2017</a:t>
            </a:r>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Lst>
  <p:hf hdr="0"/>
  <p:txStyles>
    <p:titleStyle>
      <a:lvl1pPr algn="l" rtl="0" eaLnBrk="0" fontAlgn="base" hangingPunct="0">
        <a:spcBef>
          <a:spcPct val="0"/>
        </a:spcBef>
        <a:spcAft>
          <a:spcPct val="0"/>
        </a:spcAft>
        <a:defRPr sz="2400" b="1">
          <a:solidFill>
            <a:schemeClr val="accent2"/>
          </a:solidFill>
          <a:latin typeface="+mj-lt"/>
          <a:ea typeface="+mj-ea"/>
          <a:cs typeface="+mj-cs"/>
        </a:defRPr>
      </a:lvl1pPr>
      <a:lvl2pPr algn="l" rtl="0" eaLnBrk="0" fontAlgn="base" hangingPunct="0">
        <a:spcBef>
          <a:spcPct val="0"/>
        </a:spcBef>
        <a:spcAft>
          <a:spcPct val="0"/>
        </a:spcAft>
        <a:defRPr sz="2400" b="1">
          <a:solidFill>
            <a:schemeClr val="accent2"/>
          </a:solidFill>
          <a:latin typeface="Arial" charset="0"/>
        </a:defRPr>
      </a:lvl2pPr>
      <a:lvl3pPr algn="l" rtl="0" eaLnBrk="0" fontAlgn="base" hangingPunct="0">
        <a:spcBef>
          <a:spcPct val="0"/>
        </a:spcBef>
        <a:spcAft>
          <a:spcPct val="0"/>
        </a:spcAft>
        <a:defRPr sz="2400" b="1">
          <a:solidFill>
            <a:schemeClr val="accent2"/>
          </a:solidFill>
          <a:latin typeface="Arial" charset="0"/>
        </a:defRPr>
      </a:lvl3pPr>
      <a:lvl4pPr algn="l" rtl="0" eaLnBrk="0" fontAlgn="base" hangingPunct="0">
        <a:spcBef>
          <a:spcPct val="0"/>
        </a:spcBef>
        <a:spcAft>
          <a:spcPct val="0"/>
        </a:spcAft>
        <a:defRPr sz="2400" b="1">
          <a:solidFill>
            <a:schemeClr val="accent2"/>
          </a:solidFill>
          <a:latin typeface="Arial" charset="0"/>
        </a:defRPr>
      </a:lvl4pPr>
      <a:lvl5pPr algn="l" rtl="0" eaLnBrk="0" fontAlgn="base" hangingPunct="0">
        <a:spcBef>
          <a:spcPct val="0"/>
        </a:spcBef>
        <a:spcAft>
          <a:spcPct val="0"/>
        </a:spcAft>
        <a:defRPr sz="2400" b="1">
          <a:solidFill>
            <a:schemeClr val="accent2"/>
          </a:solidFill>
          <a:latin typeface="Arial" charset="0"/>
        </a:defRPr>
      </a:lvl5pPr>
      <a:lvl6pPr marL="457200" algn="l" rtl="0" eaLnBrk="0" fontAlgn="base" hangingPunct="0">
        <a:spcBef>
          <a:spcPct val="0"/>
        </a:spcBef>
        <a:spcAft>
          <a:spcPct val="0"/>
        </a:spcAft>
        <a:defRPr sz="2400" b="1">
          <a:solidFill>
            <a:schemeClr val="accent2"/>
          </a:solidFill>
          <a:latin typeface="Arial" charset="0"/>
        </a:defRPr>
      </a:lvl6pPr>
      <a:lvl7pPr marL="914400" algn="l" rtl="0" eaLnBrk="0" fontAlgn="base" hangingPunct="0">
        <a:spcBef>
          <a:spcPct val="0"/>
        </a:spcBef>
        <a:spcAft>
          <a:spcPct val="0"/>
        </a:spcAft>
        <a:defRPr sz="2400" b="1">
          <a:solidFill>
            <a:schemeClr val="accent2"/>
          </a:solidFill>
          <a:latin typeface="Arial" charset="0"/>
        </a:defRPr>
      </a:lvl7pPr>
      <a:lvl8pPr marL="1371600" algn="l" rtl="0" eaLnBrk="0" fontAlgn="base" hangingPunct="0">
        <a:spcBef>
          <a:spcPct val="0"/>
        </a:spcBef>
        <a:spcAft>
          <a:spcPct val="0"/>
        </a:spcAft>
        <a:defRPr sz="2400" b="1">
          <a:solidFill>
            <a:schemeClr val="accent2"/>
          </a:solidFill>
          <a:latin typeface="Arial" charset="0"/>
        </a:defRPr>
      </a:lvl8pPr>
      <a:lvl9pPr marL="1828800" algn="l" rtl="0" eaLnBrk="0" fontAlgn="base" hangingPunct="0">
        <a:spcBef>
          <a:spcPct val="0"/>
        </a:spcBef>
        <a:spcAft>
          <a:spcPct val="0"/>
        </a:spcAft>
        <a:defRPr sz="2400" b="1">
          <a:solidFill>
            <a:schemeClr val="accent2"/>
          </a:solidFill>
          <a:latin typeface="Arial" charset="0"/>
        </a:defRPr>
      </a:lvl9pPr>
    </p:titleStyle>
    <p:bodyStyle>
      <a:lvl1pPr marL="342900" indent="-342900" algn="l" rtl="0" eaLnBrk="0" fontAlgn="base" hangingPunct="0">
        <a:spcBef>
          <a:spcPct val="50000"/>
        </a:spcBef>
        <a:spcAft>
          <a:spcPct val="0"/>
        </a:spcAft>
        <a:defRPr b="1">
          <a:solidFill>
            <a:schemeClr val="tx1"/>
          </a:solidFill>
          <a:latin typeface="+mn-lt"/>
          <a:ea typeface="+mn-ea"/>
          <a:cs typeface="+mn-cs"/>
        </a:defRPr>
      </a:lvl1pPr>
      <a:lvl2pPr marL="182563" indent="-180975" algn="l" rtl="0" eaLnBrk="0" fontAlgn="base" hangingPunct="0">
        <a:spcBef>
          <a:spcPct val="50000"/>
        </a:spcBef>
        <a:spcAft>
          <a:spcPct val="0"/>
        </a:spcAft>
        <a:buChar char="•"/>
        <a:defRPr>
          <a:solidFill>
            <a:schemeClr val="tx1"/>
          </a:solidFill>
          <a:latin typeface="+mn-lt"/>
        </a:defRPr>
      </a:lvl2pPr>
      <a:lvl3pPr marL="365125" indent="-180975" algn="l" rtl="0" eaLnBrk="0" fontAlgn="base" hangingPunct="0">
        <a:spcBef>
          <a:spcPct val="25000"/>
        </a:spcBef>
        <a:spcAft>
          <a:spcPct val="0"/>
        </a:spcAft>
        <a:buFont typeface="Arial" pitchFamily="34" charset="0"/>
        <a:buChar char="–"/>
        <a:defRPr sz="1600">
          <a:solidFill>
            <a:schemeClr val="tx1"/>
          </a:solidFill>
          <a:latin typeface="+mn-lt"/>
        </a:defRPr>
      </a:lvl3pPr>
      <a:lvl4pPr marL="711200" indent="-344488" algn="l" rtl="0" eaLnBrk="0" fontAlgn="base" hangingPunct="0">
        <a:spcBef>
          <a:spcPct val="10000"/>
        </a:spcBef>
        <a:spcAft>
          <a:spcPct val="0"/>
        </a:spcAft>
        <a:buFont typeface="Times New Roman" pitchFamily="18" charset="0"/>
        <a:buChar char="—"/>
        <a:defRPr sz="1400">
          <a:solidFill>
            <a:schemeClr val="tx1"/>
          </a:solidFill>
          <a:latin typeface="+mn-lt"/>
        </a:defRPr>
      </a:lvl4pPr>
      <a:lvl5pPr marL="969963" indent="-165100" algn="l" rtl="0" eaLnBrk="0" fontAlgn="base" hangingPunct="0">
        <a:spcBef>
          <a:spcPct val="20000"/>
        </a:spcBef>
        <a:spcAft>
          <a:spcPct val="0"/>
        </a:spcAft>
        <a:buChar char="•"/>
        <a:defRPr sz="1600">
          <a:solidFill>
            <a:schemeClr val="tx1"/>
          </a:solidFill>
          <a:latin typeface="+mn-lt"/>
        </a:defRPr>
      </a:lvl5pPr>
      <a:lvl6pPr marL="1427163" indent="-165100" algn="l" rtl="0" eaLnBrk="0" fontAlgn="base" hangingPunct="0">
        <a:spcBef>
          <a:spcPct val="20000"/>
        </a:spcBef>
        <a:spcAft>
          <a:spcPct val="0"/>
        </a:spcAft>
        <a:buChar char="•"/>
        <a:defRPr sz="1600">
          <a:solidFill>
            <a:schemeClr val="tx1"/>
          </a:solidFill>
          <a:latin typeface="+mn-lt"/>
        </a:defRPr>
      </a:lvl6pPr>
      <a:lvl7pPr marL="1884363" indent="-165100" algn="l" rtl="0" eaLnBrk="0" fontAlgn="base" hangingPunct="0">
        <a:spcBef>
          <a:spcPct val="20000"/>
        </a:spcBef>
        <a:spcAft>
          <a:spcPct val="0"/>
        </a:spcAft>
        <a:buChar char="•"/>
        <a:defRPr sz="1600">
          <a:solidFill>
            <a:schemeClr val="tx1"/>
          </a:solidFill>
          <a:latin typeface="+mn-lt"/>
        </a:defRPr>
      </a:lvl7pPr>
      <a:lvl8pPr marL="2341563" indent="-165100" algn="l" rtl="0" eaLnBrk="0" fontAlgn="base" hangingPunct="0">
        <a:spcBef>
          <a:spcPct val="20000"/>
        </a:spcBef>
        <a:spcAft>
          <a:spcPct val="0"/>
        </a:spcAft>
        <a:buChar char="•"/>
        <a:defRPr sz="1600">
          <a:solidFill>
            <a:schemeClr val="tx1"/>
          </a:solidFill>
          <a:latin typeface="+mn-lt"/>
        </a:defRPr>
      </a:lvl8pPr>
      <a:lvl9pPr marL="2798763" indent="-165100" algn="l" rtl="0" eaLnBrk="0" fontAlgn="base" hangingPunct="0">
        <a:spcBef>
          <a:spcPct val="20000"/>
        </a:spcBef>
        <a:spcAft>
          <a:spcPct val="0"/>
        </a:spcAft>
        <a:buChar char="•"/>
        <a:defRPr sz="1600">
          <a:solidFill>
            <a:schemeClr val="tx1"/>
          </a:solidFill>
          <a:latin typeface="+mn-lt"/>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Masters/slideMaster2.xml><?xml version="1.0" encoding="utf-8"?>
<p:sldMaster xmlns:a="http://schemas.openxmlformats.org/drawingml/2006/main" xmlns:r="http://schemas.openxmlformats.org/officeDocument/2006/relationships" xmlns:p="http://schemas.openxmlformats.org/presentationml/2006/main" preserve="1">
  <p:cSld>
    <p:bg>
      <p:bgPr>
        <a:solidFill>
          <a:schemeClr val="bg1"/>
        </a:solidFill>
        <a:effectLst/>
      </p:bgPr>
    </p:bg>
    <p:spTree>
      <p:nvGrpSpPr>
        <p:cNvPr id="1" name=""/>
        <p:cNvGrpSpPr/>
        <p:nvPr/>
      </p:nvGrpSpPr>
      <p:grpSpPr>
        <a:xfrm>
          <a:off x="0" y="0"/>
          <a:ext cx="0" cy="0"/>
          <a:chOff x="0" y="0"/>
          <a:chExt cx="0" cy="0"/>
        </a:xfrm>
      </p:grpSpPr>
      <p:sp>
        <p:nvSpPr>
          <p:cNvPr id="329730" name="Rectangle 2"/>
          <p:cNvSpPr>
            <a:spLocks noChangeArrowheads="1"/>
          </p:cNvSpPr>
          <p:nvPr/>
        </p:nvSpPr>
        <p:spPr bwMode="auto">
          <a:xfrm>
            <a:off x="0" y="6604000"/>
            <a:ext cx="9139238" cy="260350"/>
          </a:xfrm>
          <a:prstGeom prst="rect">
            <a:avLst/>
          </a:prstGeom>
          <a:solidFill>
            <a:srgbClr val="2FB1DF"/>
          </a:solidFill>
          <a:ln w="9525">
            <a:solidFill>
              <a:srgbClr val="2FB1DF"/>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pPr eaLnBrk="0" hangingPunct="0"/>
            <a:endParaRPr lang="en-US" sz="2400">
              <a:solidFill>
                <a:srgbClr val="000000"/>
              </a:solidFill>
              <a:latin typeface="Arial" panose="020B0604020202020204" pitchFamily="34" charset="0"/>
              <a:ea typeface="ＭＳ Ｐゴシック" panose="020B0600070205080204" pitchFamily="34" charset="-128"/>
              <a:cs typeface="+mn-cs"/>
            </a:endParaRPr>
          </a:p>
        </p:txBody>
      </p:sp>
      <p:sp>
        <p:nvSpPr>
          <p:cNvPr id="329731" name="Rectangle 3"/>
          <p:cNvSpPr>
            <a:spLocks noChangeArrowheads="1"/>
          </p:cNvSpPr>
          <p:nvPr/>
        </p:nvSpPr>
        <p:spPr bwMode="auto">
          <a:xfrm>
            <a:off x="3175" y="3175"/>
            <a:ext cx="9136063" cy="260350"/>
          </a:xfrm>
          <a:prstGeom prst="rect">
            <a:avLst/>
          </a:prstGeom>
          <a:solidFill>
            <a:srgbClr val="2FB1DF"/>
          </a:solidFill>
          <a:ln w="9525">
            <a:solidFill>
              <a:srgbClr val="2FADDF"/>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pPr eaLnBrk="0" hangingPunct="0"/>
            <a:endParaRPr lang="en-US" sz="2400">
              <a:solidFill>
                <a:srgbClr val="000000"/>
              </a:solidFill>
              <a:latin typeface="Arial" panose="020B0604020202020204" pitchFamily="34" charset="0"/>
              <a:ea typeface="ＭＳ Ｐゴシック" panose="020B0600070205080204" pitchFamily="34" charset="-128"/>
              <a:cs typeface="+mn-cs"/>
            </a:endParaRPr>
          </a:p>
        </p:txBody>
      </p:sp>
      <p:sp>
        <p:nvSpPr>
          <p:cNvPr id="329732" name="Rectangle 4"/>
          <p:cNvSpPr>
            <a:spLocks noGrp="1" noChangeArrowheads="1"/>
          </p:cNvSpPr>
          <p:nvPr>
            <p:ph type="title"/>
          </p:nvPr>
        </p:nvSpPr>
        <p:spPr bwMode="auto">
          <a:xfrm>
            <a:off x="457200" y="404813"/>
            <a:ext cx="8229600" cy="792162"/>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ctr" anchorCtr="0" compatLnSpc="1">
            <a:prstTxWarp prst="textNoShape">
              <a:avLst/>
            </a:prstTxWarp>
          </a:bodyPr>
          <a:lstStyle/>
          <a:p>
            <a:pPr lvl="0"/>
            <a:r>
              <a:rPr lang="en-US" altLang="en-US"/>
              <a:t>Click to edit Master title style</a:t>
            </a:r>
          </a:p>
        </p:txBody>
      </p:sp>
      <p:sp>
        <p:nvSpPr>
          <p:cNvPr id="329733" name="Rectangle 5"/>
          <p:cNvSpPr>
            <a:spLocks noGrp="1" noChangeArrowheads="1"/>
          </p:cNvSpPr>
          <p:nvPr>
            <p:ph type="body" idx="1"/>
          </p:nvPr>
        </p:nvSpPr>
        <p:spPr bwMode="auto">
          <a:xfrm>
            <a:off x="250825" y="1341438"/>
            <a:ext cx="8229600" cy="4525962"/>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t" anchorCtr="0" compatLnSpc="1">
            <a:prstTxWarp prst="textNoShape">
              <a:avLst/>
            </a:prstTxWarp>
          </a:bodyPr>
          <a:lstStyle/>
          <a:p>
            <a:pPr lvl="0"/>
            <a:r>
              <a:rPr lang="en-US" altLang="en-US"/>
              <a:t>Edit Master text styles</a:t>
            </a:r>
          </a:p>
          <a:p>
            <a:pPr lvl="1"/>
            <a:r>
              <a:rPr lang="en-US" altLang="en-US"/>
              <a:t>Second level</a:t>
            </a:r>
          </a:p>
          <a:p>
            <a:pPr lvl="2"/>
            <a:r>
              <a:rPr lang="en-US" altLang="en-US"/>
              <a:t>Third level</a:t>
            </a:r>
          </a:p>
          <a:p>
            <a:pPr lvl="3"/>
            <a:r>
              <a:rPr lang="en-US" altLang="en-US"/>
              <a:t>Fourth level</a:t>
            </a:r>
          </a:p>
          <a:p>
            <a:pPr lvl="4"/>
            <a:r>
              <a:rPr lang="en-US" altLang="en-US"/>
              <a:t>Fifth level</a:t>
            </a:r>
          </a:p>
        </p:txBody>
      </p:sp>
      <p:sp>
        <p:nvSpPr>
          <p:cNvPr id="329734" name="Line 6"/>
          <p:cNvSpPr>
            <a:spLocks noChangeShapeType="1"/>
          </p:cNvSpPr>
          <p:nvPr/>
        </p:nvSpPr>
        <p:spPr bwMode="auto">
          <a:xfrm>
            <a:off x="395288" y="1268413"/>
            <a:ext cx="8353425" cy="0"/>
          </a:xfrm>
          <a:prstGeom prst="line">
            <a:avLst/>
          </a:prstGeom>
          <a:noFill/>
          <a:ln w="9525">
            <a:solidFill>
              <a:srgbClr val="2FADDF"/>
            </a:solidFill>
            <a:round/>
            <a:headEnd/>
            <a:tailEn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a:lstStyle/>
          <a:p>
            <a:pPr eaLnBrk="0" hangingPunct="0"/>
            <a:endParaRPr lang="en-US" sz="2400">
              <a:solidFill>
                <a:srgbClr val="000000"/>
              </a:solidFill>
              <a:latin typeface="Arial" panose="020B0604020202020204" pitchFamily="34" charset="0"/>
              <a:ea typeface="ＭＳ Ｐゴシック" panose="020B0600070205080204" pitchFamily="34" charset="-128"/>
              <a:cs typeface="+mn-cs"/>
            </a:endParaRPr>
          </a:p>
        </p:txBody>
      </p:sp>
      <p:sp>
        <p:nvSpPr>
          <p:cNvPr id="329735" name="Text Box 7"/>
          <p:cNvSpPr txBox="1">
            <a:spLocks noChangeArrowheads="1"/>
          </p:cNvSpPr>
          <p:nvPr/>
        </p:nvSpPr>
        <p:spPr bwMode="auto">
          <a:xfrm>
            <a:off x="7958138" y="6589713"/>
            <a:ext cx="1150937" cy="274637"/>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spAutoFit/>
          </a:bodyPr>
          <a:lstStyle/>
          <a:p>
            <a:pPr algn="r">
              <a:spcBef>
                <a:spcPct val="50000"/>
              </a:spcBef>
            </a:pPr>
            <a:r>
              <a:rPr lang="en-US" altLang="en-US">
                <a:solidFill>
                  <a:srgbClr val="FFFFFF"/>
                </a:solidFill>
                <a:latin typeface="Arial" panose="020B0604020202020204" pitchFamily="34" charset="0"/>
                <a:ea typeface="ＭＳ Ｐゴシック" panose="020B0600070205080204" pitchFamily="34" charset="-128"/>
                <a:cs typeface="+mn-cs"/>
              </a:rPr>
              <a:t>Page </a:t>
            </a:r>
            <a:fld id="{7E0ED744-2AD2-45F1-9385-55C79C00BA3B}" type="slidenum">
              <a:rPr lang="en-US" altLang="en-US">
                <a:solidFill>
                  <a:srgbClr val="FFFFFF"/>
                </a:solidFill>
                <a:latin typeface="Arial" panose="020B0604020202020204" pitchFamily="34" charset="0"/>
                <a:ea typeface="ＭＳ Ｐゴシック" panose="020B0600070205080204" pitchFamily="34" charset="-128"/>
                <a:cs typeface="+mn-cs"/>
              </a:rPr>
              <a:pPr algn="r">
                <a:spcBef>
                  <a:spcPct val="50000"/>
                </a:spcBef>
              </a:pPr>
              <a:t>‹#›</a:t>
            </a:fld>
            <a:endParaRPr lang="en-US" altLang="en-US">
              <a:solidFill>
                <a:srgbClr val="FFFFFF"/>
              </a:solidFill>
              <a:latin typeface="Arial" panose="020B0604020202020204" pitchFamily="34" charset="0"/>
              <a:ea typeface="ＭＳ Ｐゴシック" panose="020B0600070205080204" pitchFamily="34" charset="-128"/>
              <a:cs typeface="+mn-cs"/>
            </a:endParaRPr>
          </a:p>
        </p:txBody>
      </p:sp>
      <p:sp>
        <p:nvSpPr>
          <p:cNvPr id="329736" name="Text Box 8"/>
          <p:cNvSpPr txBox="1">
            <a:spLocks noChangeArrowheads="1"/>
          </p:cNvSpPr>
          <p:nvPr/>
        </p:nvSpPr>
        <p:spPr bwMode="auto">
          <a:xfrm>
            <a:off x="3175" y="6629400"/>
            <a:ext cx="1981200" cy="307777"/>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lgn="ctr">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square">
            <a:spAutoFit/>
          </a:bodyPr>
          <a:lstStyle>
            <a:defPPr>
              <a:defRPr lang="en-US"/>
            </a:defPPr>
            <a:lvl1pPr eaLnBrk="1" hangingPunct="1">
              <a:defRPr sz="1400" b="1" i="0">
                <a:effectLst/>
              </a:defRPr>
            </a:lvl1pPr>
          </a:lstStyle>
          <a:p>
            <a:r>
              <a:rPr lang="en-US" sz="1400" b="0" i="0" kern="1200" dirty="0" smtClean="0">
                <a:solidFill>
                  <a:schemeClr val="bg1"/>
                </a:solidFill>
                <a:effectLst/>
                <a:latin typeface="+mj-lt"/>
                <a:ea typeface="+mn-ea"/>
                <a:cs typeface="Arial" pitchFamily="34" charset="0"/>
              </a:rPr>
              <a:t>ec-17-0215-01-00EC</a:t>
            </a:r>
            <a:endParaRPr lang="en-US" altLang="en-US" sz="1050" b="0" dirty="0">
              <a:solidFill>
                <a:schemeClr val="bg1"/>
              </a:solidFill>
              <a:latin typeface="+mj-lt"/>
              <a:ea typeface="ＭＳ Ｐゴシック" panose="020B0600070205080204" pitchFamily="34" charset="-128"/>
              <a:cs typeface="+mn-cs"/>
            </a:endParaRPr>
          </a:p>
        </p:txBody>
      </p:sp>
      <p:sp>
        <p:nvSpPr>
          <p:cNvPr id="329737" name="Text Box 9"/>
          <p:cNvSpPr txBox="1">
            <a:spLocks noChangeArrowheads="1"/>
          </p:cNvSpPr>
          <p:nvPr/>
        </p:nvSpPr>
        <p:spPr bwMode="auto">
          <a:xfrm>
            <a:off x="1828800" y="6591301"/>
            <a:ext cx="5486400" cy="276999"/>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square">
            <a:spAutoFit/>
          </a:bodyPr>
          <a:lstStyle/>
          <a:p>
            <a:pPr algn="ctr"/>
            <a:r>
              <a:rPr lang="en-US" altLang="en-US" dirty="0">
                <a:solidFill>
                  <a:srgbClr val="FFFFFF"/>
                </a:solidFill>
                <a:latin typeface="Arial" panose="020B0604020202020204" pitchFamily="34" charset="0"/>
                <a:ea typeface="ＭＳ Ｐゴシック" panose="020B0600070205080204" pitchFamily="34" charset="-128"/>
                <a:cs typeface="+mn-cs"/>
              </a:rPr>
              <a:t>IEEE </a:t>
            </a:r>
            <a:r>
              <a:rPr lang="en-US" altLang="en-US" dirty="0" smtClean="0">
                <a:solidFill>
                  <a:srgbClr val="FFFFFF"/>
                </a:solidFill>
                <a:latin typeface="Arial" panose="020B0604020202020204" pitchFamily="34" charset="0"/>
                <a:ea typeface="ＭＳ Ｐゴシック" panose="020B0600070205080204" pitchFamily="34" charset="-128"/>
                <a:cs typeface="+mn-cs"/>
              </a:rPr>
              <a:t>802.22 March Plenary EC Closing Motions</a:t>
            </a:r>
            <a:endParaRPr lang="en-US" altLang="en-US" dirty="0">
              <a:solidFill>
                <a:srgbClr val="FFFFFF"/>
              </a:solidFill>
              <a:latin typeface="Arial" panose="020B0604020202020204" pitchFamily="34" charset="0"/>
              <a:ea typeface="ＭＳ Ｐゴシック" panose="020B0600070205080204" pitchFamily="34" charset="-128"/>
              <a:cs typeface="+mn-cs"/>
            </a:endParaRPr>
          </a:p>
        </p:txBody>
      </p:sp>
      <p:grpSp>
        <p:nvGrpSpPr>
          <p:cNvPr id="329748" name="Group 20"/>
          <p:cNvGrpSpPr>
            <a:grpSpLocks/>
          </p:cNvGrpSpPr>
          <p:nvPr/>
        </p:nvGrpSpPr>
        <p:grpSpPr bwMode="auto">
          <a:xfrm>
            <a:off x="8316913" y="5876925"/>
            <a:ext cx="793750" cy="709613"/>
            <a:chOff x="3288" y="3482"/>
            <a:chExt cx="500" cy="447"/>
          </a:xfrm>
        </p:grpSpPr>
        <p:sp>
          <p:nvSpPr>
            <p:cNvPr id="329746" name="Rectangle 18"/>
            <p:cNvSpPr>
              <a:spLocks noChangeArrowheads="1"/>
            </p:cNvSpPr>
            <p:nvPr userDrawn="1"/>
          </p:nvSpPr>
          <p:spPr bwMode="auto">
            <a:xfrm>
              <a:off x="3288" y="3521"/>
              <a:ext cx="454" cy="363"/>
            </a:xfrm>
            <a:prstGeom prst="rect">
              <a:avLst/>
            </a:prstGeom>
            <a:solidFill>
              <a:srgbClr val="2FB1DF"/>
            </a:solidFill>
            <a:ln>
              <a:noFill/>
            </a:ln>
            <a:effectLst/>
            <a:extLst>
              <a:ext uri="{91240B29-F687-4F45-9708-019B960494DF}">
                <a14:hiddenLine xmlns:a14="http://schemas.microsoft.com/office/drawing/2010/main" w="9525" algn="ctr">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pPr eaLnBrk="0" hangingPunct="0"/>
              <a:endParaRPr lang="en-US" sz="2400">
                <a:solidFill>
                  <a:srgbClr val="000000"/>
                </a:solidFill>
                <a:latin typeface="Arial" panose="020B0604020202020204" pitchFamily="34" charset="0"/>
                <a:ea typeface="ＭＳ Ｐゴシック" panose="020B0600070205080204" pitchFamily="34" charset="-128"/>
                <a:cs typeface="+mn-cs"/>
              </a:endParaRPr>
            </a:p>
          </p:txBody>
        </p:sp>
        <p:sp>
          <p:nvSpPr>
            <p:cNvPr id="329743" name="Text Box 15"/>
            <p:cNvSpPr txBox="1">
              <a:spLocks noChangeArrowheads="1"/>
            </p:cNvSpPr>
            <p:nvPr userDrawn="1"/>
          </p:nvSpPr>
          <p:spPr bwMode="auto">
            <a:xfrm>
              <a:off x="3297" y="3482"/>
              <a:ext cx="485" cy="279"/>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lgn="ctr">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p>
              <a:pPr eaLnBrk="0" hangingPunct="0"/>
              <a:r>
                <a:rPr lang="en-US" altLang="en-US" sz="2300" b="1">
                  <a:solidFill>
                    <a:srgbClr val="FFFFFF"/>
                  </a:solidFill>
                  <a:latin typeface="Arial" panose="020B0604020202020204" pitchFamily="34" charset="0"/>
                  <a:ea typeface="ＭＳ Ｐゴシック" panose="020B0600070205080204" pitchFamily="34" charset="-128"/>
                  <a:cs typeface="+mn-cs"/>
                </a:rPr>
                <a:t>EEE</a:t>
              </a:r>
            </a:p>
          </p:txBody>
        </p:sp>
        <p:sp>
          <p:nvSpPr>
            <p:cNvPr id="329745" name="Line 17"/>
            <p:cNvSpPr>
              <a:spLocks noChangeShapeType="1"/>
            </p:cNvSpPr>
            <p:nvPr userDrawn="1"/>
          </p:nvSpPr>
          <p:spPr bwMode="auto">
            <a:xfrm>
              <a:off x="3331" y="3542"/>
              <a:ext cx="0" cy="317"/>
            </a:xfrm>
            <a:prstGeom prst="line">
              <a:avLst/>
            </a:prstGeom>
            <a:noFill/>
            <a:ln w="38100">
              <a:solidFill>
                <a:schemeClr val="accent2"/>
              </a:solidFill>
              <a:round/>
              <a:headEnd/>
              <a:tailEn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a:lstStyle/>
            <a:p>
              <a:pPr eaLnBrk="0" hangingPunct="0"/>
              <a:endParaRPr lang="en-US" sz="2400">
                <a:solidFill>
                  <a:srgbClr val="000000"/>
                </a:solidFill>
                <a:latin typeface="Arial" panose="020B0604020202020204" pitchFamily="34" charset="0"/>
                <a:ea typeface="ＭＳ Ｐゴシック" panose="020B0600070205080204" pitchFamily="34" charset="-128"/>
                <a:cs typeface="+mn-cs"/>
              </a:endParaRPr>
            </a:p>
          </p:txBody>
        </p:sp>
        <p:sp>
          <p:nvSpPr>
            <p:cNvPr id="329747" name="Text Box 19"/>
            <p:cNvSpPr txBox="1">
              <a:spLocks noChangeArrowheads="1"/>
            </p:cNvSpPr>
            <p:nvPr userDrawn="1"/>
          </p:nvSpPr>
          <p:spPr bwMode="auto">
            <a:xfrm>
              <a:off x="3303" y="3641"/>
              <a:ext cx="485" cy="288"/>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lgn="ctr">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pPr eaLnBrk="0" hangingPunct="0"/>
              <a:r>
                <a:rPr lang="en-US" altLang="en-US" sz="2400" b="1">
                  <a:solidFill>
                    <a:srgbClr val="FFFFFF"/>
                  </a:solidFill>
                  <a:latin typeface="Arial" panose="020B0604020202020204" pitchFamily="34" charset="0"/>
                  <a:ea typeface="ＭＳ Ｐゴシック" panose="020B0600070205080204" pitchFamily="34" charset="-128"/>
                  <a:cs typeface="+mn-cs"/>
                </a:rPr>
                <a:t>802</a:t>
              </a:r>
            </a:p>
          </p:txBody>
        </p:sp>
      </p:grpSp>
    </p:spTree>
    <p:extLst>
      <p:ext uri="{BB962C8B-B14F-4D97-AF65-F5344CB8AC3E}">
        <p14:creationId xmlns:p14="http://schemas.microsoft.com/office/powerpoint/2010/main" val="1954431098"/>
      </p:ext>
    </p:extLst>
  </p:cSld>
  <p:clrMap bg1="lt1" tx1="dk1" bg2="lt2" tx2="dk2" accent1="accent1" accent2="accent2" accent3="accent3" accent4="accent4" accent5="accent5" accent6="accent6" hlink="hlink" folHlink="folHlink"/>
  <p:sldLayoutIdLst>
    <p:sldLayoutId id="2147483652" r:id="rId1"/>
    <p:sldLayoutId id="2147483653" r:id="rId2"/>
    <p:sldLayoutId id="2147483654" r:id="rId3"/>
    <p:sldLayoutId id="2147483655" r:id="rId4"/>
    <p:sldLayoutId id="2147483656" r:id="rId5"/>
    <p:sldLayoutId id="2147483657" r:id="rId6"/>
    <p:sldLayoutId id="2147483658" r:id="rId7"/>
    <p:sldLayoutId id="2147483659" r:id="rId8"/>
    <p:sldLayoutId id="2147483660" r:id="rId9"/>
    <p:sldLayoutId id="2147483661" r:id="rId10"/>
    <p:sldLayoutId id="2147483662" r:id="rId11"/>
  </p:sldLayoutIdLst>
  <p:txStyles>
    <p:titleStyle>
      <a:lvl1pPr algn="ctr" rtl="0" eaLnBrk="1" fontAlgn="base" hangingPunct="1">
        <a:spcBef>
          <a:spcPct val="0"/>
        </a:spcBef>
        <a:spcAft>
          <a:spcPct val="0"/>
        </a:spcAft>
        <a:defRPr sz="3600" kern="1200">
          <a:solidFill>
            <a:schemeClr val="tx2"/>
          </a:solidFill>
          <a:latin typeface="+mj-lt"/>
          <a:ea typeface="+mj-ea"/>
          <a:cs typeface="+mj-cs"/>
        </a:defRPr>
      </a:lvl1pPr>
      <a:lvl2pPr algn="ctr" rtl="0" eaLnBrk="1" fontAlgn="base" hangingPunct="1">
        <a:spcBef>
          <a:spcPct val="0"/>
        </a:spcBef>
        <a:spcAft>
          <a:spcPct val="0"/>
        </a:spcAft>
        <a:defRPr sz="3600">
          <a:solidFill>
            <a:schemeClr val="tx2"/>
          </a:solidFill>
          <a:latin typeface="Arial" panose="020B0604020202020204" pitchFamily="34" charset="0"/>
        </a:defRPr>
      </a:lvl2pPr>
      <a:lvl3pPr algn="ctr" rtl="0" eaLnBrk="1" fontAlgn="base" hangingPunct="1">
        <a:spcBef>
          <a:spcPct val="0"/>
        </a:spcBef>
        <a:spcAft>
          <a:spcPct val="0"/>
        </a:spcAft>
        <a:defRPr sz="3600">
          <a:solidFill>
            <a:schemeClr val="tx2"/>
          </a:solidFill>
          <a:latin typeface="Arial" panose="020B0604020202020204" pitchFamily="34" charset="0"/>
        </a:defRPr>
      </a:lvl3pPr>
      <a:lvl4pPr algn="ctr" rtl="0" eaLnBrk="1" fontAlgn="base" hangingPunct="1">
        <a:spcBef>
          <a:spcPct val="0"/>
        </a:spcBef>
        <a:spcAft>
          <a:spcPct val="0"/>
        </a:spcAft>
        <a:defRPr sz="3600">
          <a:solidFill>
            <a:schemeClr val="tx2"/>
          </a:solidFill>
          <a:latin typeface="Arial" panose="020B0604020202020204" pitchFamily="34" charset="0"/>
        </a:defRPr>
      </a:lvl4pPr>
      <a:lvl5pPr algn="ctr" rtl="0" eaLnBrk="1" fontAlgn="base" hangingPunct="1">
        <a:spcBef>
          <a:spcPct val="0"/>
        </a:spcBef>
        <a:spcAft>
          <a:spcPct val="0"/>
        </a:spcAft>
        <a:defRPr sz="3600">
          <a:solidFill>
            <a:schemeClr val="tx2"/>
          </a:solidFill>
          <a:latin typeface="Arial" panose="020B0604020202020204" pitchFamily="34" charset="0"/>
        </a:defRPr>
      </a:lvl5pPr>
      <a:lvl6pPr marL="457200" algn="ctr" rtl="0" eaLnBrk="1" fontAlgn="base" hangingPunct="1">
        <a:spcBef>
          <a:spcPct val="0"/>
        </a:spcBef>
        <a:spcAft>
          <a:spcPct val="0"/>
        </a:spcAft>
        <a:defRPr sz="3600">
          <a:solidFill>
            <a:schemeClr val="tx2"/>
          </a:solidFill>
          <a:latin typeface="Arial" panose="020B0604020202020204" pitchFamily="34" charset="0"/>
        </a:defRPr>
      </a:lvl6pPr>
      <a:lvl7pPr marL="914400" algn="ctr" rtl="0" eaLnBrk="1" fontAlgn="base" hangingPunct="1">
        <a:spcBef>
          <a:spcPct val="0"/>
        </a:spcBef>
        <a:spcAft>
          <a:spcPct val="0"/>
        </a:spcAft>
        <a:defRPr sz="3600">
          <a:solidFill>
            <a:schemeClr val="tx2"/>
          </a:solidFill>
          <a:latin typeface="Arial" panose="020B0604020202020204" pitchFamily="34" charset="0"/>
        </a:defRPr>
      </a:lvl7pPr>
      <a:lvl8pPr marL="1371600" algn="ctr" rtl="0" eaLnBrk="1" fontAlgn="base" hangingPunct="1">
        <a:spcBef>
          <a:spcPct val="0"/>
        </a:spcBef>
        <a:spcAft>
          <a:spcPct val="0"/>
        </a:spcAft>
        <a:defRPr sz="3600">
          <a:solidFill>
            <a:schemeClr val="tx2"/>
          </a:solidFill>
          <a:latin typeface="Arial" panose="020B0604020202020204" pitchFamily="34" charset="0"/>
        </a:defRPr>
      </a:lvl8pPr>
      <a:lvl9pPr marL="1828800" algn="ctr" rtl="0" eaLnBrk="1" fontAlgn="base" hangingPunct="1">
        <a:spcBef>
          <a:spcPct val="0"/>
        </a:spcBef>
        <a:spcAft>
          <a:spcPct val="0"/>
        </a:spcAft>
        <a:defRPr sz="3600">
          <a:solidFill>
            <a:schemeClr val="tx2"/>
          </a:solidFill>
          <a:latin typeface="Arial" panose="020B0604020202020204" pitchFamily="34" charset="0"/>
        </a:defRPr>
      </a:lvl9pPr>
    </p:titleStyle>
    <p:bodyStyle>
      <a:lvl1pPr marL="342900" indent="-342900" algn="l" rtl="0" eaLnBrk="1" fontAlgn="base" hangingPunct="1">
        <a:spcBef>
          <a:spcPct val="20000"/>
        </a:spcBef>
        <a:spcAft>
          <a:spcPct val="0"/>
        </a:spcAft>
        <a:buChar char="•"/>
        <a:defRPr sz="3200" kern="1200">
          <a:solidFill>
            <a:schemeClr val="tx1"/>
          </a:solidFill>
          <a:latin typeface="+mn-lt"/>
          <a:ea typeface="+mn-ea"/>
          <a:cs typeface="+mn-cs"/>
        </a:defRPr>
      </a:lvl1pPr>
      <a:lvl2pPr marL="742950" indent="-285750" algn="l" rtl="0" eaLnBrk="1" fontAlgn="base" hangingPunct="1">
        <a:spcBef>
          <a:spcPct val="20000"/>
        </a:spcBef>
        <a:spcAft>
          <a:spcPct val="0"/>
        </a:spcAft>
        <a:buChar char="–"/>
        <a:defRPr sz="2800" kern="1200">
          <a:solidFill>
            <a:schemeClr val="tx1"/>
          </a:solidFill>
          <a:latin typeface="+mn-lt"/>
          <a:ea typeface="+mn-ea"/>
          <a:cs typeface="+mn-cs"/>
        </a:defRPr>
      </a:lvl2pPr>
      <a:lvl3pPr marL="1143000" indent="-228600" algn="l" rtl="0" eaLnBrk="1" fontAlgn="base" hangingPunct="1">
        <a:spcBef>
          <a:spcPct val="20000"/>
        </a:spcBef>
        <a:spcAft>
          <a:spcPct val="0"/>
        </a:spcAft>
        <a:buChar char="•"/>
        <a:defRPr sz="2400" kern="1200">
          <a:solidFill>
            <a:schemeClr val="tx1"/>
          </a:solidFill>
          <a:latin typeface="+mn-lt"/>
          <a:ea typeface="+mn-ea"/>
          <a:cs typeface="+mn-cs"/>
        </a:defRPr>
      </a:lvl3pPr>
      <a:lvl4pPr marL="1600200" indent="-228600" algn="l" rtl="0" eaLnBrk="1" fontAlgn="base" hangingPunct="1">
        <a:spcBef>
          <a:spcPct val="20000"/>
        </a:spcBef>
        <a:spcAft>
          <a:spcPct val="0"/>
        </a:spcAft>
        <a:buChar char="–"/>
        <a:defRPr sz="2000" kern="1200">
          <a:solidFill>
            <a:schemeClr val="tx1"/>
          </a:solidFill>
          <a:latin typeface="+mn-lt"/>
          <a:ea typeface="+mn-ea"/>
          <a:cs typeface="+mn-cs"/>
        </a:defRPr>
      </a:lvl4pPr>
      <a:lvl5pPr marL="2057400" indent="-228600" algn="l" rtl="0" eaLnBrk="1" fontAlgn="base" hangingPunct="1">
        <a:spcBef>
          <a:spcPct val="20000"/>
        </a:spcBef>
        <a:spcAft>
          <a:spcPct val="0"/>
        </a:spcAft>
        <a:buChar char="»"/>
        <a:defRPr sz="20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3" Type="http://schemas.openxmlformats.org/officeDocument/2006/relationships/hyperlink" Target="mailto:apurva.mody@ieee.org" TargetMode="External"/><Relationship Id="rId2" Type="http://schemas.openxmlformats.org/officeDocument/2006/relationships/notesSlide" Target="../notesSlides/notesSlide1.xml"/><Relationship Id="rId1" Type="http://schemas.openxmlformats.org/officeDocument/2006/relationships/slideLayout" Target="../slideLayouts/slideLayout3.xml"/><Relationship Id="rId4" Type="http://schemas.openxmlformats.org/officeDocument/2006/relationships/hyperlink" Target="mailto:apurva.mody@WhiteSpaceAlliance.org" TargetMode="External"/></Relationships>
</file>

<file path=ppt/slides/_rels/slide2.xml.rels><?xml version="1.0" encoding="UTF-8" standalone="yes"?>
<Relationships xmlns="http://schemas.openxmlformats.org/package/2006/relationships"><Relationship Id="rId3" Type="http://schemas.openxmlformats.org/officeDocument/2006/relationships/hyperlink" Target="https://mentor.ieee.org/802.22/dcn/17/22-17-0088-00-0000-802-22-november-plenary-meeting-minutes.docx" TargetMode="External"/><Relationship Id="rId2" Type="http://schemas.openxmlformats.org/officeDocument/2006/relationships/hyperlink" Target="https://mentor.ieee.org/802.22/dcn/17/22-17-0090-00-0000-802-22b-iso-iec-jtc1-comment-resolutions.docx" TargetMode="External"/><Relationship Id="rId1" Type="http://schemas.openxmlformats.org/officeDocument/2006/relationships/slideLayout" Target="../slideLayouts/slideLayout8.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11620" name="Rectangle 4"/>
          <p:cNvSpPr>
            <a:spLocks noGrp="1" noChangeArrowheads="1"/>
          </p:cNvSpPr>
          <p:nvPr>
            <p:ph type="ctrTitle"/>
          </p:nvPr>
        </p:nvSpPr>
        <p:spPr>
          <a:xfrm>
            <a:off x="685800" y="2081213"/>
            <a:ext cx="7772400" cy="722312"/>
          </a:xfrm>
        </p:spPr>
        <p:txBody>
          <a:bodyPr/>
          <a:lstStyle/>
          <a:p>
            <a:r>
              <a:rPr lang="en-US" altLang="en-US" sz="4000" dirty="0" smtClean="0"/>
              <a:t>802.22 Working Group </a:t>
            </a:r>
            <a:r>
              <a:rPr lang="en-US" altLang="en-US" sz="4000" dirty="0" smtClean="0"/>
              <a:t>November </a:t>
            </a:r>
            <a:r>
              <a:rPr lang="en-US" altLang="en-US" sz="4000" dirty="0" smtClean="0"/>
              <a:t>Plenary EC Closing </a:t>
            </a:r>
            <a:r>
              <a:rPr lang="en-US" altLang="en-US" sz="4000" dirty="0" smtClean="0"/>
              <a:t>Motion</a:t>
            </a:r>
            <a:endParaRPr lang="en-US" altLang="en-US" sz="4400" dirty="0">
              <a:solidFill>
                <a:schemeClr val="tx1"/>
              </a:solidFill>
            </a:endParaRPr>
          </a:p>
        </p:txBody>
      </p:sp>
      <p:sp>
        <p:nvSpPr>
          <p:cNvPr id="111621" name="Rectangle 5"/>
          <p:cNvSpPr>
            <a:spLocks noGrp="1" noChangeArrowheads="1"/>
          </p:cNvSpPr>
          <p:nvPr>
            <p:ph type="subTitle" idx="1"/>
          </p:nvPr>
        </p:nvSpPr>
        <p:spPr>
          <a:xfrm>
            <a:off x="1371600" y="3908425"/>
            <a:ext cx="6400800" cy="1752600"/>
          </a:xfrm>
        </p:spPr>
        <p:txBody>
          <a:bodyPr/>
          <a:lstStyle/>
          <a:p>
            <a:pPr>
              <a:lnSpc>
                <a:spcPct val="80000"/>
              </a:lnSpc>
            </a:pPr>
            <a:r>
              <a:rPr lang="en-US" altLang="en-US" sz="2800" dirty="0" smtClean="0"/>
              <a:t>Apurva N. Mody</a:t>
            </a:r>
            <a:endParaRPr lang="en-US" altLang="en-US" sz="2800" dirty="0"/>
          </a:p>
          <a:p>
            <a:pPr>
              <a:lnSpc>
                <a:spcPct val="80000"/>
              </a:lnSpc>
            </a:pPr>
            <a:r>
              <a:rPr lang="en-US" altLang="en-US" sz="2800" dirty="0" smtClean="0"/>
              <a:t>Chair, 802.22 Working Group</a:t>
            </a:r>
            <a:endParaRPr lang="en-US" altLang="en-US" sz="2800" dirty="0"/>
          </a:p>
          <a:p>
            <a:pPr>
              <a:lnSpc>
                <a:spcPct val="80000"/>
              </a:lnSpc>
            </a:pPr>
            <a:r>
              <a:rPr lang="en-US" altLang="en-US" sz="2800" dirty="0" smtClean="0">
                <a:hlinkClick r:id="rId3"/>
              </a:rPr>
              <a:t>apurva.mody@baesystems.org</a:t>
            </a:r>
            <a:r>
              <a:rPr lang="en-US" altLang="en-US" sz="2800" dirty="0" smtClean="0"/>
              <a:t> </a:t>
            </a:r>
            <a:endParaRPr lang="en-US" altLang="en-US" sz="2800" dirty="0" smtClean="0"/>
          </a:p>
          <a:p>
            <a:pPr>
              <a:lnSpc>
                <a:spcPct val="80000"/>
              </a:lnSpc>
            </a:pPr>
            <a:r>
              <a:rPr lang="en-US" altLang="en-US" sz="2800" dirty="0" smtClean="0">
                <a:hlinkClick r:id="rId4"/>
              </a:rPr>
              <a:t>apurva.mody@WhiteSpaceAlliance.org</a:t>
            </a:r>
            <a:r>
              <a:rPr lang="en-US" altLang="en-US" sz="2800" dirty="0" smtClean="0"/>
              <a:t> </a:t>
            </a:r>
            <a:endParaRPr lang="en-US" altLang="en-US" sz="2800" dirty="0"/>
          </a:p>
        </p:txBody>
      </p:sp>
    </p:spTree>
    <p:extLst>
      <p:ext uri="{BB962C8B-B14F-4D97-AF65-F5344CB8AC3E}">
        <p14:creationId xmlns:p14="http://schemas.microsoft.com/office/powerpoint/2010/main" val="4171548261"/>
      </p:ext>
    </p:extLst>
  </p:cSld>
  <p:clrMapOvr>
    <a:masterClrMapping/>
  </p:clrMapOvr>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98020" name="Rectangle 4"/>
          <p:cNvSpPr>
            <a:spLocks noGrp="1" noChangeArrowheads="1"/>
          </p:cNvSpPr>
          <p:nvPr>
            <p:ph type="title"/>
          </p:nvPr>
        </p:nvSpPr>
        <p:spPr/>
        <p:txBody>
          <a:bodyPr/>
          <a:lstStyle/>
          <a:p>
            <a:r>
              <a:rPr lang="en-US" altLang="en-US" sz="2400" dirty="0" smtClean="0"/>
              <a:t>Motion for Approval of the IEEE 802.22b-2015 FDIS Comment Responses to the ISO/IEC/JTC1</a:t>
            </a:r>
            <a:endParaRPr lang="en-US" altLang="en-US" sz="2400" dirty="0"/>
          </a:p>
        </p:txBody>
      </p:sp>
      <p:graphicFrame>
        <p:nvGraphicFramePr>
          <p:cNvPr id="2" name="Table 1"/>
          <p:cNvGraphicFramePr>
            <a:graphicFrameLocks noGrp="1"/>
          </p:cNvGraphicFramePr>
          <p:nvPr>
            <p:extLst>
              <p:ext uri="{D42A27DB-BD31-4B8C-83A1-F6EECF244321}">
                <p14:modId xmlns:p14="http://schemas.microsoft.com/office/powerpoint/2010/main" val="3793857085"/>
              </p:ext>
            </p:extLst>
          </p:nvPr>
        </p:nvGraphicFramePr>
        <p:xfrm>
          <a:off x="304800" y="1249680"/>
          <a:ext cx="8534400" cy="5303520"/>
        </p:xfrm>
        <a:graphic>
          <a:graphicData uri="http://schemas.openxmlformats.org/drawingml/2006/table">
            <a:tbl>
              <a:tblPr firstRow="1" bandRow="1">
                <a:tableStyleId>{5C22544A-7EE6-4342-B048-85BDC9FD1C3A}</a:tableStyleId>
              </a:tblPr>
              <a:tblGrid>
                <a:gridCol w="1752600">
                  <a:extLst>
                    <a:ext uri="{9D8B030D-6E8A-4147-A177-3AD203B41FA5}">
                      <a16:colId xmlns="" xmlns:a16="http://schemas.microsoft.com/office/drawing/2014/main" val="2852815221"/>
                    </a:ext>
                  </a:extLst>
                </a:gridCol>
                <a:gridCol w="6781800">
                  <a:extLst>
                    <a:ext uri="{9D8B030D-6E8A-4147-A177-3AD203B41FA5}">
                      <a16:colId xmlns="" xmlns:a16="http://schemas.microsoft.com/office/drawing/2014/main" val="1500439343"/>
                    </a:ext>
                  </a:extLst>
                </a:gridCol>
              </a:tblGrid>
              <a:tr h="1574800">
                <a:tc>
                  <a:txBody>
                    <a:bodyPr/>
                    <a:lstStyle/>
                    <a:p>
                      <a:r>
                        <a:rPr lang="en-US" sz="1600" b="0" dirty="0">
                          <a:solidFill>
                            <a:schemeClr val="tx1"/>
                          </a:solidFill>
                        </a:rPr>
                        <a:t>Motion</a:t>
                      </a:r>
                      <a:r>
                        <a:rPr lang="en-US" sz="1600" b="0" baseline="0" dirty="0">
                          <a:solidFill>
                            <a:schemeClr val="tx1"/>
                          </a:solidFill>
                        </a:rPr>
                        <a:t> </a:t>
                      </a:r>
                      <a:r>
                        <a:rPr lang="en-US" sz="1600" b="0" baseline="0" dirty="0" smtClean="0">
                          <a:solidFill>
                            <a:schemeClr val="tx1"/>
                          </a:solidFill>
                        </a:rPr>
                        <a:t>Text</a:t>
                      </a:r>
                      <a:endParaRPr lang="en-US" sz="1600" b="0" baseline="0" dirty="0">
                        <a:solidFill>
                          <a:schemeClr val="tx1"/>
                        </a:solidFill>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tc>
                  <a:txBody>
                    <a:bodyPr/>
                    <a:lstStyle/>
                    <a:p>
                      <a:pPr marL="0" indent="0"/>
                      <a:r>
                        <a:rPr lang="en-GB" sz="1600" b="0" dirty="0" smtClean="0">
                          <a:solidFill>
                            <a:schemeClr val="tx1"/>
                          </a:solidFill>
                          <a:latin typeface="+mn-lt"/>
                          <a:cs typeface="Arial" panose="020B0604020202020204" pitchFamily="34" charset="0"/>
                        </a:rPr>
                        <a:t>EC Approves the IEEE Std. 802.22b-2015 Comment Resolutions Responses for the FDIS Ballots as contained in Document::</a:t>
                      </a:r>
                      <a:r>
                        <a:rPr lang="en-GB" sz="1600" b="0" baseline="0" dirty="0" smtClean="0">
                          <a:solidFill>
                            <a:schemeClr val="tx1"/>
                          </a:solidFill>
                          <a:latin typeface="+mn-lt"/>
                          <a:cs typeface="Arial" panose="020B0604020202020204" pitchFamily="34" charset="0"/>
                        </a:rPr>
                        <a:t> </a:t>
                      </a:r>
                    </a:p>
                    <a:p>
                      <a:pPr marL="0" indent="0"/>
                      <a:r>
                        <a:rPr lang="en-GB" sz="1600" b="0" dirty="0" smtClean="0">
                          <a:solidFill>
                            <a:schemeClr val="tx1"/>
                          </a:solidFill>
                          <a:latin typeface="+mn-lt"/>
                          <a:cs typeface="Arial" panose="020B0604020202020204" pitchFamily="34" charset="0"/>
                          <a:hlinkClick r:id="rId2"/>
                        </a:rPr>
                        <a:t>https://mentor.ieee.org/802.22/dcn/17/22-17-0090-00-0000-802-22b-iso-iec-jtc1-comment-resolutions.docx</a:t>
                      </a:r>
                      <a:r>
                        <a:rPr lang="en-GB" sz="1600" b="0" dirty="0" smtClean="0">
                          <a:solidFill>
                            <a:schemeClr val="tx1"/>
                          </a:solidFill>
                          <a:latin typeface="+mn-lt"/>
                          <a:cs typeface="Arial" panose="020B0604020202020204" pitchFamily="34" charset="0"/>
                        </a:rPr>
                        <a:t>, </a:t>
                      </a:r>
                      <a:r>
                        <a:rPr lang="en-GB" sz="1600" b="0" baseline="0" dirty="0" smtClean="0">
                          <a:solidFill>
                            <a:schemeClr val="tx1"/>
                          </a:solidFill>
                          <a:latin typeface="+mn-lt"/>
                          <a:cs typeface="Arial" panose="020B0604020202020204" pitchFamily="34" charset="0"/>
                        </a:rPr>
                        <a:t>empowers the 802.22 Working Group chair to make the editorial changes as necessary to put the document in an appropriate template and forward it to the ISO/IEC/JTC1.  </a:t>
                      </a:r>
                      <a:r>
                        <a:rPr lang="en-GB" sz="1600" b="0" dirty="0" smtClean="0">
                          <a:solidFill>
                            <a:schemeClr val="tx1"/>
                          </a:solidFill>
                          <a:latin typeface="+mn-lt"/>
                          <a:cs typeface="Arial" panose="020B0604020202020204" pitchFamily="34" charset="0"/>
                        </a:rPr>
                        <a:t>  </a:t>
                      </a:r>
                    </a:p>
                    <a:p>
                      <a:r>
                        <a:rPr lang="en-US" sz="1600" b="0" baseline="0" dirty="0" smtClean="0">
                          <a:solidFill>
                            <a:schemeClr val="tx1"/>
                          </a:solidFill>
                          <a:latin typeface="+mn-lt"/>
                        </a:rPr>
                        <a:t>Move</a:t>
                      </a:r>
                      <a:r>
                        <a:rPr lang="en-US" sz="1600" b="0" baseline="0" dirty="0" smtClean="0">
                          <a:solidFill>
                            <a:schemeClr val="tx1"/>
                          </a:solidFill>
                          <a:latin typeface="+mn-lt"/>
                        </a:rPr>
                        <a:t>: Apurva Mody</a:t>
                      </a:r>
                    </a:p>
                    <a:p>
                      <a:r>
                        <a:rPr lang="en-US" sz="1600" b="0" baseline="0" dirty="0" smtClean="0">
                          <a:solidFill>
                            <a:schemeClr val="tx1"/>
                          </a:solidFill>
                          <a:latin typeface="+mn-lt"/>
                        </a:rPr>
                        <a:t>Second: Bob Heile</a:t>
                      </a:r>
                    </a:p>
                    <a:p>
                      <a:r>
                        <a:rPr lang="en-US" sz="1600" b="0" baseline="0" dirty="0" smtClean="0">
                          <a:solidFill>
                            <a:schemeClr val="tx1"/>
                          </a:solidFill>
                          <a:latin typeface="+mn-lt"/>
                        </a:rPr>
                        <a:t>For: </a:t>
                      </a:r>
                      <a:endParaRPr lang="en-US" sz="1600" b="0" baseline="0" dirty="0" smtClean="0">
                        <a:solidFill>
                          <a:schemeClr val="tx1"/>
                        </a:solidFill>
                        <a:latin typeface="+mn-lt"/>
                      </a:endParaRPr>
                    </a:p>
                    <a:p>
                      <a:r>
                        <a:rPr lang="en-US" sz="1600" b="0" baseline="0" dirty="0" smtClean="0">
                          <a:solidFill>
                            <a:schemeClr val="tx1"/>
                          </a:solidFill>
                          <a:latin typeface="+mn-lt"/>
                        </a:rPr>
                        <a:t>Against: </a:t>
                      </a:r>
                    </a:p>
                    <a:p>
                      <a:r>
                        <a:rPr lang="en-US" sz="1600" b="0" baseline="0" dirty="0" smtClean="0">
                          <a:solidFill>
                            <a:schemeClr val="tx1"/>
                          </a:solidFill>
                          <a:latin typeface="+mn-lt"/>
                        </a:rPr>
                        <a:t>Abstain</a:t>
                      </a:r>
                      <a:r>
                        <a:rPr lang="en-US" sz="1600" b="0" baseline="0" dirty="0" smtClean="0">
                          <a:solidFill>
                            <a:schemeClr val="tx1"/>
                          </a:solidFill>
                          <a:latin typeface="+mn-lt"/>
                        </a:rPr>
                        <a:t>: </a:t>
                      </a:r>
                      <a:endParaRPr lang="en-US" sz="1600" b="0" dirty="0">
                        <a:solidFill>
                          <a:schemeClr val="tx1"/>
                        </a:solidFill>
                        <a:latin typeface="+mn-lt"/>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extLst>
                  <a:ext uri="{0D108BD9-81ED-4DB2-BD59-A6C34878D82A}">
                    <a16:rowId xmlns="" xmlns:a16="http://schemas.microsoft.com/office/drawing/2014/main" val="145238244"/>
                  </a:ext>
                </a:extLst>
              </a:tr>
              <a:tr h="665480">
                <a:tc>
                  <a:txBody>
                    <a:bodyPr/>
                    <a:lstStyle/>
                    <a:p>
                      <a:r>
                        <a:rPr lang="en-US" sz="1600" b="0" dirty="0" smtClean="0">
                          <a:solidFill>
                            <a:schemeClr val="tx1"/>
                          </a:solidFill>
                        </a:rPr>
                        <a:t>Background - Working</a:t>
                      </a:r>
                      <a:r>
                        <a:rPr lang="en-US" sz="1600" b="0" baseline="0" dirty="0" smtClean="0">
                          <a:solidFill>
                            <a:schemeClr val="tx1"/>
                          </a:solidFill>
                        </a:rPr>
                        <a:t> Group Motion</a:t>
                      </a:r>
                      <a:endParaRPr lang="en-US" sz="1600" b="0" dirty="0">
                        <a:solidFill>
                          <a:schemeClr val="tx1"/>
                        </a:solidFill>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tc>
                  <a:txBody>
                    <a:bodyPr/>
                    <a:lstStyle/>
                    <a:p>
                      <a:r>
                        <a:rPr lang="en-US" sz="1600" b="0" dirty="0" smtClean="0">
                          <a:solidFill>
                            <a:schemeClr val="tx1"/>
                          </a:solidFill>
                          <a:latin typeface="+mn-lt"/>
                        </a:rPr>
                        <a:t>802.22 Working Group motion to approve the comment responses for the IEEE 802.22b FDIS Ballot passed during</a:t>
                      </a:r>
                      <a:r>
                        <a:rPr lang="en-US" sz="1600" b="0" baseline="0" dirty="0" smtClean="0">
                          <a:solidFill>
                            <a:schemeClr val="tx1"/>
                          </a:solidFill>
                          <a:latin typeface="+mn-lt"/>
                        </a:rPr>
                        <a:t> the closing plenary. The comments resolutions are based on the guidance from the IEEE 802 ISO/IEC Standing Committee. </a:t>
                      </a:r>
                      <a:endParaRPr lang="en-US" sz="1600" b="0" baseline="0" dirty="0" smtClean="0">
                        <a:solidFill>
                          <a:schemeClr val="tx1"/>
                        </a:solidFill>
                        <a:latin typeface="+mn-lt"/>
                      </a:endParaRPr>
                    </a:p>
                    <a:p>
                      <a:r>
                        <a:rPr lang="en-US" sz="1600" b="0" baseline="0" dirty="0" smtClean="0">
                          <a:solidFill>
                            <a:schemeClr val="tx1"/>
                          </a:solidFill>
                          <a:latin typeface="+mn-lt"/>
                        </a:rPr>
                        <a:t>5 Approve/0 Disapprove /1 Abstain</a:t>
                      </a:r>
                      <a:endParaRPr lang="en-US" sz="1600" b="0" baseline="0" dirty="0" smtClean="0">
                        <a:solidFill>
                          <a:schemeClr val="tx1"/>
                        </a:solidFill>
                        <a:latin typeface="+mn-lt"/>
                      </a:endParaRPr>
                    </a:p>
                    <a:p>
                      <a:r>
                        <a:rPr lang="en-US" sz="1600" b="0" dirty="0" smtClean="0">
                          <a:solidFill>
                            <a:schemeClr val="tx1"/>
                          </a:solidFill>
                          <a:latin typeface="+mn-lt"/>
                          <a:hlinkClick r:id="rId3"/>
                        </a:rPr>
                        <a:t>https://mentor.ieee.org/802.22/dcn/17/22-17-0088-00-0000-802-22-november-plenary-meeting-minutes.docx</a:t>
                      </a:r>
                      <a:r>
                        <a:rPr lang="en-US" sz="1600" b="0" dirty="0" smtClean="0">
                          <a:solidFill>
                            <a:schemeClr val="tx1"/>
                          </a:solidFill>
                          <a:latin typeface="+mn-lt"/>
                        </a:rPr>
                        <a:t> </a:t>
                      </a:r>
                      <a:endParaRPr lang="en-US" sz="1600" b="0" dirty="0">
                        <a:solidFill>
                          <a:schemeClr val="tx1"/>
                        </a:solidFill>
                        <a:latin typeface="+mn-lt"/>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extLst>
                  <a:ext uri="{0D108BD9-81ED-4DB2-BD59-A6C34878D82A}">
                    <a16:rowId xmlns="" xmlns:a16="http://schemas.microsoft.com/office/drawing/2014/main" val="2514092572"/>
                  </a:ext>
                </a:extLst>
              </a:tr>
              <a:tr h="350520">
                <a:tc>
                  <a:txBody>
                    <a:bodyPr/>
                    <a:lstStyle/>
                    <a:p>
                      <a:r>
                        <a:rPr lang="en-US" sz="1600" b="0" dirty="0">
                          <a:solidFill>
                            <a:schemeClr val="tx1"/>
                          </a:solidFill>
                        </a:rPr>
                        <a:t>Rules Reference</a:t>
                      </a: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tc>
                  <a:txBody>
                    <a:bodyPr/>
                    <a:lstStyle/>
                    <a:p>
                      <a:r>
                        <a:rPr lang="en-US" sz="1600" b="0" dirty="0" smtClean="0">
                          <a:solidFill>
                            <a:schemeClr val="tx1"/>
                          </a:solidFill>
                          <a:latin typeface="+mn-lt"/>
                        </a:rPr>
                        <a:t>Clause 7.2.1 of the Operations</a:t>
                      </a:r>
                      <a:r>
                        <a:rPr lang="en-US" sz="1600" b="0" baseline="0" dirty="0" smtClean="0">
                          <a:solidFill>
                            <a:schemeClr val="tx1"/>
                          </a:solidFill>
                          <a:latin typeface="+mn-lt"/>
                        </a:rPr>
                        <a:t> Manuel</a:t>
                      </a:r>
                      <a:endParaRPr lang="en-US" sz="1600" b="0" dirty="0">
                        <a:solidFill>
                          <a:schemeClr val="tx1"/>
                        </a:solidFill>
                        <a:latin typeface="+mn-lt"/>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extLst>
                  <a:ext uri="{0D108BD9-81ED-4DB2-BD59-A6C34878D82A}">
                    <a16:rowId xmlns="" xmlns:a16="http://schemas.microsoft.com/office/drawing/2014/main" val="2370034400"/>
                  </a:ext>
                </a:extLst>
              </a:tr>
              <a:tr h="381000">
                <a:tc>
                  <a:txBody>
                    <a:bodyPr/>
                    <a:lstStyle/>
                    <a:p>
                      <a:r>
                        <a:rPr lang="en-US" sz="1600" b="0" dirty="0" smtClean="0">
                          <a:solidFill>
                            <a:schemeClr val="tx1"/>
                          </a:solidFill>
                        </a:rPr>
                        <a:t>Other </a:t>
                      </a:r>
                      <a:endParaRPr lang="en-US" sz="1600" b="0" dirty="0">
                        <a:solidFill>
                          <a:schemeClr val="tx1"/>
                        </a:solidFill>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tc>
                  <a:txBody>
                    <a:bodyPr/>
                    <a:lstStyle/>
                    <a:p>
                      <a:endParaRPr lang="en-US" sz="1600" b="0" dirty="0">
                        <a:solidFill>
                          <a:schemeClr val="tx1"/>
                        </a:solidFill>
                        <a:latin typeface="+mn-lt"/>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extLst>
                  <a:ext uri="{0D108BD9-81ED-4DB2-BD59-A6C34878D82A}">
                    <a16:rowId xmlns="" xmlns:a16="http://schemas.microsoft.com/office/drawing/2014/main" val="4124463279"/>
                  </a:ext>
                </a:extLst>
              </a:tr>
            </a:tbl>
          </a:graphicData>
        </a:graphic>
      </p:graphicFrame>
    </p:spTree>
    <p:extLst>
      <p:ext uri="{BB962C8B-B14F-4D97-AF65-F5344CB8AC3E}">
        <p14:creationId xmlns:p14="http://schemas.microsoft.com/office/powerpoint/2010/main" val="3679674457"/>
      </p:ext>
    </p:extLst>
  </p:cSld>
  <p:clrMapOvr>
    <a:masterClrMapping/>
  </p:clrMapOvr>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AU" dirty="0">
                <a:solidFill>
                  <a:schemeClr val="accent6"/>
                </a:solidFill>
              </a:rPr>
              <a:t>IEEE 802.22 has two standards in the pipeline for ratification under the PSDO</a:t>
            </a:r>
          </a:p>
        </p:txBody>
      </p:sp>
      <p:graphicFrame>
        <p:nvGraphicFramePr>
          <p:cNvPr id="6" name="Content Placeholder 5"/>
          <p:cNvGraphicFramePr>
            <a:graphicFrameLocks noGrp="1"/>
          </p:cNvGraphicFramePr>
          <p:nvPr>
            <p:ph idx="1"/>
            <p:extLst>
              <p:ext uri="{D42A27DB-BD31-4B8C-83A1-F6EECF244321}">
                <p14:modId xmlns:p14="http://schemas.microsoft.com/office/powerpoint/2010/main" val="2999864986"/>
              </p:ext>
            </p:extLst>
          </p:nvPr>
        </p:nvGraphicFramePr>
        <p:xfrm>
          <a:off x="152399" y="1600200"/>
          <a:ext cx="8839199" cy="938722"/>
        </p:xfrm>
        <a:graphic>
          <a:graphicData uri="http://schemas.openxmlformats.org/drawingml/2006/table">
            <a:tbl>
              <a:tblPr firstRow="1" bandRow="1">
                <a:tableStyleId>{21E4AEA4-8DFA-4A89-87EB-49C32662AFE0}</a:tableStyleId>
              </a:tblPr>
              <a:tblGrid>
                <a:gridCol w="1219201">
                  <a:extLst>
                    <a:ext uri="{9D8B030D-6E8A-4147-A177-3AD203B41FA5}">
                      <a16:colId xmlns:a16="http://schemas.microsoft.com/office/drawing/2014/main" xmlns="" val="20000"/>
                    </a:ext>
                  </a:extLst>
                </a:gridCol>
                <a:gridCol w="827314">
                  <a:extLst>
                    <a:ext uri="{9D8B030D-6E8A-4147-A177-3AD203B41FA5}">
                      <a16:colId xmlns:a16="http://schemas.microsoft.com/office/drawing/2014/main" xmlns="" val="20001"/>
                    </a:ext>
                  </a:extLst>
                </a:gridCol>
                <a:gridCol w="1132114">
                  <a:extLst>
                    <a:ext uri="{9D8B030D-6E8A-4147-A177-3AD203B41FA5}">
                      <a16:colId xmlns:a16="http://schemas.microsoft.com/office/drawing/2014/main" xmlns="" val="20002"/>
                    </a:ext>
                  </a:extLst>
                </a:gridCol>
                <a:gridCol w="1132114">
                  <a:extLst>
                    <a:ext uri="{9D8B030D-6E8A-4147-A177-3AD203B41FA5}">
                      <a16:colId xmlns:a16="http://schemas.microsoft.com/office/drawing/2014/main" xmlns="" val="20003"/>
                    </a:ext>
                  </a:extLst>
                </a:gridCol>
                <a:gridCol w="1132114">
                  <a:extLst>
                    <a:ext uri="{9D8B030D-6E8A-4147-A177-3AD203B41FA5}">
                      <a16:colId xmlns:a16="http://schemas.microsoft.com/office/drawing/2014/main" xmlns="" val="20004"/>
                    </a:ext>
                  </a:extLst>
                </a:gridCol>
                <a:gridCol w="1132114">
                  <a:extLst>
                    <a:ext uri="{9D8B030D-6E8A-4147-A177-3AD203B41FA5}">
                      <a16:colId xmlns:a16="http://schemas.microsoft.com/office/drawing/2014/main" xmlns="" val="20005"/>
                    </a:ext>
                  </a:extLst>
                </a:gridCol>
                <a:gridCol w="1132114">
                  <a:extLst>
                    <a:ext uri="{9D8B030D-6E8A-4147-A177-3AD203B41FA5}">
                      <a16:colId xmlns:a16="http://schemas.microsoft.com/office/drawing/2014/main" xmlns="" val="20006"/>
                    </a:ext>
                  </a:extLst>
                </a:gridCol>
                <a:gridCol w="1132114">
                  <a:extLst>
                    <a:ext uri="{9D8B030D-6E8A-4147-A177-3AD203B41FA5}">
                      <a16:colId xmlns:a16="http://schemas.microsoft.com/office/drawing/2014/main" xmlns="" val="20007"/>
                    </a:ext>
                  </a:extLst>
                </a:gridCol>
              </a:tblGrid>
              <a:tr h="561571">
                <a:tc>
                  <a:txBody>
                    <a:bodyPr/>
                    <a:lstStyle/>
                    <a:p>
                      <a:pPr algn="ctr"/>
                      <a:r>
                        <a:rPr lang="en-AU" sz="1600" dirty="0">
                          <a:latin typeface="+mj-lt"/>
                        </a:rPr>
                        <a:t>802</a:t>
                      </a:r>
                    </a:p>
                  </a:txBody>
                  <a:tcPr marL="115147" marR="115147"/>
                </a:tc>
                <a:tc gridSpan="2">
                  <a:txBody>
                    <a:bodyPr/>
                    <a:lstStyle/>
                    <a:p>
                      <a:pPr algn="ctr"/>
                      <a:r>
                        <a:rPr lang="en-AU" sz="1600" dirty="0">
                          <a:latin typeface="+mj-lt"/>
                        </a:rPr>
                        <a:t>Last draft liaised</a:t>
                      </a:r>
                    </a:p>
                  </a:txBody>
                  <a:tcPr marL="115147" marR="115147"/>
                </a:tc>
                <a:tc hMerge="1">
                  <a:txBody>
                    <a:bodyPr/>
                    <a:lstStyle/>
                    <a:p>
                      <a:endParaRPr lang="en-AU" sz="1600" dirty="0"/>
                    </a:p>
                  </a:txBody>
                  <a:tcPr marL="115147" marR="115147"/>
                </a:tc>
                <a:tc gridSpan="2">
                  <a:txBody>
                    <a:bodyPr/>
                    <a:lstStyle/>
                    <a:p>
                      <a:pPr algn="ctr"/>
                      <a:r>
                        <a:rPr lang="en-US" sz="1600" dirty="0">
                          <a:latin typeface="+mj-lt"/>
                        </a:rPr>
                        <a:t>60-day</a:t>
                      </a:r>
                      <a:r>
                        <a:rPr lang="en-AU" sz="1600" dirty="0">
                          <a:latin typeface="+mj-lt"/>
                        </a:rPr>
                        <a:t/>
                      </a:r>
                      <a:br>
                        <a:rPr lang="en-AU" sz="1600" dirty="0">
                          <a:latin typeface="+mj-lt"/>
                        </a:rPr>
                      </a:br>
                      <a:r>
                        <a:rPr lang="en-AU" sz="1600" dirty="0">
                          <a:latin typeface="+mj-lt"/>
                        </a:rPr>
                        <a:t>pre-ballot</a:t>
                      </a:r>
                    </a:p>
                  </a:txBody>
                  <a:tcPr marL="115147" marR="115147"/>
                </a:tc>
                <a:tc hMerge="1">
                  <a:txBody>
                    <a:bodyPr/>
                    <a:lstStyle/>
                    <a:p>
                      <a:endParaRPr lang="en-AU"/>
                    </a:p>
                  </a:txBody>
                  <a:tcPr/>
                </a:tc>
                <a:tc gridSpan="2">
                  <a:txBody>
                    <a:bodyPr/>
                    <a:lstStyle/>
                    <a:p>
                      <a:pPr algn="ctr"/>
                      <a:r>
                        <a:rPr lang="en-AU" sz="1600" dirty="0">
                          <a:latin typeface="+mj-lt"/>
                        </a:rPr>
                        <a:t>5-month</a:t>
                      </a:r>
                      <a:br>
                        <a:rPr lang="en-AU" sz="1600" dirty="0">
                          <a:latin typeface="+mj-lt"/>
                        </a:rPr>
                      </a:br>
                      <a:r>
                        <a:rPr lang="en-AU" sz="1600" dirty="0">
                          <a:latin typeface="+mj-lt"/>
                        </a:rPr>
                        <a:t>FDIS ballot</a:t>
                      </a:r>
                    </a:p>
                  </a:txBody>
                  <a:tcPr marL="115147" marR="115147"/>
                </a:tc>
                <a:tc hMerge="1">
                  <a:txBody>
                    <a:bodyPr/>
                    <a:lstStyle/>
                    <a:p>
                      <a:endParaRPr lang="en-AU"/>
                    </a:p>
                  </a:txBody>
                  <a:tcPr/>
                </a:tc>
                <a:tc>
                  <a:txBody>
                    <a:bodyPr/>
                    <a:lstStyle/>
                    <a:p>
                      <a:pPr algn="ctr"/>
                      <a:r>
                        <a:rPr lang="en-AU" sz="1600" dirty="0">
                          <a:latin typeface="+mj-lt"/>
                        </a:rPr>
                        <a:t>Comments</a:t>
                      </a:r>
                      <a:r>
                        <a:rPr lang="en-AU" sz="1600" baseline="0" dirty="0">
                          <a:latin typeface="+mj-lt"/>
                        </a:rPr>
                        <a:t> resolved</a:t>
                      </a:r>
                      <a:endParaRPr lang="en-AU" sz="1600" dirty="0">
                        <a:latin typeface="+mj-lt"/>
                      </a:endParaRPr>
                    </a:p>
                  </a:txBody>
                  <a:tcPr marL="0" marR="0"/>
                </a:tc>
                <a:extLst>
                  <a:ext uri="{0D108BD9-81ED-4DB2-BD59-A6C34878D82A}">
                    <a16:rowId xmlns:a16="http://schemas.microsoft.com/office/drawing/2014/main" xmlns="" val="10000"/>
                  </a:ext>
                </a:extLst>
              </a:tr>
              <a:tr h="359602">
                <a:tc>
                  <a:txBody>
                    <a:bodyPr/>
                    <a:lstStyle/>
                    <a:p>
                      <a:r>
                        <a:rPr lang="en-AU" sz="1600" dirty="0">
                          <a:latin typeface="+mj-lt"/>
                          <a:cs typeface="Arial" panose="020B0604020202020204" pitchFamily="34" charset="0"/>
                        </a:rPr>
                        <a:t>.22b</a:t>
                      </a:r>
                    </a:p>
                  </a:txBody>
                  <a:tcPr marL="115147" marR="115147"/>
                </a:tc>
                <a:tc>
                  <a:txBody>
                    <a:bodyPr/>
                    <a:lstStyle/>
                    <a:p>
                      <a:pPr algn="ctr"/>
                      <a:r>
                        <a:rPr lang="en-AU" sz="1600" dirty="0" err="1">
                          <a:latin typeface="+mj-lt"/>
                        </a:rPr>
                        <a:t>Std</a:t>
                      </a:r>
                      <a:endParaRPr lang="en-AU" sz="1600" dirty="0">
                        <a:latin typeface="+mj-lt"/>
                      </a:endParaRPr>
                    </a:p>
                  </a:txBody>
                  <a:tcPr marL="115147" marR="115147"/>
                </a:tc>
                <a:tc>
                  <a:txBody>
                    <a:bodyPr/>
                    <a:lstStyle/>
                    <a:p>
                      <a:pPr algn="ctr"/>
                      <a:r>
                        <a:rPr lang="en-AU" sz="1600" dirty="0">
                          <a:latin typeface="+mj-lt"/>
                        </a:rPr>
                        <a:t>Jul 15</a:t>
                      </a:r>
                    </a:p>
                  </a:txBody>
                  <a:tcPr marL="115147" marR="115147"/>
                </a:tc>
                <a:tc>
                  <a:txBody>
                    <a:bodyPr/>
                    <a:lstStyle/>
                    <a:p>
                      <a:pPr algn="ctr"/>
                      <a:r>
                        <a:rPr lang="en-AU" sz="1600" dirty="0">
                          <a:solidFill>
                            <a:srgbClr val="00B050"/>
                          </a:solidFill>
                          <a:latin typeface="+mj-lt"/>
                        </a:rPr>
                        <a:t>Passed</a:t>
                      </a:r>
                    </a:p>
                  </a:txBody>
                  <a:tcPr marL="115147" marR="115147"/>
                </a:tc>
                <a:tc>
                  <a:txBody>
                    <a:bodyPr/>
                    <a:lstStyle/>
                    <a:p>
                      <a:pPr algn="ctr"/>
                      <a:r>
                        <a:rPr lang="en-AU" sz="1600" dirty="0">
                          <a:latin typeface="+mj-lt"/>
                        </a:rPr>
                        <a:t>Apr 16</a:t>
                      </a:r>
                    </a:p>
                  </a:txBody>
                  <a:tcPr marL="115147" marR="115147"/>
                </a:tc>
                <a:tc>
                  <a:txBody>
                    <a:bodyPr/>
                    <a:lstStyle/>
                    <a:p>
                      <a:pPr algn="ctr"/>
                      <a:r>
                        <a:rPr lang="en-AU" sz="1600" kern="1200" dirty="0">
                          <a:solidFill>
                            <a:srgbClr val="00B050"/>
                          </a:solidFill>
                          <a:latin typeface="+mn-lt"/>
                          <a:ea typeface="+mn-ea"/>
                          <a:cs typeface="+mn-cs"/>
                        </a:rPr>
                        <a:t>Passed</a:t>
                      </a:r>
                      <a:endParaRPr lang="en-AU" sz="1600" dirty="0">
                        <a:solidFill>
                          <a:schemeClr val="accent6"/>
                        </a:solidFill>
                        <a:latin typeface="+mj-lt"/>
                      </a:endParaRPr>
                    </a:p>
                  </a:txBody>
                  <a:tcPr marL="115147" marR="115147"/>
                </a:tc>
                <a:tc>
                  <a:txBody>
                    <a:bodyPr/>
                    <a:lstStyle/>
                    <a:p>
                      <a:pPr algn="ctr"/>
                      <a:r>
                        <a:rPr lang="en-AU" sz="1600" dirty="0">
                          <a:latin typeface="+mj-lt"/>
                        </a:rPr>
                        <a:t>27</a:t>
                      </a:r>
                      <a:r>
                        <a:rPr lang="en-AU" sz="1600" baseline="0" dirty="0">
                          <a:latin typeface="+mj-lt"/>
                        </a:rPr>
                        <a:t> </a:t>
                      </a:r>
                      <a:r>
                        <a:rPr lang="en-AU" sz="1600" dirty="0">
                          <a:latin typeface="+mj-lt"/>
                        </a:rPr>
                        <a:t>Jul</a:t>
                      </a:r>
                      <a:r>
                        <a:rPr lang="en-AU" sz="1600" baseline="0" dirty="0">
                          <a:latin typeface="+mj-lt"/>
                        </a:rPr>
                        <a:t> 17</a:t>
                      </a:r>
                      <a:endParaRPr lang="en-AU" sz="1600" dirty="0">
                        <a:latin typeface="+mj-lt"/>
                      </a:endParaRPr>
                    </a:p>
                  </a:txBody>
                  <a:tcPr marL="115147" marR="115147"/>
                </a:tc>
                <a:tc>
                  <a:txBody>
                    <a:bodyPr/>
                    <a:lstStyle/>
                    <a:p>
                      <a:pPr algn="ctr"/>
                      <a:r>
                        <a:rPr lang="en-AU" sz="1600" dirty="0">
                          <a:solidFill>
                            <a:schemeClr val="accent6"/>
                          </a:solidFill>
                          <a:latin typeface="+mj-lt"/>
                        </a:rPr>
                        <a:t>Waiting</a:t>
                      </a:r>
                    </a:p>
                  </a:txBody>
                  <a:tcPr marL="115147" marR="115147"/>
                </a:tc>
                <a:extLst>
                  <a:ext uri="{0D108BD9-81ED-4DB2-BD59-A6C34878D82A}">
                    <a16:rowId xmlns:a16="http://schemas.microsoft.com/office/drawing/2014/main" xmlns="" val="10002"/>
                  </a:ext>
                </a:extLst>
              </a:tr>
            </a:tbl>
          </a:graphicData>
        </a:graphic>
      </p:graphicFrame>
      <p:sp>
        <p:nvSpPr>
          <p:cNvPr id="4" name="Footer Placeholder 3"/>
          <p:cNvSpPr>
            <a:spLocks noGrp="1"/>
          </p:cNvSpPr>
          <p:nvPr>
            <p:ph type="ftr" sz="quarter" idx="10"/>
          </p:nvPr>
        </p:nvSpPr>
        <p:spPr/>
        <p:txBody>
          <a:bodyPr/>
          <a:lstStyle/>
          <a:p>
            <a:pPr>
              <a:defRPr/>
            </a:pPr>
            <a:r>
              <a:rPr lang="en-US" dirty="0"/>
              <a:t>Apurva  N. Mody (BAE Systems), </a:t>
            </a:r>
          </a:p>
          <a:p>
            <a:pPr>
              <a:defRPr/>
            </a:pPr>
            <a:r>
              <a:rPr lang="en-US" dirty="0"/>
              <a:t>Oliver Holland (King College, London</a:t>
            </a:r>
            <a:endParaRPr lang="en-US" dirty="0"/>
          </a:p>
        </p:txBody>
      </p:sp>
      <p:sp>
        <p:nvSpPr>
          <p:cNvPr id="5" name="Slide Number Placeholder 4"/>
          <p:cNvSpPr>
            <a:spLocks noGrp="1"/>
          </p:cNvSpPr>
          <p:nvPr>
            <p:ph type="sldNum" sz="quarter" idx="11"/>
          </p:nvPr>
        </p:nvSpPr>
        <p:spPr/>
        <p:txBody>
          <a:bodyPr/>
          <a:lstStyle/>
          <a:p>
            <a:r>
              <a:rPr lang="en-US"/>
              <a:t>Slide </a:t>
            </a:r>
            <a:fld id="{EF4002E7-DB4D-4CC3-8382-1939D19420D8}" type="slidenum">
              <a:rPr lang="en-US" smtClean="0"/>
              <a:pPr/>
              <a:t>3</a:t>
            </a:fld>
            <a:endParaRPr lang="en-US"/>
          </a:p>
        </p:txBody>
      </p:sp>
    </p:spTree>
    <p:extLst>
      <p:ext uri="{BB962C8B-B14F-4D97-AF65-F5344CB8AC3E}">
        <p14:creationId xmlns:p14="http://schemas.microsoft.com/office/powerpoint/2010/main" val="3228675657"/>
      </p:ext>
    </p:extLst>
  </p:cSld>
  <p:clrMapOvr>
    <a:masterClrMapping/>
  </p:clrMapOvr>
  <p:timing>
    <p:tnLst>
      <p:par>
        <p:cT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Title 6"/>
          <p:cNvSpPr>
            <a:spLocks noGrp="1"/>
          </p:cNvSpPr>
          <p:nvPr>
            <p:ph type="title"/>
          </p:nvPr>
        </p:nvSpPr>
        <p:spPr/>
        <p:txBody>
          <a:bodyPr/>
          <a:lstStyle/>
          <a:p>
            <a:r>
              <a:rPr lang="en-AU" dirty="0"/>
              <a:t>IEEE 802.22b FDIS ballot passed and published but a response is still required</a:t>
            </a:r>
          </a:p>
        </p:txBody>
      </p:sp>
      <p:sp>
        <p:nvSpPr>
          <p:cNvPr id="5" name="Footer Placeholder 4"/>
          <p:cNvSpPr>
            <a:spLocks noGrp="1"/>
          </p:cNvSpPr>
          <p:nvPr>
            <p:ph type="ftr" sz="quarter" idx="10"/>
          </p:nvPr>
        </p:nvSpPr>
        <p:spPr/>
        <p:txBody>
          <a:bodyPr/>
          <a:lstStyle/>
          <a:p>
            <a:pPr>
              <a:defRPr/>
            </a:pPr>
            <a:r>
              <a:rPr lang="en-US" dirty="0"/>
              <a:t>Apurva  N. Mody (BAE Systems), </a:t>
            </a:r>
          </a:p>
          <a:p>
            <a:pPr>
              <a:defRPr/>
            </a:pPr>
            <a:r>
              <a:rPr lang="en-US" dirty="0"/>
              <a:t>Oliver Holland (King College, London</a:t>
            </a:r>
            <a:endParaRPr lang="en-US" dirty="0"/>
          </a:p>
        </p:txBody>
      </p:sp>
      <p:sp>
        <p:nvSpPr>
          <p:cNvPr id="6" name="Slide Number Placeholder 5"/>
          <p:cNvSpPr>
            <a:spLocks noGrp="1"/>
          </p:cNvSpPr>
          <p:nvPr>
            <p:ph type="sldNum" sz="quarter" idx="11"/>
          </p:nvPr>
        </p:nvSpPr>
        <p:spPr/>
        <p:txBody>
          <a:bodyPr/>
          <a:lstStyle/>
          <a:p>
            <a:pPr>
              <a:defRPr/>
            </a:pPr>
            <a:r>
              <a:rPr lang="en-US"/>
              <a:t>Slide </a:t>
            </a:r>
            <a:fld id="{FCE5288C-F87B-4810-A6B2-740CE13BD34D}" type="slidenum">
              <a:rPr lang="en-US" smtClean="0"/>
              <a:pPr>
                <a:defRPr/>
              </a:pPr>
              <a:t>4</a:t>
            </a:fld>
            <a:endParaRPr lang="en-US"/>
          </a:p>
        </p:txBody>
      </p:sp>
      <p:sp>
        <p:nvSpPr>
          <p:cNvPr id="10" name="Content Placeholder 9"/>
          <p:cNvSpPr>
            <a:spLocks noGrp="1"/>
          </p:cNvSpPr>
          <p:nvPr>
            <p:ph idx="1"/>
          </p:nvPr>
        </p:nvSpPr>
        <p:spPr>
          <a:xfrm>
            <a:off x="685800" y="1447800"/>
            <a:ext cx="7772400" cy="4114800"/>
          </a:xfrm>
        </p:spPr>
        <p:txBody>
          <a:bodyPr/>
          <a:lstStyle/>
          <a:p>
            <a:r>
              <a:rPr lang="en-AU" dirty="0"/>
              <a:t>Drafts </a:t>
            </a:r>
            <a:r>
              <a:rPr lang="en-GB" dirty="0"/>
              <a:t>sent to SC6</a:t>
            </a:r>
            <a:r>
              <a:rPr lang="en-AU" dirty="0"/>
              <a:t>: </a:t>
            </a:r>
            <a:r>
              <a:rPr lang="en-AU" dirty="0">
                <a:solidFill>
                  <a:srgbClr val="00B050"/>
                </a:solidFill>
              </a:rPr>
              <a:t>sent</a:t>
            </a:r>
          </a:p>
          <a:p>
            <a:pPr lvl="1"/>
            <a:r>
              <a:rPr lang="en-AU" dirty="0"/>
              <a:t>IEEE 802.22b was liaised in July 2015 to SC6  to allow them to become familiar with it before submission for approval under the PSDO process</a:t>
            </a:r>
          </a:p>
          <a:p>
            <a:r>
              <a:rPr lang="en-US" dirty="0"/>
              <a:t>60-day</a:t>
            </a:r>
            <a:r>
              <a:rPr lang="en-AU" dirty="0"/>
              <a:t> pre-ballot: </a:t>
            </a:r>
            <a:r>
              <a:rPr lang="en-AU" dirty="0">
                <a:solidFill>
                  <a:srgbClr val="00B050"/>
                </a:solidFill>
              </a:rPr>
              <a:t>passed on 3 April 2016 and response sent</a:t>
            </a:r>
          </a:p>
          <a:p>
            <a:pPr lvl="1"/>
            <a:r>
              <a:rPr lang="en-AU" dirty="0"/>
              <a:t>IEEE 802.22b was submitted for </a:t>
            </a:r>
            <a:r>
              <a:rPr lang="en-US" dirty="0"/>
              <a:t>60-day</a:t>
            </a:r>
            <a:r>
              <a:rPr lang="en-AU" dirty="0"/>
              <a:t> ballot in December 2015, and after a delay the ballot passed on 3 April 2016 (N16415)</a:t>
            </a:r>
          </a:p>
          <a:p>
            <a:pPr lvl="2"/>
            <a:r>
              <a:rPr lang="en-AU" dirty="0"/>
              <a:t>Support need for ISO standard? Passed 9/1/8</a:t>
            </a:r>
          </a:p>
          <a:p>
            <a:pPr lvl="2"/>
            <a:r>
              <a:rPr lang="en-AU" dirty="0"/>
              <a:t>Support this submission being sent to FDIS? 8/2/8</a:t>
            </a:r>
          </a:p>
          <a:p>
            <a:pPr lvl="1"/>
            <a:r>
              <a:rPr lang="en-AU" dirty="0"/>
              <a:t>China NB &amp; Japan NB voted “no”</a:t>
            </a:r>
          </a:p>
          <a:p>
            <a:pPr lvl="2"/>
            <a:r>
              <a:rPr lang="en-AU" dirty="0"/>
              <a:t>802.22 WG response was sent in Nov 2016</a:t>
            </a:r>
          </a:p>
          <a:p>
            <a:r>
              <a:rPr lang="en-AU" dirty="0"/>
              <a:t>FDIS ballot: </a:t>
            </a:r>
            <a:r>
              <a:rPr lang="en-AU" dirty="0">
                <a:solidFill>
                  <a:srgbClr val="00B050"/>
                </a:solidFill>
              </a:rPr>
              <a:t>passed 27 July </a:t>
            </a:r>
            <a:r>
              <a:rPr lang="en-AU" dirty="0" smtClean="0">
                <a:solidFill>
                  <a:srgbClr val="00B050"/>
                </a:solidFill>
              </a:rPr>
              <a:t>2017  </a:t>
            </a:r>
            <a:r>
              <a:rPr lang="en-AU" dirty="0">
                <a:solidFill>
                  <a:srgbClr val="00B050"/>
                </a:solidFill>
              </a:rPr>
              <a:t>&amp; published </a:t>
            </a:r>
            <a:r>
              <a:rPr lang="en-AU" dirty="0">
                <a:solidFill>
                  <a:schemeClr val="accent6"/>
                </a:solidFill>
              </a:rPr>
              <a:t>with response required</a:t>
            </a:r>
          </a:p>
          <a:p>
            <a:pPr lvl="1"/>
            <a:r>
              <a:rPr lang="en-AU" dirty="0"/>
              <a:t>Passed on 27 July 2017 by 12/1/16 (N16690)</a:t>
            </a:r>
          </a:p>
          <a:p>
            <a:pPr lvl="2"/>
            <a:r>
              <a:rPr lang="en-AU" dirty="0"/>
              <a:t>China NB voted “no” with two comments</a:t>
            </a:r>
          </a:p>
          <a:p>
            <a:pPr lvl="1"/>
            <a:r>
              <a:rPr lang="en-AU" dirty="0"/>
              <a:t>The ISO/IEC/IEEE standard was published in Oct 2017</a:t>
            </a:r>
          </a:p>
        </p:txBody>
      </p:sp>
    </p:spTree>
    <p:extLst>
      <p:ext uri="{BB962C8B-B14F-4D97-AF65-F5344CB8AC3E}">
        <p14:creationId xmlns:p14="http://schemas.microsoft.com/office/powerpoint/2010/main" val="201848660"/>
      </p:ext>
    </p:extLst>
  </p:cSld>
  <p:clrMapOvr>
    <a:masterClrMapping/>
  </p:clrMapOvr>
  <p:timing>
    <p:tnLst>
      <p:par>
        <p:cTn id="1" dur="indefinite" restart="never" nodeType="tmRoot"/>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AU" dirty="0"/>
              <a:t>There were two comments received on the IEEE 802.22b FDIS ballot</a:t>
            </a:r>
          </a:p>
        </p:txBody>
      </p:sp>
      <p:sp>
        <p:nvSpPr>
          <p:cNvPr id="3" name="Content Placeholder 2"/>
          <p:cNvSpPr>
            <a:spLocks noGrp="1"/>
          </p:cNvSpPr>
          <p:nvPr>
            <p:ph idx="1"/>
          </p:nvPr>
        </p:nvSpPr>
        <p:spPr/>
        <p:txBody>
          <a:bodyPr/>
          <a:lstStyle/>
          <a:p>
            <a:r>
              <a:rPr lang="en-AU" dirty="0"/>
              <a:t>China NB Comment 1</a:t>
            </a:r>
          </a:p>
          <a:p>
            <a:pPr lvl="1"/>
            <a:r>
              <a:rPr lang="en-AU" i="1" dirty="0"/>
              <a:t>ISO/IEC/IEEE 8802-22:2015/FDAM 1:2017 is based on IEEE 802.1x. Since the technical concerns China NB proposed in 6N15555 still haven’t been reasonably disposed in this text, China NB has to vote against on this ballot.</a:t>
            </a:r>
          </a:p>
          <a:p>
            <a:r>
              <a:rPr lang="en-AU" dirty="0"/>
              <a:t>China NB Change 1</a:t>
            </a:r>
          </a:p>
          <a:p>
            <a:pPr lvl="1"/>
            <a:r>
              <a:rPr lang="en-AU" i="1" dirty="0"/>
              <a:t>Recommend not referencing the defective standards or enhancing its security </a:t>
            </a:r>
            <a:r>
              <a:rPr lang="en-AU" i="1" dirty="0" smtClean="0"/>
              <a:t>mechanism</a:t>
            </a:r>
            <a:endParaRPr lang="en-AU" i="1" dirty="0"/>
          </a:p>
        </p:txBody>
      </p:sp>
      <p:sp>
        <p:nvSpPr>
          <p:cNvPr id="4" name="Footer Placeholder 3"/>
          <p:cNvSpPr>
            <a:spLocks noGrp="1"/>
          </p:cNvSpPr>
          <p:nvPr>
            <p:ph type="ftr" sz="quarter" idx="10"/>
          </p:nvPr>
        </p:nvSpPr>
        <p:spPr/>
        <p:txBody>
          <a:bodyPr/>
          <a:lstStyle/>
          <a:p>
            <a:pPr>
              <a:defRPr/>
            </a:pPr>
            <a:r>
              <a:rPr lang="en-US" dirty="0"/>
              <a:t>Apurva  N. Mody (BAE Systems), </a:t>
            </a:r>
          </a:p>
          <a:p>
            <a:pPr>
              <a:defRPr/>
            </a:pPr>
            <a:r>
              <a:rPr lang="en-US" dirty="0"/>
              <a:t>Oliver Holland (King College, London</a:t>
            </a:r>
            <a:endParaRPr lang="en-US" dirty="0"/>
          </a:p>
        </p:txBody>
      </p:sp>
      <p:sp>
        <p:nvSpPr>
          <p:cNvPr id="5" name="Slide Number Placeholder 4"/>
          <p:cNvSpPr>
            <a:spLocks noGrp="1"/>
          </p:cNvSpPr>
          <p:nvPr>
            <p:ph type="sldNum" sz="quarter" idx="11"/>
          </p:nvPr>
        </p:nvSpPr>
        <p:spPr/>
        <p:txBody>
          <a:bodyPr/>
          <a:lstStyle/>
          <a:p>
            <a:pPr>
              <a:defRPr/>
            </a:pPr>
            <a:r>
              <a:rPr lang="en-US"/>
              <a:t>Slide </a:t>
            </a:r>
            <a:fld id="{EF4002E7-DB4D-4CC3-8382-1939D19420D8}" type="slidenum">
              <a:rPr lang="en-US" smtClean="0"/>
              <a:pPr>
                <a:defRPr/>
              </a:pPr>
              <a:t>5</a:t>
            </a:fld>
            <a:endParaRPr lang="en-US"/>
          </a:p>
        </p:txBody>
      </p:sp>
    </p:spTree>
    <p:extLst>
      <p:ext uri="{BB962C8B-B14F-4D97-AF65-F5344CB8AC3E}">
        <p14:creationId xmlns:p14="http://schemas.microsoft.com/office/powerpoint/2010/main" val="1233648384"/>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AU" dirty="0"/>
              <a:t>There were two comments received on the IEEE 802.22b FDIS ballot</a:t>
            </a:r>
          </a:p>
        </p:txBody>
      </p:sp>
      <p:sp>
        <p:nvSpPr>
          <p:cNvPr id="3" name="Content Placeholder 2"/>
          <p:cNvSpPr>
            <a:spLocks noGrp="1"/>
          </p:cNvSpPr>
          <p:nvPr>
            <p:ph idx="1"/>
          </p:nvPr>
        </p:nvSpPr>
        <p:spPr>
          <a:xfrm>
            <a:off x="609600" y="1600200"/>
            <a:ext cx="7772400" cy="4114800"/>
          </a:xfrm>
        </p:spPr>
        <p:txBody>
          <a:bodyPr/>
          <a:lstStyle/>
          <a:p>
            <a:pPr lvl="0"/>
            <a:r>
              <a:rPr lang="en-AU" sz="2000" dirty="0" smtClean="0"/>
              <a:t>IEEE </a:t>
            </a:r>
            <a:r>
              <a:rPr lang="en-AU" sz="2000" dirty="0"/>
              <a:t>802 response to China NB comment &amp; request 1</a:t>
            </a:r>
            <a:endParaRPr lang="en-US" dirty="0"/>
          </a:p>
          <a:p>
            <a:pPr lvl="0"/>
            <a:r>
              <a:rPr lang="en-US" sz="1400" dirty="0"/>
              <a:t>The China NB has requested that IEEE 802.1X-2010 related descriptions are removed from the text of IEEE 802.22b.</a:t>
            </a:r>
            <a:endParaRPr lang="en-US" sz="1200" dirty="0"/>
          </a:p>
          <a:p>
            <a:pPr lvl="0"/>
            <a:r>
              <a:rPr lang="en-US" sz="1400" dirty="0"/>
              <a:t>IEEE 802 declines to make this change because:</a:t>
            </a:r>
            <a:endParaRPr lang="en-US" sz="1200" dirty="0"/>
          </a:p>
          <a:p>
            <a:pPr lvl="1"/>
            <a:r>
              <a:rPr lang="en-US" sz="1400" dirty="0"/>
              <a:t>IEEE 802.22b does not contain any IEEE 802.1X-2010 related descriptions </a:t>
            </a:r>
            <a:endParaRPr lang="en-US" sz="1200" dirty="0"/>
          </a:p>
          <a:p>
            <a:pPr lvl="1"/>
            <a:r>
              <a:rPr lang="en-US" sz="1400" dirty="0"/>
              <a:t>There is no technical justification to remove any IEEE 802.1X-2010 related descriptions from any standard</a:t>
            </a:r>
            <a:endParaRPr lang="en-US" sz="1200" dirty="0"/>
          </a:p>
          <a:p>
            <a:pPr lvl="0"/>
            <a:r>
              <a:rPr lang="en-US" sz="1400" dirty="0"/>
              <a:t>While the base IEEE 802.22-2011 specification does reference various IEEE 802.1 specifications including IEEE 802.1X, IEEE 802.22b includes no such references.</a:t>
            </a:r>
            <a:endParaRPr lang="en-US" sz="1200" dirty="0"/>
          </a:p>
          <a:p>
            <a:pPr lvl="0"/>
            <a:r>
              <a:rPr lang="en-US" sz="1400" dirty="0"/>
              <a:t>IEEE 802 recognizes that the China NB has asserted this in past that man-in-the-middle (and other) attacks are possible against IEEE 802.1X based systems. However, the technical details of such an attack (or a demonstration of an attack) have not yet been supplied by the China NB. In the absence of technical substantiation of the claims, there is no justification to remove references to IEEE 802.1X-2010  from any standard.</a:t>
            </a:r>
            <a:endParaRPr lang="en-US" sz="1200" dirty="0"/>
          </a:p>
          <a:p>
            <a:endParaRPr lang="en-AU" sz="1400" dirty="0"/>
          </a:p>
        </p:txBody>
      </p:sp>
      <p:sp>
        <p:nvSpPr>
          <p:cNvPr id="4" name="Footer Placeholder 3"/>
          <p:cNvSpPr>
            <a:spLocks noGrp="1"/>
          </p:cNvSpPr>
          <p:nvPr>
            <p:ph type="ftr" sz="quarter" idx="10"/>
          </p:nvPr>
        </p:nvSpPr>
        <p:spPr/>
        <p:txBody>
          <a:bodyPr/>
          <a:lstStyle/>
          <a:p>
            <a:pPr>
              <a:defRPr/>
            </a:pPr>
            <a:r>
              <a:rPr lang="en-US" dirty="0"/>
              <a:t>Apurva  N. Mody (BAE Systems), </a:t>
            </a:r>
          </a:p>
          <a:p>
            <a:pPr>
              <a:defRPr/>
            </a:pPr>
            <a:r>
              <a:rPr lang="en-US" dirty="0"/>
              <a:t>Oliver Holland (King College, London</a:t>
            </a:r>
            <a:endParaRPr lang="en-US" dirty="0"/>
          </a:p>
        </p:txBody>
      </p:sp>
      <p:sp>
        <p:nvSpPr>
          <p:cNvPr id="5" name="Slide Number Placeholder 4"/>
          <p:cNvSpPr>
            <a:spLocks noGrp="1"/>
          </p:cNvSpPr>
          <p:nvPr>
            <p:ph type="sldNum" sz="quarter" idx="11"/>
          </p:nvPr>
        </p:nvSpPr>
        <p:spPr/>
        <p:txBody>
          <a:bodyPr/>
          <a:lstStyle/>
          <a:p>
            <a:pPr>
              <a:defRPr/>
            </a:pPr>
            <a:r>
              <a:rPr lang="en-US"/>
              <a:t>Slide </a:t>
            </a:r>
            <a:fld id="{EF4002E7-DB4D-4CC3-8382-1939D19420D8}" type="slidenum">
              <a:rPr lang="en-US" smtClean="0"/>
              <a:pPr>
                <a:defRPr/>
              </a:pPr>
              <a:t>6</a:t>
            </a:fld>
            <a:endParaRPr lang="en-US"/>
          </a:p>
        </p:txBody>
      </p:sp>
    </p:spTree>
    <p:extLst>
      <p:ext uri="{BB962C8B-B14F-4D97-AF65-F5344CB8AC3E}">
        <p14:creationId xmlns:p14="http://schemas.microsoft.com/office/powerpoint/2010/main" val="2104140140"/>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AU" dirty="0"/>
              <a:t>There were two comments received on the IEEE 802.22b FDIS ballot</a:t>
            </a:r>
          </a:p>
        </p:txBody>
      </p:sp>
      <p:sp>
        <p:nvSpPr>
          <p:cNvPr id="3" name="Content Placeholder 2"/>
          <p:cNvSpPr>
            <a:spLocks noGrp="1"/>
          </p:cNvSpPr>
          <p:nvPr>
            <p:ph idx="1"/>
          </p:nvPr>
        </p:nvSpPr>
        <p:spPr/>
        <p:txBody>
          <a:bodyPr/>
          <a:lstStyle/>
          <a:p>
            <a:r>
              <a:rPr lang="en-AU" dirty="0"/>
              <a:t>China NB Comment 2</a:t>
            </a:r>
          </a:p>
          <a:p>
            <a:pPr lvl="1"/>
            <a:r>
              <a:rPr lang="en-AU" i="1" dirty="0"/>
              <a:t>Cryptographic algorithms to be applied to information security mechanism may be subject to national and regional regulations. They should conform to national laws and regulations, and can be chosen according to specific requirements in different countries and regions. Therefore, it is not appropriate for this draft to require the same AES algorithm</a:t>
            </a:r>
          </a:p>
          <a:p>
            <a:r>
              <a:rPr lang="en-AU" dirty="0"/>
              <a:t>China NB Change 2</a:t>
            </a:r>
          </a:p>
          <a:p>
            <a:pPr lvl="1"/>
            <a:r>
              <a:rPr lang="en-AU" i="1" dirty="0"/>
              <a:t>It is suggested to clearly note that AES is optional. There is no specific implementation solution to establish security mechanism. It is recommended to provide several typical mechanisms in order to better achieve the interconnection between devices</a:t>
            </a:r>
          </a:p>
          <a:p>
            <a:r>
              <a:rPr lang="en-AU" i="1" dirty="0"/>
              <a:t>…</a:t>
            </a:r>
          </a:p>
        </p:txBody>
      </p:sp>
      <p:sp>
        <p:nvSpPr>
          <p:cNvPr id="4" name="Footer Placeholder 3"/>
          <p:cNvSpPr>
            <a:spLocks noGrp="1"/>
          </p:cNvSpPr>
          <p:nvPr>
            <p:ph type="ftr" sz="quarter" idx="10"/>
          </p:nvPr>
        </p:nvSpPr>
        <p:spPr/>
        <p:txBody>
          <a:bodyPr/>
          <a:lstStyle/>
          <a:p>
            <a:pPr>
              <a:defRPr/>
            </a:pPr>
            <a:r>
              <a:rPr lang="en-US" dirty="0"/>
              <a:t>Apurva  N. Mody (BAE Systems), </a:t>
            </a:r>
          </a:p>
          <a:p>
            <a:pPr>
              <a:defRPr/>
            </a:pPr>
            <a:r>
              <a:rPr lang="en-US" dirty="0"/>
              <a:t>Oliver Holland (King College, London</a:t>
            </a:r>
            <a:endParaRPr lang="en-US" dirty="0"/>
          </a:p>
        </p:txBody>
      </p:sp>
      <p:sp>
        <p:nvSpPr>
          <p:cNvPr id="5" name="Slide Number Placeholder 4"/>
          <p:cNvSpPr>
            <a:spLocks noGrp="1"/>
          </p:cNvSpPr>
          <p:nvPr>
            <p:ph type="sldNum" sz="quarter" idx="11"/>
          </p:nvPr>
        </p:nvSpPr>
        <p:spPr/>
        <p:txBody>
          <a:bodyPr/>
          <a:lstStyle/>
          <a:p>
            <a:pPr>
              <a:defRPr/>
            </a:pPr>
            <a:r>
              <a:rPr lang="en-US"/>
              <a:t>Slide </a:t>
            </a:r>
            <a:fld id="{EF4002E7-DB4D-4CC3-8382-1939D19420D8}" type="slidenum">
              <a:rPr lang="en-US" smtClean="0"/>
              <a:pPr>
                <a:defRPr/>
              </a:pPr>
              <a:t>7</a:t>
            </a:fld>
            <a:endParaRPr lang="en-US"/>
          </a:p>
        </p:txBody>
      </p:sp>
    </p:spTree>
    <p:extLst>
      <p:ext uri="{BB962C8B-B14F-4D97-AF65-F5344CB8AC3E}">
        <p14:creationId xmlns:p14="http://schemas.microsoft.com/office/powerpoint/2010/main" val="2231487324"/>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AU" dirty="0"/>
              <a:t>There were two comments received on the IEEE 802.22b FDIS ballot</a:t>
            </a:r>
          </a:p>
        </p:txBody>
      </p:sp>
      <p:sp>
        <p:nvSpPr>
          <p:cNvPr id="3" name="Content Placeholder 2"/>
          <p:cNvSpPr>
            <a:spLocks noGrp="1"/>
          </p:cNvSpPr>
          <p:nvPr>
            <p:ph idx="1"/>
          </p:nvPr>
        </p:nvSpPr>
        <p:spPr/>
        <p:txBody>
          <a:bodyPr/>
          <a:lstStyle/>
          <a:p>
            <a:r>
              <a:rPr lang="en-AU" sz="2000" dirty="0" smtClean="0"/>
              <a:t>IEEE </a:t>
            </a:r>
            <a:r>
              <a:rPr lang="en-AU" sz="2000" dirty="0"/>
              <a:t>802 response to Comment 2</a:t>
            </a:r>
          </a:p>
          <a:p>
            <a:pPr lvl="1"/>
            <a:r>
              <a:rPr lang="en-AU" dirty="0" smtClean="0"/>
              <a:t>The IEEE 802.22b Amendment and the base IEEE 802.22-2010 Standards have proposed the use of AES type of encryption for global coexistence and inter-operability of the devices</a:t>
            </a:r>
            <a:endParaRPr lang="en-AU" dirty="0"/>
          </a:p>
          <a:p>
            <a:pPr lvl="1"/>
            <a:r>
              <a:rPr lang="en-AU" dirty="0" smtClean="0"/>
              <a:t>Providing </a:t>
            </a:r>
            <a:r>
              <a:rPr lang="en-AU" dirty="0"/>
              <a:t>for additional ciphers is an excellent idea and the China NB is invited to make suggestions of particular ciphers in the context </a:t>
            </a:r>
            <a:r>
              <a:rPr lang="en-AU" dirty="0" smtClean="0"/>
              <a:t>on-going </a:t>
            </a:r>
            <a:r>
              <a:rPr lang="en-AU" dirty="0"/>
              <a:t>revision </a:t>
            </a:r>
            <a:r>
              <a:rPr lang="en-AU" dirty="0" smtClean="0"/>
              <a:t>to the IEEE 802.22 Standard.  </a:t>
            </a:r>
            <a:endParaRPr lang="en-AU" dirty="0"/>
          </a:p>
        </p:txBody>
      </p:sp>
      <p:sp>
        <p:nvSpPr>
          <p:cNvPr id="4" name="Footer Placeholder 3"/>
          <p:cNvSpPr>
            <a:spLocks noGrp="1"/>
          </p:cNvSpPr>
          <p:nvPr>
            <p:ph type="ftr" sz="quarter" idx="10"/>
          </p:nvPr>
        </p:nvSpPr>
        <p:spPr/>
        <p:txBody>
          <a:bodyPr/>
          <a:lstStyle/>
          <a:p>
            <a:pPr>
              <a:defRPr/>
            </a:pPr>
            <a:r>
              <a:rPr lang="en-US" dirty="0"/>
              <a:t>Apurva  N. Mody (BAE Systems), </a:t>
            </a:r>
          </a:p>
          <a:p>
            <a:pPr>
              <a:defRPr/>
            </a:pPr>
            <a:r>
              <a:rPr lang="en-US" dirty="0"/>
              <a:t>Oliver Holland (King College, London</a:t>
            </a:r>
            <a:endParaRPr lang="en-US" dirty="0"/>
          </a:p>
        </p:txBody>
      </p:sp>
      <p:sp>
        <p:nvSpPr>
          <p:cNvPr id="5" name="Slide Number Placeholder 4"/>
          <p:cNvSpPr>
            <a:spLocks noGrp="1"/>
          </p:cNvSpPr>
          <p:nvPr>
            <p:ph type="sldNum" sz="quarter" idx="11"/>
          </p:nvPr>
        </p:nvSpPr>
        <p:spPr/>
        <p:txBody>
          <a:bodyPr/>
          <a:lstStyle/>
          <a:p>
            <a:pPr>
              <a:defRPr/>
            </a:pPr>
            <a:r>
              <a:rPr lang="en-US"/>
              <a:t>Slide </a:t>
            </a:r>
            <a:fld id="{EF4002E7-DB4D-4CC3-8382-1939D19420D8}" type="slidenum">
              <a:rPr lang="en-US" smtClean="0"/>
              <a:pPr>
                <a:defRPr/>
              </a:pPr>
              <a:t>8</a:t>
            </a:fld>
            <a:endParaRPr lang="en-US"/>
          </a:p>
        </p:txBody>
      </p:sp>
    </p:spTree>
    <p:extLst>
      <p:ext uri="{BB962C8B-B14F-4D97-AF65-F5344CB8AC3E}">
        <p14:creationId xmlns:p14="http://schemas.microsoft.com/office/powerpoint/2010/main" val="681034817"/>
      </p:ext>
    </p:extLst>
  </p:cSld>
  <p:clrMapOvr>
    <a:masterClrMapping/>
  </p:clrMapOvr>
</p:sld>
</file>

<file path=ppt/theme/theme1.xml><?xml version="1.0" encoding="utf-8"?>
<a:theme xmlns:a="http://schemas.openxmlformats.org/drawingml/2006/main" name="802-11-Submission">
  <a:themeElements>
    <a:clrScheme name="">
      <a:dk1>
        <a:srgbClr val="000000"/>
      </a:dk1>
      <a:lt1>
        <a:srgbClr val="FFFFFF"/>
      </a:lt1>
      <a:dk2>
        <a:srgbClr val="000000"/>
      </a:dk2>
      <a:lt2>
        <a:srgbClr val="969696"/>
      </a:lt2>
      <a:accent1>
        <a:srgbClr val="00CC99"/>
      </a:accent1>
      <a:accent2>
        <a:srgbClr val="3333CC"/>
      </a:accent2>
      <a:accent3>
        <a:srgbClr val="FFFFFF"/>
      </a:accent3>
      <a:accent4>
        <a:srgbClr val="000000"/>
      </a:accent4>
      <a:accent5>
        <a:srgbClr val="AAE2CA"/>
      </a:accent5>
      <a:accent6>
        <a:srgbClr val="2D2DB9"/>
      </a:accent6>
      <a:hlink>
        <a:srgbClr val="0066FF"/>
      </a:hlink>
      <a:folHlink>
        <a:srgbClr val="0000CC"/>
      </a:folHlink>
    </a:clrScheme>
    <a:fontScheme name="802-11-Submission">
      <a:majorFont>
        <a:latin typeface="Arial"/>
        <a:ea typeface=""/>
        <a:cs typeface=""/>
      </a:majorFont>
      <a:minorFont>
        <a:latin typeface="Arial"/>
        <a:ea typeface=""/>
        <a:cs typeface=""/>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solidFill>
          <a:schemeClr val="accent1"/>
        </a:solidFill>
        <a:ln w="12700" cap="flat" cmpd="sng" algn="ctr">
          <a:solidFill>
            <a:schemeClr val="tx1"/>
          </a:solidFill>
          <a:prstDash val="solid"/>
          <a:round/>
          <a:headEnd type="none" w="sm" len="sm"/>
          <a:tailEnd type="none" w="sm" len="sm"/>
        </a:ln>
        <a:effectLst/>
      </a:spPr>
      <a:bodyPr vert="horz" wrap="square" lIns="91440" tIns="45720" rIns="91440" bIns="45720" numCol="1" anchor="t" anchorCtr="0" compatLnSpc="1">
        <a:prstTxWarp prst="textNoShape">
          <a:avLst/>
        </a:prstTxWarp>
      </a:bodyPr>
      <a:lstStyle>
        <a:defPPr marL="0" marR="0" indent="0" algn="l" defTabSz="914400" rtl="0" eaLnBrk="0" fontAlgn="base" latinLnBrk="0" hangingPunct="0">
          <a:lnSpc>
            <a:spcPct val="100000"/>
          </a:lnSpc>
          <a:spcBef>
            <a:spcPct val="0"/>
          </a:spcBef>
          <a:spcAft>
            <a:spcPct val="0"/>
          </a:spcAft>
          <a:buClrTx/>
          <a:buSzTx/>
          <a:buFontTx/>
          <a:buNone/>
          <a:tabLst/>
          <a:defRPr kumimoji="0" lang="en-US" sz="1200" b="0" i="0" u="none" strike="noStrike" cap="none" normalizeH="0" baseline="0" smtClean="0">
            <a:ln>
              <a:noFill/>
            </a:ln>
            <a:solidFill>
              <a:schemeClr val="tx1"/>
            </a:solidFill>
            <a:effectLst/>
            <a:latin typeface="Times New Roman" pitchFamily="18" charset="0"/>
          </a:defRPr>
        </a:defPPr>
      </a:lstStyle>
    </a:spDef>
    <a:lnDef>
      <a:spPr bwMode="auto">
        <a:xfrm>
          <a:off x="0" y="0"/>
          <a:ext cx="1" cy="1"/>
        </a:xfrm>
        <a:custGeom>
          <a:avLst/>
          <a:gdLst/>
          <a:ahLst/>
          <a:cxnLst/>
          <a:rect l="0" t="0" r="0" b="0"/>
          <a:pathLst/>
        </a:custGeom>
        <a:solidFill>
          <a:schemeClr val="accent1"/>
        </a:solidFill>
        <a:ln w="12700" cap="flat" cmpd="sng" algn="ctr">
          <a:solidFill>
            <a:schemeClr val="tx1"/>
          </a:solidFill>
          <a:prstDash val="solid"/>
          <a:round/>
          <a:headEnd type="none" w="sm" len="sm"/>
          <a:tailEnd type="none" w="sm" len="sm"/>
        </a:ln>
        <a:effectLst/>
      </a:spPr>
      <a:bodyPr vert="horz" wrap="square" lIns="91440" tIns="45720" rIns="91440" bIns="45720" numCol="1" anchor="t" anchorCtr="0" compatLnSpc="1">
        <a:prstTxWarp prst="textNoShape">
          <a:avLst/>
        </a:prstTxWarp>
      </a:bodyPr>
      <a:lstStyle>
        <a:defPPr marL="0" marR="0" indent="0" algn="l" defTabSz="914400" rtl="0" eaLnBrk="0" fontAlgn="base" latinLnBrk="0" hangingPunct="0">
          <a:lnSpc>
            <a:spcPct val="100000"/>
          </a:lnSpc>
          <a:spcBef>
            <a:spcPct val="0"/>
          </a:spcBef>
          <a:spcAft>
            <a:spcPct val="0"/>
          </a:spcAft>
          <a:buClrTx/>
          <a:buSzTx/>
          <a:buFontTx/>
          <a:buNone/>
          <a:tabLst/>
          <a:defRPr kumimoji="0" lang="en-US" sz="1200" b="0" i="0" u="none" strike="noStrike" cap="none" normalizeH="0" baseline="0" smtClean="0">
            <a:ln>
              <a:noFill/>
            </a:ln>
            <a:solidFill>
              <a:schemeClr val="tx1"/>
            </a:solidFill>
            <a:effectLst/>
            <a:latin typeface="Times New Roman" pitchFamily="18" charset="0"/>
          </a:defRPr>
        </a:defPPr>
      </a:lstStyle>
    </a:lnDef>
  </a:objectDefaults>
  <a:extraClrSchemeLst>
    <a:extraClrScheme>
      <a:clrScheme name="802-11-Submission 1">
        <a:dk1>
          <a:srgbClr val="000000"/>
        </a:dk1>
        <a:lt1>
          <a:srgbClr val="FFFFFF"/>
        </a:lt1>
        <a:dk2>
          <a:srgbClr val="000000"/>
        </a:dk2>
        <a:lt2>
          <a:srgbClr val="969696"/>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B2B2B2"/>
        </a:folHlink>
      </a:clrScheme>
      <a:clrMap bg1="lt1" tx1="dk1" bg2="lt2" tx2="dk2" accent1="accent1" accent2="accent2" accent3="accent3" accent4="accent4" accent5="accent5" accent6="accent6" hlink="hlink" folHlink="folHlink"/>
    </a:extraClrScheme>
    <a:extraClrScheme>
      <a:clrScheme name="802-11-Submission 2">
        <a:dk1>
          <a:srgbClr val="000000"/>
        </a:dk1>
        <a:lt1>
          <a:srgbClr val="FFFFFF"/>
        </a:lt1>
        <a:dk2>
          <a:srgbClr val="0000FF"/>
        </a:dk2>
        <a:lt2>
          <a:srgbClr val="FFFF00"/>
        </a:lt2>
        <a:accent1>
          <a:srgbClr val="FF9900"/>
        </a:accent1>
        <a:accent2>
          <a:srgbClr val="00FFFF"/>
        </a:accent2>
        <a:accent3>
          <a:srgbClr val="AAAAFF"/>
        </a:accent3>
        <a:accent4>
          <a:srgbClr val="DADADA"/>
        </a:accent4>
        <a:accent5>
          <a:srgbClr val="FFCAAA"/>
        </a:accent5>
        <a:accent6>
          <a:srgbClr val="00E7E7"/>
        </a:accent6>
        <a:hlink>
          <a:srgbClr val="FF0033"/>
        </a:hlink>
        <a:folHlink>
          <a:srgbClr val="969696"/>
        </a:folHlink>
      </a:clrScheme>
      <a:clrMap bg1="dk2" tx1="lt1" bg2="dk1" tx2="lt2" accent1="accent1" accent2="accent2" accent3="accent3" accent4="accent4" accent5="accent5" accent6="accent6" hlink="hlink" folHlink="folHlink"/>
    </a:extraClrScheme>
    <a:extraClrScheme>
      <a:clrScheme name="802-11-Submission 3">
        <a:dk1>
          <a:srgbClr val="000000"/>
        </a:dk1>
        <a:lt1>
          <a:srgbClr val="FFFFCC"/>
        </a:lt1>
        <a:dk2>
          <a:srgbClr val="999933"/>
        </a:dk2>
        <a:lt2>
          <a:srgbClr val="808000"/>
        </a:lt2>
        <a:accent1>
          <a:srgbClr val="339933"/>
        </a:accent1>
        <a:accent2>
          <a:srgbClr val="800000"/>
        </a:accent2>
        <a:accent3>
          <a:srgbClr val="FFFFE2"/>
        </a:accent3>
        <a:accent4>
          <a:srgbClr val="000000"/>
        </a:accent4>
        <a:accent5>
          <a:srgbClr val="ADCAAD"/>
        </a:accent5>
        <a:accent6>
          <a:srgbClr val="730000"/>
        </a:accent6>
        <a:hlink>
          <a:srgbClr val="0033CC"/>
        </a:hlink>
        <a:folHlink>
          <a:srgbClr val="FFCC66"/>
        </a:folHlink>
      </a:clrScheme>
      <a:clrMap bg1="lt1" tx1="dk1" bg2="lt2" tx2="dk2" accent1="accent1" accent2="accent2" accent3="accent3" accent4="accent4" accent5="accent5" accent6="accent6" hlink="hlink" folHlink="folHlink"/>
    </a:extraClrScheme>
    <a:extraClrScheme>
      <a:clrScheme name="802-11-Submission 4">
        <a:dk1>
          <a:srgbClr val="000000"/>
        </a:dk1>
        <a:lt1>
          <a:srgbClr val="FFFFFF"/>
        </a:lt1>
        <a:dk2>
          <a:srgbClr val="000000"/>
        </a:dk2>
        <a:lt2>
          <a:srgbClr val="393939"/>
        </a:lt2>
        <a:accent1>
          <a:srgbClr val="CBCBCB"/>
        </a:accent1>
        <a:accent2>
          <a:srgbClr val="868686"/>
        </a:accent2>
        <a:accent3>
          <a:srgbClr val="FFFFFF"/>
        </a:accent3>
        <a:accent4>
          <a:srgbClr val="000000"/>
        </a:accent4>
        <a:accent5>
          <a:srgbClr val="E2E2E2"/>
        </a:accent5>
        <a:accent6>
          <a:srgbClr val="797979"/>
        </a:accent6>
        <a:hlink>
          <a:srgbClr val="4D4D4D"/>
        </a:hlink>
        <a:folHlink>
          <a:srgbClr val="EAEAEA"/>
        </a:folHlink>
      </a:clrScheme>
      <a:clrMap bg1="lt1" tx1="dk1" bg2="lt2" tx2="dk2" accent1="accent1" accent2="accent2" accent3="accent3" accent4="accent4" accent5="accent5" accent6="accent6" hlink="hlink" folHlink="folHlink"/>
    </a:extraClrScheme>
    <a:extraClrScheme>
      <a:clrScheme name="802-11-Submission 5">
        <a:dk1>
          <a:srgbClr val="000000"/>
        </a:dk1>
        <a:lt1>
          <a:srgbClr val="FFFFFF"/>
        </a:lt1>
        <a:dk2>
          <a:srgbClr val="000000"/>
        </a:dk2>
        <a:lt2>
          <a:srgbClr val="9F9F9F"/>
        </a:lt2>
        <a:accent1>
          <a:srgbClr val="FFCC66"/>
        </a:accent1>
        <a:accent2>
          <a:srgbClr val="0000FF"/>
        </a:accent2>
        <a:accent3>
          <a:srgbClr val="FFFFFF"/>
        </a:accent3>
        <a:accent4>
          <a:srgbClr val="000000"/>
        </a:accent4>
        <a:accent5>
          <a:srgbClr val="FFE2B8"/>
        </a:accent5>
        <a:accent6>
          <a:srgbClr val="0000E7"/>
        </a:accent6>
        <a:hlink>
          <a:srgbClr val="CC00CC"/>
        </a:hlink>
        <a:folHlink>
          <a:srgbClr val="C0C0C0"/>
        </a:folHlink>
      </a:clrScheme>
      <a:clrMap bg1="lt1" tx1="dk1" bg2="lt2" tx2="dk2" accent1="accent1" accent2="accent2" accent3="accent3" accent4="accent4" accent5="accent5" accent6="accent6" hlink="hlink" folHlink="folHlink"/>
    </a:extraClrScheme>
    <a:extraClrScheme>
      <a:clrScheme name="802-11-Submission 6">
        <a:dk1>
          <a:srgbClr val="000000"/>
        </a:dk1>
        <a:lt1>
          <a:srgbClr val="FFFFFF"/>
        </a:lt1>
        <a:dk2>
          <a:srgbClr val="000000"/>
        </a:dk2>
        <a:lt2>
          <a:srgbClr val="868686"/>
        </a:lt2>
        <a:accent1>
          <a:srgbClr val="CBCBCB"/>
        </a:accent1>
        <a:accent2>
          <a:srgbClr val="0066FF"/>
        </a:accent2>
        <a:accent3>
          <a:srgbClr val="FFFFFF"/>
        </a:accent3>
        <a:accent4>
          <a:srgbClr val="000000"/>
        </a:accent4>
        <a:accent5>
          <a:srgbClr val="E2E2E2"/>
        </a:accent5>
        <a:accent6>
          <a:srgbClr val="005CE7"/>
        </a:accent6>
        <a:hlink>
          <a:srgbClr val="FF0033"/>
        </a:hlink>
        <a:folHlink>
          <a:srgbClr val="009900"/>
        </a:folHlink>
      </a:clrScheme>
      <a:clrMap bg1="lt1" tx1="dk1" bg2="lt2" tx2="dk2" accent1="accent1" accent2="accent2" accent3="accent3" accent4="accent4" accent5="accent5" accent6="accent6" hlink="hlink" folHlink="folHlink"/>
    </a:extraClrScheme>
    <a:extraClrScheme>
      <a:clrScheme name="802-11-Submission 7">
        <a:dk1>
          <a:srgbClr val="000000"/>
        </a:dk1>
        <a:lt1>
          <a:srgbClr val="FFFFFF"/>
        </a:lt1>
        <a:dk2>
          <a:srgbClr val="000000"/>
        </a:dk2>
        <a:lt2>
          <a:srgbClr val="969696"/>
        </a:lt2>
        <a:accent1>
          <a:srgbClr val="3399FF"/>
        </a:accent1>
        <a:accent2>
          <a:srgbClr val="99FFCC"/>
        </a:accent2>
        <a:accent3>
          <a:srgbClr val="FFFFFF"/>
        </a:accent3>
        <a:accent4>
          <a:srgbClr val="000000"/>
        </a:accent4>
        <a:accent5>
          <a:srgbClr val="ADCAFF"/>
        </a:accent5>
        <a:accent6>
          <a:srgbClr val="8AE7B9"/>
        </a:accent6>
        <a:hlink>
          <a:srgbClr val="CC00CC"/>
        </a:hlink>
        <a:folHlink>
          <a:srgbClr val="B2B2B2"/>
        </a:folHlink>
      </a:clrScheme>
      <a:clrMap bg1="lt1" tx1="dk1" bg2="lt2" tx2="dk2" accent1="accent1" accent2="accent2" accent3="accent3" accent4="accent4" accent5="accent5" accent6="accent6" hlink="hlink" folHlink="folHlink"/>
    </a:extraClrScheme>
  </a:extraClrSchemeLst>
</a:theme>
</file>

<file path=ppt/theme/theme2.xml><?xml version="1.0" encoding="utf-8"?>
<a:theme xmlns:a="http://schemas.openxmlformats.org/drawingml/2006/main" name="Title slide">
  <a:themeElements>
    <a:clrScheme name="Title slide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fontScheme name="Title slide">
      <a:majorFont>
        <a:latin typeface="Arial"/>
        <a:ea typeface=""/>
        <a:cs typeface=""/>
      </a:majorFont>
      <a:minorFont>
        <a:latin typeface="Arial"/>
        <a:ea typeface=""/>
        <a:cs typeface=""/>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spDef>
      <a:spPr bwMode="auto">
        <a:xfrm>
          <a:off x="0" y="0"/>
          <a:ext cx="1" cy="1"/>
        </a:xfrm>
        <a:custGeom>
          <a:avLst/>
          <a:gdLst/>
          <a:ahLst/>
          <a:cxnLst/>
          <a:rect l="0" t="0" r="0" b="0"/>
          <a:pathLst/>
        </a:custGeom>
        <a:solidFill>
          <a:schemeClr val="accent1"/>
        </a:solidFill>
        <a:ln w="9525" cap="flat" cmpd="sng" algn="ctr">
          <a:solidFill>
            <a:schemeClr val="tx1"/>
          </a:solidFill>
          <a:prstDash val="solid"/>
          <a:round/>
          <a:headEnd type="none" w="med" len="med"/>
          <a:tailEnd type="none" w="med" len="med"/>
        </a:ln>
        <a:effectLst/>
        <a:extLst>
          <a:ext uri="{AF507438-7753-43E0-B8FC-AC1667EBCBE1}">
            <a14:hiddenEffects xmlns:a14="http://schemas.microsoft.com/office/drawing/2010/main">
              <a:effectLst>
                <a:outerShdw dist="35921" dir="2700000" algn="ctr" rotWithShape="0">
                  <a:schemeClr val="bg2"/>
                </a:outerShdw>
              </a:effectLst>
            </a14:hiddenEffects>
          </a:ext>
        </a:extLst>
      </a:spPr>
      <a:bodyPr vert="horz" wrap="square" lIns="91440" tIns="45720" rIns="91440" bIns="45720" numCol="1" anchor="t" anchorCtr="0" compatLnSpc="1">
        <a:prstTxWarp prst="textNoShape">
          <a:avLst/>
        </a:prstTxWarp>
      </a:bodyPr>
      <a:lstStyle>
        <a:defPPr marL="0" marR="0" indent="0" algn="l" defTabSz="914400" rtl="0" eaLnBrk="0" fontAlgn="base" latinLnBrk="0" hangingPunct="0">
          <a:lnSpc>
            <a:spcPct val="100000"/>
          </a:lnSpc>
          <a:spcBef>
            <a:spcPct val="0"/>
          </a:spcBef>
          <a:spcAft>
            <a:spcPct val="0"/>
          </a:spcAft>
          <a:buClrTx/>
          <a:buSzTx/>
          <a:buFontTx/>
          <a:buNone/>
          <a:tabLst/>
          <a:defRPr kumimoji="0" lang="en-US" altLang="en-US" sz="2400" b="0" i="0" u="none" strike="noStrike" cap="none" normalizeH="0" baseline="0" smtClean="0">
            <a:ln>
              <a:noFill/>
            </a:ln>
            <a:solidFill>
              <a:schemeClr val="tx1"/>
            </a:solidFill>
            <a:effectLst/>
            <a:latin typeface="Arial" panose="020B0604020202020204" pitchFamily="34" charset="0"/>
            <a:ea typeface="ＭＳ Ｐゴシック" panose="020B0600070205080204" pitchFamily="34" charset="-128"/>
          </a:defRPr>
        </a:defPPr>
      </a:lstStyle>
    </a:spDef>
    <a:lnDef>
      <a:spPr bwMode="auto">
        <a:xfrm>
          <a:off x="0" y="0"/>
          <a:ext cx="1" cy="1"/>
        </a:xfrm>
        <a:custGeom>
          <a:avLst/>
          <a:gdLst/>
          <a:ahLst/>
          <a:cxnLst/>
          <a:rect l="0" t="0" r="0" b="0"/>
          <a:pathLst/>
        </a:custGeom>
        <a:solidFill>
          <a:schemeClr val="accent1"/>
        </a:solidFill>
        <a:ln w="9525" cap="flat" cmpd="sng" algn="ctr">
          <a:solidFill>
            <a:schemeClr val="tx1"/>
          </a:solidFill>
          <a:prstDash val="solid"/>
          <a:round/>
          <a:headEnd type="none" w="med" len="med"/>
          <a:tailEnd type="none" w="med" len="med"/>
        </a:ln>
        <a:effectLst/>
        <a:extLst>
          <a:ext uri="{AF507438-7753-43E0-B8FC-AC1667EBCBE1}">
            <a14:hiddenEffects xmlns:a14="http://schemas.microsoft.com/office/drawing/2010/main">
              <a:effectLst>
                <a:outerShdw dist="35921" dir="2700000" algn="ctr" rotWithShape="0">
                  <a:schemeClr val="bg2"/>
                </a:outerShdw>
              </a:effectLst>
            </a14:hiddenEffects>
          </a:ext>
        </a:extLst>
      </a:spPr>
      <a:bodyPr vert="horz" wrap="square" lIns="91440" tIns="45720" rIns="91440" bIns="45720" numCol="1" anchor="t" anchorCtr="0" compatLnSpc="1">
        <a:prstTxWarp prst="textNoShape">
          <a:avLst/>
        </a:prstTxWarp>
      </a:bodyPr>
      <a:lstStyle>
        <a:defPPr marL="0" marR="0" indent="0" algn="l" defTabSz="914400" rtl="0" eaLnBrk="0" fontAlgn="base" latinLnBrk="0" hangingPunct="0">
          <a:lnSpc>
            <a:spcPct val="100000"/>
          </a:lnSpc>
          <a:spcBef>
            <a:spcPct val="0"/>
          </a:spcBef>
          <a:spcAft>
            <a:spcPct val="0"/>
          </a:spcAft>
          <a:buClrTx/>
          <a:buSzTx/>
          <a:buFontTx/>
          <a:buNone/>
          <a:tabLst/>
          <a:defRPr kumimoji="0" lang="en-US" altLang="en-US" sz="2400" b="0" i="0" u="none" strike="noStrike" cap="none" normalizeH="0" baseline="0" smtClean="0">
            <a:ln>
              <a:noFill/>
            </a:ln>
            <a:solidFill>
              <a:schemeClr val="tx1"/>
            </a:solidFill>
            <a:effectLst/>
            <a:latin typeface="Arial" panose="020B0604020202020204" pitchFamily="34" charset="0"/>
            <a:ea typeface="ＭＳ Ｐゴシック" panose="020B0600070205080204" pitchFamily="34" charset="-128"/>
          </a:defRPr>
        </a:defPPr>
      </a:lstStyle>
    </a:lnDef>
  </a:objectDefaults>
  <a:extraClrSchemeLst>
    <a:extraClrScheme>
      <a:clrScheme name="Title slide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clrMap bg1="lt1" tx1="dk1" bg2="lt2" tx2="dk2" accent1="accent1" accent2="accent2" accent3="accent3" accent4="accent4" accent5="accent5" accent6="accent6" hlink="hlink" folHlink="folHlink"/>
    </a:extraClrScheme>
    <a:extraClrScheme>
      <a:clrScheme name="Title slide 2">
        <a:dk1>
          <a:srgbClr val="000000"/>
        </a:dk1>
        <a:lt1>
          <a:srgbClr val="FFFFFF"/>
        </a:lt1>
        <a:dk2>
          <a:srgbClr val="000000"/>
        </a:dk2>
        <a:lt2>
          <a:srgbClr val="969696"/>
        </a:lt2>
        <a:accent1>
          <a:srgbClr val="FBDF53"/>
        </a:accent1>
        <a:accent2>
          <a:srgbClr val="FF9966"/>
        </a:accent2>
        <a:accent3>
          <a:srgbClr val="FFFFFF"/>
        </a:accent3>
        <a:accent4>
          <a:srgbClr val="000000"/>
        </a:accent4>
        <a:accent5>
          <a:srgbClr val="FDECB3"/>
        </a:accent5>
        <a:accent6>
          <a:srgbClr val="E78A5C"/>
        </a:accent6>
        <a:hlink>
          <a:srgbClr val="CC3300"/>
        </a:hlink>
        <a:folHlink>
          <a:srgbClr val="996600"/>
        </a:folHlink>
      </a:clrScheme>
      <a:clrMap bg1="lt1" tx1="dk1" bg2="lt2" tx2="dk2" accent1="accent1" accent2="accent2" accent3="accent3" accent4="accent4" accent5="accent5" accent6="accent6" hlink="hlink" folHlink="folHlink"/>
    </a:extraClrScheme>
    <a:extraClrScheme>
      <a:clrScheme name="Title slide 3">
        <a:dk1>
          <a:srgbClr val="000000"/>
        </a:dk1>
        <a:lt1>
          <a:srgbClr val="FFFFFF"/>
        </a:lt1>
        <a:dk2>
          <a:srgbClr val="000000"/>
        </a:dk2>
        <a:lt2>
          <a:srgbClr val="808080"/>
        </a:lt2>
        <a:accent1>
          <a:srgbClr val="99CCFF"/>
        </a:accent1>
        <a:accent2>
          <a:srgbClr val="CCCCFF"/>
        </a:accent2>
        <a:accent3>
          <a:srgbClr val="FFFFFF"/>
        </a:accent3>
        <a:accent4>
          <a:srgbClr val="000000"/>
        </a:accent4>
        <a:accent5>
          <a:srgbClr val="CAE2FF"/>
        </a:accent5>
        <a:accent6>
          <a:srgbClr val="B9B9E7"/>
        </a:accent6>
        <a:hlink>
          <a:srgbClr val="3333CC"/>
        </a:hlink>
        <a:folHlink>
          <a:srgbClr val="AF67FF"/>
        </a:folHlink>
      </a:clrScheme>
      <a:clrMap bg1="lt1" tx1="dk1" bg2="lt2" tx2="dk2" accent1="accent1" accent2="accent2" accent3="accent3" accent4="accent4" accent5="accent5" accent6="accent6" hlink="hlink" folHlink="folHlink"/>
    </a:extraClrScheme>
    <a:extraClrScheme>
      <a:clrScheme name="Title slide 4">
        <a:dk1>
          <a:srgbClr val="000000"/>
        </a:dk1>
        <a:lt1>
          <a:srgbClr val="DEF6F1"/>
        </a:lt1>
        <a:dk2>
          <a:srgbClr val="000000"/>
        </a:dk2>
        <a:lt2>
          <a:srgbClr val="969696"/>
        </a:lt2>
        <a:accent1>
          <a:srgbClr val="FFFFFF"/>
        </a:accent1>
        <a:accent2>
          <a:srgbClr val="8DC6FF"/>
        </a:accent2>
        <a:accent3>
          <a:srgbClr val="ECFAF7"/>
        </a:accent3>
        <a:accent4>
          <a:srgbClr val="000000"/>
        </a:accent4>
        <a:accent5>
          <a:srgbClr val="FFFFFF"/>
        </a:accent5>
        <a:accent6>
          <a:srgbClr val="7FB3E7"/>
        </a:accent6>
        <a:hlink>
          <a:srgbClr val="0066CC"/>
        </a:hlink>
        <a:folHlink>
          <a:srgbClr val="00A800"/>
        </a:folHlink>
      </a:clrScheme>
      <a:clrMap bg1="lt1" tx1="dk1" bg2="lt2" tx2="dk2" accent1="accent1" accent2="accent2" accent3="accent3" accent4="accent4" accent5="accent5" accent6="accent6" hlink="hlink" folHlink="folHlink"/>
    </a:extraClrScheme>
    <a:extraClrScheme>
      <a:clrScheme name="Title slide 5">
        <a:dk1>
          <a:srgbClr val="000000"/>
        </a:dk1>
        <a:lt1>
          <a:srgbClr val="FFFFD9"/>
        </a:lt1>
        <a:dk2>
          <a:srgbClr val="000000"/>
        </a:dk2>
        <a:lt2>
          <a:srgbClr val="777777"/>
        </a:lt2>
        <a:accent1>
          <a:srgbClr val="FFFFF7"/>
        </a:accent1>
        <a:accent2>
          <a:srgbClr val="33CCCC"/>
        </a:accent2>
        <a:accent3>
          <a:srgbClr val="FFFFE9"/>
        </a:accent3>
        <a:accent4>
          <a:srgbClr val="000000"/>
        </a:accent4>
        <a:accent5>
          <a:srgbClr val="FFFFFA"/>
        </a:accent5>
        <a:accent6>
          <a:srgbClr val="2DB9B9"/>
        </a:accent6>
        <a:hlink>
          <a:srgbClr val="FF5050"/>
        </a:hlink>
        <a:folHlink>
          <a:srgbClr val="FF9900"/>
        </a:folHlink>
      </a:clrScheme>
      <a:clrMap bg1="lt1" tx1="dk1" bg2="lt2" tx2="dk2" accent1="accent1" accent2="accent2" accent3="accent3" accent4="accent4" accent5="accent5" accent6="accent6" hlink="hlink" folHlink="folHlink"/>
    </a:extraClrScheme>
    <a:extraClrScheme>
      <a:clrScheme name="Title slide 6">
        <a:dk1>
          <a:srgbClr val="005A58"/>
        </a:dk1>
        <a:lt1>
          <a:srgbClr val="FFFFFF"/>
        </a:lt1>
        <a:dk2>
          <a:srgbClr val="008080"/>
        </a:dk2>
        <a:lt2>
          <a:srgbClr val="FFFF99"/>
        </a:lt2>
        <a:accent1>
          <a:srgbClr val="006462"/>
        </a:accent1>
        <a:accent2>
          <a:srgbClr val="6D6FC7"/>
        </a:accent2>
        <a:accent3>
          <a:srgbClr val="AAC0C0"/>
        </a:accent3>
        <a:accent4>
          <a:srgbClr val="DADADA"/>
        </a:accent4>
        <a:accent5>
          <a:srgbClr val="AAB8B7"/>
        </a:accent5>
        <a:accent6>
          <a:srgbClr val="6264B4"/>
        </a:accent6>
        <a:hlink>
          <a:srgbClr val="00FFFF"/>
        </a:hlink>
        <a:folHlink>
          <a:srgbClr val="00FF00"/>
        </a:folHlink>
      </a:clrScheme>
      <a:clrMap bg1="dk2" tx1="lt1" bg2="dk1" tx2="lt2" accent1="accent1" accent2="accent2" accent3="accent3" accent4="accent4" accent5="accent5" accent6="accent6" hlink="hlink" folHlink="folHlink"/>
    </a:extraClrScheme>
    <a:extraClrScheme>
      <a:clrScheme name="Title slide 7">
        <a:dk1>
          <a:srgbClr val="5C1F00"/>
        </a:dk1>
        <a:lt1>
          <a:srgbClr val="FFFFFF"/>
        </a:lt1>
        <a:dk2>
          <a:srgbClr val="800000"/>
        </a:dk2>
        <a:lt2>
          <a:srgbClr val="DFD293"/>
        </a:lt2>
        <a:accent1>
          <a:srgbClr val="CC3300"/>
        </a:accent1>
        <a:accent2>
          <a:srgbClr val="BE7960"/>
        </a:accent2>
        <a:accent3>
          <a:srgbClr val="C0AAAA"/>
        </a:accent3>
        <a:accent4>
          <a:srgbClr val="DADADA"/>
        </a:accent4>
        <a:accent5>
          <a:srgbClr val="E2ADAA"/>
        </a:accent5>
        <a:accent6>
          <a:srgbClr val="AC6D56"/>
        </a:accent6>
        <a:hlink>
          <a:srgbClr val="FFFF99"/>
        </a:hlink>
        <a:folHlink>
          <a:srgbClr val="D3A219"/>
        </a:folHlink>
      </a:clrScheme>
      <a:clrMap bg1="dk2" tx1="lt1" bg2="dk1" tx2="lt2" accent1="accent1" accent2="accent2" accent3="accent3" accent4="accent4" accent5="accent5" accent6="accent6" hlink="hlink" folHlink="folHlink"/>
    </a:extraClrScheme>
    <a:extraClrScheme>
      <a:clrScheme name="Title slide 8">
        <a:dk1>
          <a:srgbClr val="003366"/>
        </a:dk1>
        <a:lt1>
          <a:srgbClr val="FFFFFF"/>
        </a:lt1>
        <a:dk2>
          <a:srgbClr val="000099"/>
        </a:dk2>
        <a:lt2>
          <a:srgbClr val="CCFFFF"/>
        </a:lt2>
        <a:accent1>
          <a:srgbClr val="3366CC"/>
        </a:accent1>
        <a:accent2>
          <a:srgbClr val="00B000"/>
        </a:accent2>
        <a:accent3>
          <a:srgbClr val="AAAACA"/>
        </a:accent3>
        <a:accent4>
          <a:srgbClr val="DADADA"/>
        </a:accent4>
        <a:accent5>
          <a:srgbClr val="ADB8E2"/>
        </a:accent5>
        <a:accent6>
          <a:srgbClr val="009F00"/>
        </a:accent6>
        <a:hlink>
          <a:srgbClr val="66CCFF"/>
        </a:hlink>
        <a:folHlink>
          <a:srgbClr val="FFE701"/>
        </a:folHlink>
      </a:clrScheme>
      <a:clrMap bg1="dk2" tx1="lt1" bg2="dk1" tx2="lt2" accent1="accent1" accent2="accent2" accent3="accent3" accent4="accent4" accent5="accent5" accent6="accent6" hlink="hlink" folHlink="folHlink"/>
    </a:extraClrScheme>
    <a:extraClrScheme>
      <a:clrScheme name="Title slide 9">
        <a:dk1>
          <a:srgbClr val="336699"/>
        </a:dk1>
        <a:lt1>
          <a:srgbClr val="FFFFFF"/>
        </a:lt1>
        <a:dk2>
          <a:srgbClr val="000000"/>
        </a:dk2>
        <a:lt2>
          <a:srgbClr val="E3EBF1"/>
        </a:lt2>
        <a:accent1>
          <a:srgbClr val="003399"/>
        </a:accent1>
        <a:accent2>
          <a:srgbClr val="468A4B"/>
        </a:accent2>
        <a:accent3>
          <a:srgbClr val="AAAAAA"/>
        </a:accent3>
        <a:accent4>
          <a:srgbClr val="DADADA"/>
        </a:accent4>
        <a:accent5>
          <a:srgbClr val="AAADCA"/>
        </a:accent5>
        <a:accent6>
          <a:srgbClr val="3F7D43"/>
        </a:accent6>
        <a:hlink>
          <a:srgbClr val="66CCFF"/>
        </a:hlink>
        <a:folHlink>
          <a:srgbClr val="F0E500"/>
        </a:folHlink>
      </a:clrScheme>
      <a:clrMap bg1="dk2" tx1="lt1" bg2="dk1" tx2="lt2" accent1="accent1" accent2="accent2" accent3="accent3" accent4="accent4" accent5="accent5" accent6="accent6" hlink="hlink" folHlink="folHlink"/>
    </a:extraClrScheme>
    <a:extraClrScheme>
      <a:clrScheme name="Title slide 10">
        <a:dk1>
          <a:srgbClr val="777777"/>
        </a:dk1>
        <a:lt1>
          <a:srgbClr val="FFFFFF"/>
        </a:lt1>
        <a:dk2>
          <a:srgbClr val="686B5D"/>
        </a:dk2>
        <a:lt2>
          <a:srgbClr val="D1D1CB"/>
        </a:lt2>
        <a:accent1>
          <a:srgbClr val="909082"/>
        </a:accent1>
        <a:accent2>
          <a:srgbClr val="809EA8"/>
        </a:accent2>
        <a:accent3>
          <a:srgbClr val="B9BAB6"/>
        </a:accent3>
        <a:accent4>
          <a:srgbClr val="DADADA"/>
        </a:accent4>
        <a:accent5>
          <a:srgbClr val="C6C6C1"/>
        </a:accent5>
        <a:accent6>
          <a:srgbClr val="738F98"/>
        </a:accent6>
        <a:hlink>
          <a:srgbClr val="FFCC66"/>
        </a:hlink>
        <a:folHlink>
          <a:srgbClr val="E9DCB9"/>
        </a:folHlink>
      </a:clrScheme>
      <a:clrMap bg1="dk2" tx1="lt1" bg2="dk1" tx2="lt2" accent1="accent1" accent2="accent2" accent3="accent3" accent4="accent4" accent5="accent5" accent6="accent6" hlink="hlink" folHlink="folHlink"/>
    </a:extraClrScheme>
    <a:extraClrScheme>
      <a:clrScheme name="Title slide 11">
        <a:dk1>
          <a:srgbClr val="3E3E5C"/>
        </a:dk1>
        <a:lt1>
          <a:srgbClr val="FFFFFF"/>
        </a:lt1>
        <a:dk2>
          <a:srgbClr val="666699"/>
        </a:dk2>
        <a:lt2>
          <a:srgbClr val="FFFFFF"/>
        </a:lt2>
        <a:accent1>
          <a:srgbClr val="60597B"/>
        </a:accent1>
        <a:accent2>
          <a:srgbClr val="6666FF"/>
        </a:accent2>
        <a:accent3>
          <a:srgbClr val="B8B8CA"/>
        </a:accent3>
        <a:accent4>
          <a:srgbClr val="DADADA"/>
        </a:accent4>
        <a:accent5>
          <a:srgbClr val="B6B5BF"/>
        </a:accent5>
        <a:accent6>
          <a:srgbClr val="5C5CE7"/>
        </a:accent6>
        <a:hlink>
          <a:srgbClr val="99CCFF"/>
        </a:hlink>
        <a:folHlink>
          <a:srgbClr val="FFFF99"/>
        </a:folHlink>
      </a:clrScheme>
      <a:clrMap bg1="dk2" tx1="lt1" bg2="dk1" tx2="lt2" accent1="accent1" accent2="accent2" accent3="accent3" accent4="accent4" accent5="accent5" accent6="accent6" hlink="hlink" folHlink="folHlink"/>
    </a:extraClrScheme>
    <a:extraClrScheme>
      <a:clrScheme name="Title slide 12">
        <a:dk1>
          <a:srgbClr val="2D2015"/>
        </a:dk1>
        <a:lt1>
          <a:srgbClr val="FFFFFF"/>
        </a:lt1>
        <a:dk2>
          <a:srgbClr val="523E26"/>
        </a:dk2>
        <a:lt2>
          <a:srgbClr val="DFC08D"/>
        </a:lt2>
        <a:accent1>
          <a:srgbClr val="8C7B70"/>
        </a:accent1>
        <a:accent2>
          <a:srgbClr val="8F5F2F"/>
        </a:accent2>
        <a:accent3>
          <a:srgbClr val="B3AFAC"/>
        </a:accent3>
        <a:accent4>
          <a:srgbClr val="DADADA"/>
        </a:accent4>
        <a:accent5>
          <a:srgbClr val="C5BFBB"/>
        </a:accent5>
        <a:accent6>
          <a:srgbClr val="81552A"/>
        </a:accent6>
        <a:hlink>
          <a:srgbClr val="CCB400"/>
        </a:hlink>
        <a:folHlink>
          <a:srgbClr val="8C9EA0"/>
        </a:folHlink>
      </a:clrScheme>
      <a:clrMap bg1="dk2" tx1="lt1" bg2="dk1" tx2="lt2" accent1="accent1" accent2="accent2" accent3="accent3" accent4="accent4" accent5="accent5" accent6="accent6" hlink="hlink" folHlink="folHlink"/>
    </a:extraClrScheme>
  </a:extraClrSchemeLst>
  <a:extLst>
    <a:ext uri="{05A4C25C-085E-4340-85A3-A5531E510DB2}">
      <thm15:themeFamily xmlns="" xmlns:thm15="http://schemas.microsoft.com/office/thememl/2012/main" name="Office Theme" id="{62F939B6-93AF-4DB8-9C6B-D6C7DFDC589F}" vid="{4A3C46E8-61CC-4603-A589-7422A47A8E4A}"/>
    </a:ext>
  </a:extLst>
</a:theme>
</file>

<file path=ppt/theme/theme3.xml><?xml version="1.0" encoding="utf-8"?>
<a:theme xmlns:a="http://schemas.openxmlformats.org/drawingml/2006/main" name="Office Theme">
  <a:themeElements>
    <a:clrScheme name="">
      <a:dk1>
        <a:srgbClr val="000000"/>
      </a:dk1>
      <a:lt1>
        <a:srgbClr val="FFFFFF"/>
      </a:lt1>
      <a:dk2>
        <a:srgbClr val="000000"/>
      </a:dk2>
      <a:lt2>
        <a:srgbClr val="969696"/>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B2B2B2"/>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4.xml><?xml version="1.0" encoding="utf-8"?>
<a:theme xmlns:a="http://schemas.openxmlformats.org/drawingml/2006/main" name="Office Theme">
  <a:themeElements>
    <a:clrScheme name="">
      <a:dk1>
        <a:srgbClr val="000000"/>
      </a:dk1>
      <a:lt1>
        <a:srgbClr val="FFFFFF"/>
      </a:lt1>
      <a:dk2>
        <a:srgbClr val="000000"/>
      </a:dk2>
      <a:lt2>
        <a:srgbClr val="969696"/>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B2B2B2"/>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emplate>C:\Documents and Settings\dstanley\My Documents\2005Jan\802-11-Submission.pot</Template>
  <TotalTime>0</TotalTime>
  <Words>867</Words>
  <Application>Microsoft Office PowerPoint</Application>
  <PresentationFormat>On-screen Show (4:3)</PresentationFormat>
  <Paragraphs>90</Paragraphs>
  <Slides>8</Slides>
  <Notes>1</Notes>
  <HiddenSlides>0</HiddenSlides>
  <MMClips>0</MMClips>
  <ScaleCrop>false</ScaleCrop>
  <HeadingPairs>
    <vt:vector size="4" baseType="variant">
      <vt:variant>
        <vt:lpstr>Theme</vt:lpstr>
      </vt:variant>
      <vt:variant>
        <vt:i4>2</vt:i4>
      </vt:variant>
      <vt:variant>
        <vt:lpstr>Slide Titles</vt:lpstr>
      </vt:variant>
      <vt:variant>
        <vt:i4>8</vt:i4>
      </vt:variant>
    </vt:vector>
  </HeadingPairs>
  <TitlesOfParts>
    <vt:vector size="10" baseType="lpstr">
      <vt:lpstr>802-11-Submission</vt:lpstr>
      <vt:lpstr>Title slide</vt:lpstr>
      <vt:lpstr>802.22 Working Group November Plenary EC Closing Motion</vt:lpstr>
      <vt:lpstr>Motion for Approval of the IEEE 802.22b-2015 FDIS Comment Responses to the ISO/IEC/JTC1</vt:lpstr>
      <vt:lpstr>IEEE 802.22 has two standards in the pipeline for ratification under the PSDO</vt:lpstr>
      <vt:lpstr>IEEE 802.22b FDIS ballot passed and published but a response is still required</vt:lpstr>
      <vt:lpstr>There were two comments received on the IEEE 802.22b FDIS ballot</vt:lpstr>
      <vt:lpstr>There were two comments received on the IEEE 802.22b FDIS ballot</vt:lpstr>
      <vt:lpstr>There were two comments received on the IEEE 802.22b FDIS ballot</vt:lpstr>
      <vt:lpstr>There were two comments received on the IEEE 802.22b FDIS ballot</vt:lpstr>
    </vt:vector>
  </TitlesOfParts>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creator/>
  <cp:lastModifiedBy/>
  <cp:revision>1</cp:revision>
  <dcterms:created xsi:type="dcterms:W3CDTF">2011-09-19T06:02:14Z</dcterms:created>
  <dcterms:modified xsi:type="dcterms:W3CDTF">2017-11-10T17:29:53Z</dcterms:modified>
</cp:coreProperties>
</file>