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trictFirstAndLastChars="0" saveSubsetFonts="1">
  <p:sldMasterIdLst>
    <p:sldMasterId id="2147483648" r:id="rId1"/>
  </p:sldMasterIdLst>
  <p:notesMasterIdLst>
    <p:notesMasterId r:id="rId6"/>
  </p:notesMasterIdLst>
  <p:handoutMasterIdLst>
    <p:handoutMasterId r:id="rId7"/>
  </p:handoutMasterIdLst>
  <p:sldIdLst>
    <p:sldId id="269" r:id="rId2"/>
    <p:sldId id="270" r:id="rId3"/>
    <p:sldId id="271" r:id="rId4"/>
    <p:sldId id="272" r:id="rId5"/>
  </p:sldIdLst>
  <p:sldSz cx="9144000" cy="6858000" type="screen4x3"/>
  <p:notesSz cx="6934200" cy="9280525"/>
  <p:defaultTextStyle>
    <a:defPPr>
      <a:defRPr lang="en-US"/>
    </a:defPPr>
    <a:lvl1pPr algn="l" rtl="0" fontAlgn="base">
      <a:spcBef>
        <a:spcPct val="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Arial" pitchFamily="34" charset="0"/>
      </a:defRPr>
    </a:lvl1pPr>
    <a:lvl2pPr marL="457200" algn="l" rtl="0" fontAlgn="base">
      <a:spcBef>
        <a:spcPct val="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Arial" pitchFamily="34" charset="0"/>
      </a:defRPr>
    </a:lvl2pPr>
    <a:lvl3pPr marL="914400" algn="l" rtl="0" fontAlgn="base">
      <a:spcBef>
        <a:spcPct val="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Arial" pitchFamily="34" charset="0"/>
      </a:defRPr>
    </a:lvl3pPr>
    <a:lvl4pPr marL="1371600" algn="l" rtl="0" fontAlgn="base">
      <a:spcBef>
        <a:spcPct val="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Arial" pitchFamily="34" charset="0"/>
      </a:defRPr>
    </a:lvl4pPr>
    <a:lvl5pPr marL="1828800" algn="l" rtl="0" fontAlgn="base">
      <a:spcBef>
        <a:spcPct val="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Arial" pitchFamily="34" charset="0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Times New Roman" pitchFamily="18" charset="0"/>
        <a:ea typeface="+mn-ea"/>
        <a:cs typeface="Arial" pitchFamily="34" charset="0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Times New Roman" pitchFamily="18" charset="0"/>
        <a:ea typeface="+mn-ea"/>
        <a:cs typeface="Arial" pitchFamily="34" charset="0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Times New Roman" pitchFamily="18" charset="0"/>
        <a:ea typeface="+mn-ea"/>
        <a:cs typeface="Arial" pitchFamily="34" charset="0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Times New Roman" pitchFamily="18" charset="0"/>
        <a:ea typeface="+mn-ea"/>
        <a:cs typeface="Arial" pitchFamily="34" charset="0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notes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FF0000"/>
    <a:srgbClr val="000000"/>
    <a:srgbClr val="00FFFF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073A0DAA-6AF3-43AB-8588-CEC1D06C72B9}" styleName="Medium Style 2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dk1">
              <a:tint val="20000"/>
            </a:schemeClr>
          </a:solidFill>
        </a:fill>
      </a:tcStyle>
    </a:wholeTbl>
    <a:band1H>
      <a:tcStyle>
        <a:tcBdr/>
        <a:fill>
          <a:solidFill>
            <a:schemeClr val="dk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dk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dk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dk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dk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dk1"/>
          </a:solidFill>
        </a:fill>
      </a:tcStyle>
    </a:firstRow>
  </a:tblStyle>
  <a:tblStyle styleId="{21E4AEA4-8DFA-4A89-87EB-49C32662AFE0}" styleName="Medium Style 2 - Accent 2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2">
              <a:tint val="20000"/>
            </a:schemeClr>
          </a:solidFill>
        </a:fill>
      </a:tcStyle>
    </a:wholeTbl>
    <a:band1H>
      <a:tcStyle>
        <a:tcBdr/>
        <a:fill>
          <a:solidFill>
            <a:schemeClr val="accent2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2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2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2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2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2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9369" autoAdjust="0"/>
    <p:restoredTop sz="94660" autoAdjust="0"/>
  </p:normalViewPr>
  <p:slideViewPr>
    <p:cSldViewPr>
      <p:cViewPr varScale="1">
        <p:scale>
          <a:sx n="88" d="100"/>
          <a:sy n="88" d="100"/>
        </p:scale>
        <p:origin x="1686" y="96"/>
      </p:cViewPr>
      <p:guideLst>
        <p:guide orient="horz" pos="2160"/>
        <p:guide pos="2880"/>
      </p:guideLst>
    </p:cSldViewPr>
  </p:slideViewPr>
  <p:outlineViewPr>
    <p:cViewPr>
      <p:scale>
        <a:sx n="50" d="100"/>
        <a:sy n="50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100" d="100"/>
        <a:sy n="100" d="100"/>
      </p:scale>
      <p:origin x="0" y="0"/>
    </p:cViewPr>
  </p:sorterViewPr>
  <p:notesViewPr>
    <p:cSldViewPr>
      <p:cViewPr>
        <p:scale>
          <a:sx n="100" d="100"/>
          <a:sy n="100" d="100"/>
        </p:scale>
        <p:origin x="-2484" y="-72"/>
      </p:cViewPr>
      <p:guideLst>
        <p:guide orient="horz" pos="2160"/>
        <p:guide pos="2880"/>
      </p:guideLst>
    </p:cSldViewPr>
  </p:notes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handoutMaster" Target="handoutMasters/handoutMaster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notesMaster" Target="notesMasters/notesMaster1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4224349" y="177284"/>
            <a:ext cx="2014526" cy="184666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0" tIns="0" rIns="0" bIns="0" numCol="1" anchor="b" anchorCtr="0" compatLnSpc="1">
            <a:prstTxWarp prst="textNoShape">
              <a:avLst/>
            </a:prstTxWarp>
            <a:spAutoFit/>
          </a:bodyPr>
          <a:lstStyle>
            <a:lvl1pPr algn="r" defTabSz="933450" eaLnBrk="0" hangingPunct="0">
              <a:defRPr sz="1200" b="1" dirty="0">
                <a:latin typeface="Arial" pitchFamily="34" charset="0"/>
                <a:cs typeface="Arial" pitchFamily="34" charset="0"/>
              </a:defRPr>
            </a:lvl1pPr>
          </a:lstStyle>
          <a:p>
            <a:pPr>
              <a:defRPr/>
            </a:pPr>
            <a:r>
              <a:rPr lang="en-US" dirty="0"/>
              <a:t>doc.: IEEE </a:t>
            </a:r>
            <a:r>
              <a:rPr lang="en-US" dirty="0" smtClean="0"/>
              <a:t>802.11-16/1091r1</a:t>
            </a:r>
            <a:endParaRPr lang="en-US" dirty="0"/>
          </a:p>
        </p:txBody>
      </p:sp>
      <p:sp>
        <p:nvSpPr>
          <p:cNvPr id="3075" name="Rectangle 3"/>
          <p:cNvSpPr>
            <a:spLocks noGrp="1" noChangeArrowheads="1"/>
          </p:cNvSpPr>
          <p:nvPr>
            <p:ph type="dt" sz="quarter" idx="1"/>
          </p:nvPr>
        </p:nvSpPr>
        <p:spPr bwMode="auto">
          <a:xfrm>
            <a:off x="695325" y="177284"/>
            <a:ext cx="716543" cy="184666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0" tIns="0" rIns="0" bIns="0" numCol="1" anchor="b" anchorCtr="0" compatLnSpc="1">
            <a:prstTxWarp prst="textNoShape">
              <a:avLst/>
            </a:prstTxWarp>
            <a:spAutoFit/>
          </a:bodyPr>
          <a:lstStyle>
            <a:lvl1pPr defTabSz="933450" eaLnBrk="0" hangingPunct="0">
              <a:defRPr sz="1200" b="1">
                <a:latin typeface="Arial" pitchFamily="34" charset="0"/>
                <a:cs typeface="Arial" pitchFamily="34" charset="0"/>
              </a:defRPr>
            </a:lvl1pPr>
          </a:lstStyle>
          <a:p>
            <a:pPr>
              <a:defRPr/>
            </a:pPr>
            <a:r>
              <a:rPr lang="en-US" dirty="0" smtClean="0"/>
              <a:t>Sept 2016</a:t>
            </a:r>
            <a:endParaRPr lang="en-US" dirty="0"/>
          </a:p>
        </p:txBody>
      </p:sp>
      <p:sp>
        <p:nvSpPr>
          <p:cNvPr id="3076" name="Rectangle 4"/>
          <p:cNvSpPr>
            <a:spLocks noGrp="1" noChangeArrowheads="1"/>
          </p:cNvSpPr>
          <p:nvPr>
            <p:ph type="ftr" sz="quarter" idx="2"/>
          </p:nvPr>
        </p:nvSpPr>
        <p:spPr bwMode="auto">
          <a:xfrm>
            <a:off x="5851525" y="8982075"/>
            <a:ext cx="466725" cy="1825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algn="r" defTabSz="933450" eaLnBrk="0" hangingPunct="0">
              <a:defRPr>
                <a:cs typeface="+mn-cs"/>
              </a:defRPr>
            </a:lvl1pPr>
          </a:lstStyle>
          <a:p>
            <a:pPr>
              <a:defRPr/>
            </a:pPr>
            <a:r>
              <a:rPr lang="en-US"/>
              <a:t>Andrew Myles, Cisco</a:t>
            </a:r>
          </a:p>
        </p:txBody>
      </p:sp>
      <p:sp>
        <p:nvSpPr>
          <p:cNvPr id="3077" name="Rectangle 5"/>
          <p:cNvSpPr>
            <a:spLocks noGrp="1" noChangeArrowheads="1"/>
          </p:cNvSpPr>
          <p:nvPr>
            <p:ph type="sldNum" sz="quarter" idx="3"/>
          </p:nvPr>
        </p:nvSpPr>
        <p:spPr bwMode="auto">
          <a:xfrm>
            <a:off x="3133725" y="8982075"/>
            <a:ext cx="512763" cy="1825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algn="ctr" defTabSz="933450" eaLnBrk="0" hangingPunct="0">
              <a:defRPr>
                <a:cs typeface="+mn-cs"/>
              </a:defRPr>
            </a:lvl1pPr>
          </a:lstStyle>
          <a:p>
            <a:pPr>
              <a:defRPr/>
            </a:pPr>
            <a:r>
              <a:rPr lang="en-US"/>
              <a:t>Page </a:t>
            </a:r>
            <a:fld id="{0AC92585-5460-48EC-A28F-298482A080F4}" type="slidenum">
              <a:rPr lang="en-US"/>
              <a:pPr>
                <a:defRPr/>
              </a:pPr>
              <a:t>‹#›</a:t>
            </a:fld>
            <a:endParaRPr lang="en-US"/>
          </a:p>
        </p:txBody>
      </p:sp>
      <p:sp>
        <p:nvSpPr>
          <p:cNvPr id="91142" name="Line 6"/>
          <p:cNvSpPr>
            <a:spLocks noChangeShapeType="1"/>
          </p:cNvSpPr>
          <p:nvPr/>
        </p:nvSpPr>
        <p:spPr bwMode="auto">
          <a:xfrm>
            <a:off x="693738" y="387350"/>
            <a:ext cx="5546725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n-AU"/>
          </a:p>
        </p:txBody>
      </p:sp>
      <p:sp>
        <p:nvSpPr>
          <p:cNvPr id="91143" name="Rectangle 7"/>
          <p:cNvSpPr>
            <a:spLocks noChangeArrowheads="1"/>
          </p:cNvSpPr>
          <p:nvPr/>
        </p:nvSpPr>
        <p:spPr bwMode="auto">
          <a:xfrm>
            <a:off x="693738" y="8982075"/>
            <a:ext cx="711200" cy="18256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 lIns="0" tIns="0" rIns="0" bIns="0">
            <a:spAutoFit/>
          </a:bodyPr>
          <a:lstStyle/>
          <a:p>
            <a:pPr defTabSz="933450" eaLnBrk="0" hangingPunct="0"/>
            <a:r>
              <a:rPr lang="en-US"/>
              <a:t>Submission</a:t>
            </a:r>
          </a:p>
        </p:txBody>
      </p:sp>
      <p:sp>
        <p:nvSpPr>
          <p:cNvPr id="91144" name="Line 8"/>
          <p:cNvSpPr>
            <a:spLocks noChangeShapeType="1"/>
          </p:cNvSpPr>
          <p:nvPr/>
        </p:nvSpPr>
        <p:spPr bwMode="auto">
          <a:xfrm>
            <a:off x="693738" y="8970963"/>
            <a:ext cx="5700712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n-AU"/>
          </a:p>
        </p:txBody>
      </p:sp>
    </p:spTree>
    <p:extLst>
      <p:ext uri="{BB962C8B-B14F-4D97-AF65-F5344CB8AC3E}">
        <p14:creationId xmlns:p14="http://schemas.microsoft.com/office/powerpoint/2010/main" val="1021494401"/>
      </p:ext>
    </p:extLst>
  </p:cSld>
  <p:clrMap bg1="lt1" tx1="dk1" bg2="lt2" tx2="dk2" accent1="accent1" accent2="accent2" accent3="accent3" accent4="accent4" accent5="accent5" accent6="accent6" hlink="hlink" folHlink="folHlink"/>
  <p:hf hdr="0" ftr="0" dt="0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0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4267212" y="97909"/>
            <a:ext cx="2014526" cy="184666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0" tIns="0" rIns="0" bIns="0" numCol="1" anchor="b" anchorCtr="0" compatLnSpc="1">
            <a:prstTxWarp prst="textNoShape">
              <a:avLst/>
            </a:prstTxWarp>
            <a:spAutoFit/>
          </a:bodyPr>
          <a:lstStyle>
            <a:lvl1pPr algn="r" defTabSz="933450" eaLnBrk="0" hangingPunct="0">
              <a:defRPr sz="1200" b="1" dirty="0" smtClean="0">
                <a:latin typeface="Arial" pitchFamily="34" charset="0"/>
                <a:cs typeface="Arial" pitchFamily="34" charset="0"/>
              </a:defRPr>
            </a:lvl1pPr>
          </a:lstStyle>
          <a:p>
            <a:pPr>
              <a:defRPr/>
            </a:pPr>
            <a:r>
              <a:rPr lang="en-US" dirty="0" smtClean="0"/>
              <a:t>doc.: IEEE 802.11-16/1091r1</a:t>
            </a:r>
            <a:endParaRPr lang="en-US" dirty="0"/>
          </a:p>
        </p:txBody>
      </p:sp>
      <p:sp>
        <p:nvSpPr>
          <p:cNvPr id="2051" name="Rectangle 3"/>
          <p:cNvSpPr>
            <a:spLocks noGrp="1" noChangeArrowheads="1"/>
          </p:cNvSpPr>
          <p:nvPr>
            <p:ph type="dt" idx="1"/>
          </p:nvPr>
        </p:nvSpPr>
        <p:spPr bwMode="auto">
          <a:xfrm>
            <a:off x="654050" y="97909"/>
            <a:ext cx="716543" cy="184666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0" tIns="0" rIns="0" bIns="0" numCol="1" anchor="b" anchorCtr="0" compatLnSpc="1">
            <a:prstTxWarp prst="textNoShape">
              <a:avLst/>
            </a:prstTxWarp>
            <a:spAutoFit/>
          </a:bodyPr>
          <a:lstStyle>
            <a:lvl1pPr defTabSz="933450" eaLnBrk="0" hangingPunct="0">
              <a:defRPr sz="1200" b="1">
                <a:latin typeface="Arial" pitchFamily="34" charset="0"/>
                <a:cs typeface="Arial" pitchFamily="34" charset="0"/>
              </a:defRPr>
            </a:lvl1pPr>
          </a:lstStyle>
          <a:p>
            <a:pPr>
              <a:defRPr/>
            </a:pPr>
            <a:r>
              <a:rPr lang="en-US" dirty="0" smtClean="0"/>
              <a:t>Sept 2016</a:t>
            </a:r>
            <a:endParaRPr lang="en-US" dirty="0"/>
          </a:p>
        </p:txBody>
      </p:sp>
      <p:sp>
        <p:nvSpPr>
          <p:cNvPr id="67588" name="Rectangle 4"/>
          <p:cNvSpPr>
            <a:spLocks noGrp="1" noRot="1" noChangeAspect="1" noChangeArrowheads="1" noTextEdit="1"/>
          </p:cNvSpPr>
          <p:nvPr>
            <p:ph type="sldImg" idx="2"/>
          </p:nvPr>
        </p:nvSpPr>
        <p:spPr bwMode="auto">
          <a:xfrm>
            <a:off x="1152525" y="701675"/>
            <a:ext cx="4629150" cy="3468688"/>
          </a:xfrm>
          <a:prstGeom prst="rect">
            <a:avLst/>
          </a:prstGeom>
          <a:noFill/>
          <a:ln w="12700">
            <a:solidFill>
              <a:schemeClr val="tx1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sp>
      <p:sp>
        <p:nvSpPr>
          <p:cNvPr id="2053" name="Rectangle 5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923925" y="4408488"/>
            <a:ext cx="5086350" cy="417671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3662" tIns="46038" rIns="93662" bIns="46038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noProof="0" smtClean="0"/>
              <a:t>Click to edit Master text styles</a:t>
            </a:r>
          </a:p>
          <a:p>
            <a:pPr lvl="1"/>
            <a:r>
              <a:rPr lang="en-US" noProof="0" smtClean="0"/>
              <a:t>Second level</a:t>
            </a:r>
          </a:p>
          <a:p>
            <a:pPr lvl="2"/>
            <a:r>
              <a:rPr lang="en-US" noProof="0" smtClean="0"/>
              <a:t>Third level</a:t>
            </a:r>
          </a:p>
          <a:p>
            <a:pPr lvl="3"/>
            <a:r>
              <a:rPr lang="en-US" noProof="0" smtClean="0"/>
              <a:t>Fourth level</a:t>
            </a:r>
          </a:p>
          <a:p>
            <a:pPr lvl="4"/>
            <a:r>
              <a:rPr lang="en-US" noProof="0" smtClean="0"/>
              <a:t>Fifth level</a:t>
            </a:r>
          </a:p>
        </p:txBody>
      </p:sp>
      <p:sp>
        <p:nvSpPr>
          <p:cNvPr id="2054" name="Rectangle 6"/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5357813" y="8985250"/>
            <a:ext cx="923925" cy="1825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5pPr marL="457200" lvl="4" algn="r" defTabSz="933450" eaLnBrk="0" hangingPunct="0">
              <a:defRPr>
                <a:cs typeface="+mn-cs"/>
              </a:defRPr>
            </a:lvl5pPr>
          </a:lstStyle>
          <a:p>
            <a:pPr lvl="4">
              <a:defRPr/>
            </a:pPr>
            <a:r>
              <a:rPr lang="en-US"/>
              <a:t>Andrew Myles, Cisco</a:t>
            </a:r>
          </a:p>
        </p:txBody>
      </p:sp>
      <p:sp>
        <p:nvSpPr>
          <p:cNvPr id="2055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3222625" y="8985250"/>
            <a:ext cx="512763" cy="1825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algn="r" defTabSz="933450" eaLnBrk="0" hangingPunct="0">
              <a:defRPr>
                <a:cs typeface="+mn-cs"/>
              </a:defRPr>
            </a:lvl1pPr>
          </a:lstStyle>
          <a:p>
            <a:pPr>
              <a:defRPr/>
            </a:pPr>
            <a:r>
              <a:rPr lang="en-US"/>
              <a:t>Page </a:t>
            </a:r>
            <a:fld id="{18D10512-F400-46E6-9813-0191A717DA9A}" type="slidenum">
              <a:rPr lang="en-US"/>
              <a:pPr>
                <a:defRPr/>
              </a:pPr>
              <a:t>‹#›</a:t>
            </a:fld>
            <a:endParaRPr lang="en-US"/>
          </a:p>
        </p:txBody>
      </p:sp>
      <p:sp>
        <p:nvSpPr>
          <p:cNvPr id="67592" name="Rectangle 8"/>
          <p:cNvSpPr>
            <a:spLocks noChangeArrowheads="1"/>
          </p:cNvSpPr>
          <p:nvPr/>
        </p:nvSpPr>
        <p:spPr bwMode="auto">
          <a:xfrm>
            <a:off x="723900" y="8985250"/>
            <a:ext cx="711200" cy="18256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 lIns="0" tIns="0" rIns="0" bIns="0">
            <a:spAutoFit/>
          </a:bodyPr>
          <a:lstStyle/>
          <a:p>
            <a:pPr eaLnBrk="0" hangingPunct="0"/>
            <a:r>
              <a:rPr lang="en-US"/>
              <a:t>Submission</a:t>
            </a:r>
          </a:p>
        </p:txBody>
      </p:sp>
      <p:sp>
        <p:nvSpPr>
          <p:cNvPr id="67593" name="Line 9"/>
          <p:cNvSpPr>
            <a:spLocks noChangeShapeType="1"/>
          </p:cNvSpPr>
          <p:nvPr/>
        </p:nvSpPr>
        <p:spPr bwMode="auto">
          <a:xfrm>
            <a:off x="723900" y="8983663"/>
            <a:ext cx="5486400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n-AU"/>
          </a:p>
        </p:txBody>
      </p:sp>
      <p:sp>
        <p:nvSpPr>
          <p:cNvPr id="67594" name="Line 10"/>
          <p:cNvSpPr>
            <a:spLocks noChangeShapeType="1"/>
          </p:cNvSpPr>
          <p:nvPr/>
        </p:nvSpPr>
        <p:spPr bwMode="auto">
          <a:xfrm>
            <a:off x="647700" y="296863"/>
            <a:ext cx="5638800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n-AU"/>
          </a:p>
        </p:txBody>
      </p:sp>
    </p:spTree>
    <p:extLst>
      <p:ext uri="{BB962C8B-B14F-4D97-AF65-F5344CB8AC3E}">
        <p14:creationId xmlns:p14="http://schemas.microsoft.com/office/powerpoint/2010/main" val="936411493"/>
      </p:ext>
    </p:extLst>
  </p:cSld>
  <p:clrMap bg1="lt1" tx1="dk1" bg2="lt2" tx2="dk2" accent1="accent1" accent2="accent2" accent3="accent3" accent4="accent4" accent5="accent5" accent6="accent6" hlink="hlink" folHlink="folHlink"/>
  <p:hf/>
  <p:notesStyle>
    <a:lvl1pPr algn="l" defTabSz="933450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1pPr>
    <a:lvl2pPr marL="114300" algn="l" defTabSz="933450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2pPr>
    <a:lvl3pPr marL="228600" algn="l" defTabSz="933450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3pPr>
    <a:lvl4pPr marL="342900" algn="l" defTabSz="933450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4pPr>
    <a:lvl5pPr marL="457200" algn="l" defTabSz="933450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8610" name="Rectangle 2"/>
          <p:cNvSpPr>
            <a:spLocks noGrp="1" noChangeArrowheads="1"/>
          </p:cNvSpPr>
          <p:nvPr>
            <p:ph type="hdr" sz="quarter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defTabSz="933450" eaLnBrk="0" hangingPunct="0">
              <a:defRPr sz="1200">
                <a:solidFill>
                  <a:schemeClr val="tx1"/>
                </a:solidFill>
                <a:latin typeface="Times New Roman" pitchFamily="18" charset="0"/>
                <a:cs typeface="Arial" pitchFamily="34" charset="0"/>
              </a:defRPr>
            </a:lvl1pPr>
            <a:lvl2pPr marL="742950" indent="-285750" defTabSz="933450" eaLnBrk="0" hangingPunct="0">
              <a:defRPr sz="1200">
                <a:solidFill>
                  <a:schemeClr val="tx1"/>
                </a:solidFill>
                <a:latin typeface="Times New Roman" pitchFamily="18" charset="0"/>
                <a:cs typeface="Arial" pitchFamily="34" charset="0"/>
              </a:defRPr>
            </a:lvl2pPr>
            <a:lvl3pPr marL="1143000" indent="-228600" defTabSz="933450" eaLnBrk="0" hangingPunct="0">
              <a:defRPr sz="1200">
                <a:solidFill>
                  <a:schemeClr val="tx1"/>
                </a:solidFill>
                <a:latin typeface="Times New Roman" pitchFamily="18" charset="0"/>
                <a:cs typeface="Arial" pitchFamily="34" charset="0"/>
              </a:defRPr>
            </a:lvl3pPr>
            <a:lvl4pPr marL="1600200" indent="-228600" defTabSz="933450" eaLnBrk="0" hangingPunct="0">
              <a:defRPr sz="1200">
                <a:solidFill>
                  <a:schemeClr val="tx1"/>
                </a:solidFill>
                <a:latin typeface="Times New Roman" pitchFamily="18" charset="0"/>
                <a:cs typeface="Arial" pitchFamily="34" charset="0"/>
              </a:defRPr>
            </a:lvl4pPr>
            <a:lvl5pPr marL="2057400" indent="-228600" defTabSz="933450" eaLnBrk="0" hangingPunct="0">
              <a:defRPr sz="1200">
                <a:solidFill>
                  <a:schemeClr val="tx1"/>
                </a:solidFill>
                <a:latin typeface="Times New Roman" pitchFamily="18" charset="0"/>
                <a:cs typeface="Arial" pitchFamily="34" charset="0"/>
              </a:defRPr>
            </a:lvl5pPr>
            <a:lvl6pPr marL="2514600" indent="-228600" defTabSz="93345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itchFamily="18" charset="0"/>
                <a:cs typeface="Arial" pitchFamily="34" charset="0"/>
              </a:defRPr>
            </a:lvl6pPr>
            <a:lvl7pPr marL="2971800" indent="-228600" defTabSz="93345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itchFamily="18" charset="0"/>
                <a:cs typeface="Arial" pitchFamily="34" charset="0"/>
              </a:defRPr>
            </a:lvl7pPr>
            <a:lvl8pPr marL="3429000" indent="-228600" defTabSz="93345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itchFamily="18" charset="0"/>
                <a:cs typeface="Arial" pitchFamily="34" charset="0"/>
              </a:defRPr>
            </a:lvl8pPr>
            <a:lvl9pPr marL="3886200" indent="-228600" defTabSz="93345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itchFamily="18" charset="0"/>
                <a:cs typeface="Arial" pitchFamily="34" charset="0"/>
              </a:defRPr>
            </a:lvl9pPr>
          </a:lstStyle>
          <a:p>
            <a:r>
              <a:rPr lang="en-US" dirty="0">
                <a:latin typeface="Arial" pitchFamily="34" charset="0"/>
              </a:rPr>
              <a:t>doc.: IEEE 802.11-10/0xxxr0</a:t>
            </a:r>
          </a:p>
        </p:txBody>
      </p:sp>
      <p:sp>
        <p:nvSpPr>
          <p:cNvPr id="68611" name="Rectangle 3"/>
          <p:cNvSpPr>
            <a:spLocks noGrp="1" noChangeArrowheads="1"/>
          </p:cNvSpPr>
          <p:nvPr>
            <p:ph type="dt" sz="quarter" idx="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defTabSz="933450" eaLnBrk="0" hangingPunct="0">
              <a:defRPr sz="1200">
                <a:solidFill>
                  <a:schemeClr val="tx1"/>
                </a:solidFill>
                <a:latin typeface="Times New Roman" pitchFamily="18" charset="0"/>
                <a:cs typeface="Arial" pitchFamily="34" charset="0"/>
              </a:defRPr>
            </a:lvl1pPr>
            <a:lvl2pPr marL="742950" indent="-285750" defTabSz="933450" eaLnBrk="0" hangingPunct="0">
              <a:defRPr sz="1200">
                <a:solidFill>
                  <a:schemeClr val="tx1"/>
                </a:solidFill>
                <a:latin typeface="Times New Roman" pitchFamily="18" charset="0"/>
                <a:cs typeface="Arial" pitchFamily="34" charset="0"/>
              </a:defRPr>
            </a:lvl2pPr>
            <a:lvl3pPr marL="1143000" indent="-228600" defTabSz="933450" eaLnBrk="0" hangingPunct="0">
              <a:defRPr sz="1200">
                <a:solidFill>
                  <a:schemeClr val="tx1"/>
                </a:solidFill>
                <a:latin typeface="Times New Roman" pitchFamily="18" charset="0"/>
                <a:cs typeface="Arial" pitchFamily="34" charset="0"/>
              </a:defRPr>
            </a:lvl3pPr>
            <a:lvl4pPr marL="1600200" indent="-228600" defTabSz="933450" eaLnBrk="0" hangingPunct="0">
              <a:defRPr sz="1200">
                <a:solidFill>
                  <a:schemeClr val="tx1"/>
                </a:solidFill>
                <a:latin typeface="Times New Roman" pitchFamily="18" charset="0"/>
                <a:cs typeface="Arial" pitchFamily="34" charset="0"/>
              </a:defRPr>
            </a:lvl4pPr>
            <a:lvl5pPr marL="2057400" indent="-228600" defTabSz="933450" eaLnBrk="0" hangingPunct="0">
              <a:defRPr sz="1200">
                <a:solidFill>
                  <a:schemeClr val="tx1"/>
                </a:solidFill>
                <a:latin typeface="Times New Roman" pitchFamily="18" charset="0"/>
                <a:cs typeface="Arial" pitchFamily="34" charset="0"/>
              </a:defRPr>
            </a:lvl5pPr>
            <a:lvl6pPr marL="2514600" indent="-228600" defTabSz="93345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itchFamily="18" charset="0"/>
                <a:cs typeface="Arial" pitchFamily="34" charset="0"/>
              </a:defRPr>
            </a:lvl6pPr>
            <a:lvl7pPr marL="2971800" indent="-228600" defTabSz="93345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itchFamily="18" charset="0"/>
                <a:cs typeface="Arial" pitchFamily="34" charset="0"/>
              </a:defRPr>
            </a:lvl7pPr>
            <a:lvl8pPr marL="3429000" indent="-228600" defTabSz="93345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itchFamily="18" charset="0"/>
                <a:cs typeface="Arial" pitchFamily="34" charset="0"/>
              </a:defRPr>
            </a:lvl8pPr>
            <a:lvl9pPr marL="3886200" indent="-228600" defTabSz="93345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itchFamily="18" charset="0"/>
                <a:cs typeface="Arial" pitchFamily="34" charset="0"/>
              </a:defRPr>
            </a:lvl9pPr>
          </a:lstStyle>
          <a:p>
            <a:r>
              <a:rPr lang="en-US" dirty="0" smtClean="0">
                <a:latin typeface="Arial" pitchFamily="34" charset="0"/>
              </a:rPr>
              <a:t>July 2010</a:t>
            </a:r>
          </a:p>
        </p:txBody>
      </p:sp>
      <p:sp>
        <p:nvSpPr>
          <p:cNvPr id="51204" name="Rectangle 6"/>
          <p:cNvSpPr>
            <a:spLocks noGrp="1" noChangeArrowheads="1"/>
          </p:cNvSpPr>
          <p:nvPr>
            <p:ph type="ftr" sz="quarter" idx="4"/>
          </p:nvPr>
        </p:nvSpPr>
        <p:spPr/>
        <p:txBody>
          <a:bodyPr/>
          <a:lstStyle/>
          <a:p>
            <a:pPr lvl="4">
              <a:defRPr/>
            </a:pPr>
            <a:r>
              <a:rPr lang="en-US" dirty="0" smtClean="0"/>
              <a:t>Andrew Myles, Cisco</a:t>
            </a:r>
          </a:p>
        </p:txBody>
      </p:sp>
      <p:sp>
        <p:nvSpPr>
          <p:cNvPr id="51205" name="Rectangle 7"/>
          <p:cNvSpPr>
            <a:spLocks noGrp="1" noChangeArrowheads="1"/>
          </p:cNvSpPr>
          <p:nvPr>
            <p:ph type="sldNum" sz="quarter" idx="5"/>
          </p:nvPr>
        </p:nvSpPr>
        <p:spPr/>
        <p:txBody>
          <a:bodyPr/>
          <a:lstStyle/>
          <a:p>
            <a:pPr>
              <a:defRPr/>
            </a:pPr>
            <a:r>
              <a:rPr lang="en-US" dirty="0" smtClean="0"/>
              <a:t>Page </a:t>
            </a:r>
            <a:fld id="{BFD8823A-E707-449B-AE25-47FA80230A05}" type="slidenum">
              <a:rPr lang="en-US" smtClean="0"/>
              <a:pPr>
                <a:defRPr/>
              </a:pPr>
              <a:t>1</a:t>
            </a:fld>
            <a:endParaRPr lang="en-US" dirty="0" smtClean="0"/>
          </a:p>
        </p:txBody>
      </p:sp>
      <p:sp>
        <p:nvSpPr>
          <p:cNvPr id="68614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xfrm>
            <a:off x="1154113" y="701675"/>
            <a:ext cx="4625975" cy="3468688"/>
          </a:xfrm>
          <a:ln/>
        </p:spPr>
      </p:sp>
      <p:sp>
        <p:nvSpPr>
          <p:cNvPr id="68615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endParaRPr lang="en-AU" dirty="0" smtClean="0"/>
          </a:p>
        </p:txBody>
      </p:sp>
    </p:spTree>
    <p:extLst>
      <p:ext uri="{BB962C8B-B14F-4D97-AF65-F5344CB8AC3E}">
        <p14:creationId xmlns:p14="http://schemas.microsoft.com/office/powerpoint/2010/main" val="1711364143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>
          <a:xfrm>
            <a:off x="1154113" y="701675"/>
            <a:ext cx="4624387" cy="3467100"/>
          </a:xfrm>
        </p:spPr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Header Placeholder 3"/>
          <p:cNvSpPr>
            <a:spLocks noGrp="1"/>
          </p:cNvSpPr>
          <p:nvPr>
            <p:ph type="hdr" idx="10"/>
          </p:nvPr>
        </p:nvSpPr>
        <p:spPr/>
        <p:txBody>
          <a:bodyPr/>
          <a:lstStyle/>
          <a:p>
            <a:r>
              <a:rPr lang="en-US" smtClean="0"/>
              <a:t>doc.: IEEE 802.11-yy/xxxxr0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idx="11"/>
          </p:nvPr>
        </p:nvSpPr>
        <p:spPr/>
        <p:txBody>
          <a:bodyPr/>
          <a:lstStyle/>
          <a:p>
            <a:r>
              <a:rPr lang="en-US" smtClean="0"/>
              <a:t>Month Year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idx="12"/>
          </p:nvPr>
        </p:nvSpPr>
        <p:spPr/>
        <p:txBody>
          <a:bodyPr/>
          <a:lstStyle/>
          <a:p>
            <a:r>
              <a:rPr lang="en-US" smtClean="0"/>
              <a:t>John Doe, Some Company</a:t>
            </a:r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idx="13"/>
          </p:nvPr>
        </p:nvSpPr>
        <p:spPr/>
        <p:txBody>
          <a:bodyPr/>
          <a:lstStyle/>
          <a:p>
            <a:r>
              <a:rPr lang="en-US" smtClean="0"/>
              <a:t>Page </a:t>
            </a:r>
            <a:fld id="{47A7FEEB-9CD2-43FE-843C-C5350BEACB45}" type="slidenum">
              <a:rPr lang="en-US" smtClean="0"/>
              <a:pPr/>
              <a:t>3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81207497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Click to edit Master title style</a:t>
            </a:r>
            <a:endParaRPr lang="en-AU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dirty="0" smtClean="0"/>
              <a:t>Click to edit Master text styles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  <a:endParaRPr lang="en-AU" dirty="0"/>
          </a:p>
        </p:txBody>
      </p:sp>
      <p:sp>
        <p:nvSpPr>
          <p:cNvPr id="4" name="Rectangle 5"/>
          <p:cNvSpPr>
            <a:spLocks noGrp="1" noChangeArrowheads="1"/>
          </p:cNvSpPr>
          <p:nvPr>
            <p:ph type="ftr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smtClean="0"/>
              <a:t>Rich Kennedy, HPE</a:t>
            </a:r>
            <a:endParaRPr lang="en-US" dirty="0"/>
          </a:p>
        </p:txBody>
      </p:sp>
      <p:sp>
        <p:nvSpPr>
          <p:cNvPr id="5" name="Rectangle 6"/>
          <p:cNvSpPr>
            <a:spLocks noGrp="1" noChangeArrowheads="1"/>
          </p:cNvSpPr>
          <p:nvPr>
            <p:ph type="sldNum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Slide </a:t>
            </a:r>
            <a:fld id="{EF4002E7-DB4D-4CC3-8382-1939D19420D8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6694568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AU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85800" y="1981200"/>
            <a:ext cx="3810000" cy="4114800"/>
          </a:xfrm>
        </p:spPr>
        <p:txBody>
          <a:bodyPr/>
          <a:lstStyle>
            <a:lvl1pPr>
              <a:defRPr sz="1800"/>
            </a:lvl1pPr>
            <a:lvl2pPr>
              <a:defRPr sz="1800"/>
            </a:lvl2pPr>
            <a:lvl3pPr>
              <a:defRPr sz="1600"/>
            </a:lvl3pPr>
            <a:lvl4pPr>
              <a:defRPr sz="1400"/>
            </a:lvl4pPr>
            <a:lvl5pPr>
              <a:defRPr sz="14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dirty="0" smtClean="0"/>
              <a:t>Click to edit Master text styles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  <a:endParaRPr lang="en-AU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981200"/>
            <a:ext cx="3810000" cy="4114800"/>
          </a:xfrm>
        </p:spPr>
        <p:txBody>
          <a:bodyPr/>
          <a:lstStyle>
            <a:lvl1pPr>
              <a:defRPr sz="1800"/>
            </a:lvl1pPr>
            <a:lvl2pPr>
              <a:defRPr sz="1800"/>
            </a:lvl2pPr>
            <a:lvl3pPr>
              <a:defRPr sz="1600"/>
            </a:lvl3pPr>
            <a:lvl4pPr>
              <a:defRPr sz="1400"/>
            </a:lvl4pPr>
            <a:lvl5pPr>
              <a:defRPr sz="14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dirty="0" smtClean="0"/>
              <a:t>Click to edit Master text styles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  <a:endParaRPr lang="en-AU" dirty="0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smtClean="0"/>
              <a:t>Rich Kennedy, HPE</a:t>
            </a:r>
            <a:endParaRPr lang="en-US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Slide </a:t>
            </a:r>
            <a:fld id="{FCE5288C-F87B-4810-A6B2-740CE13BD34D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9935167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685800" y="685800"/>
            <a:ext cx="7772400" cy="10668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2075" tIns="46038" rIns="92075" bIns="46038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title style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685800" y="1981200"/>
            <a:ext cx="7772400" cy="41148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2075" tIns="46038" rIns="92075" bIns="46038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8053388" y="6475413"/>
            <a:ext cx="490537" cy="18256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algn="r" eaLnBrk="0" hangingPunct="0">
              <a:defRPr>
                <a:latin typeface="+mn-lt"/>
                <a:cs typeface="+mn-cs"/>
              </a:defRPr>
            </a:lvl1pPr>
          </a:lstStyle>
          <a:p>
            <a:pPr>
              <a:defRPr/>
            </a:pPr>
            <a:r>
              <a:rPr lang="en-US" smtClean="0"/>
              <a:t>Rich Kennedy, HPE</a:t>
            </a:r>
            <a:endParaRPr lang="en-US"/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4327524" y="6475413"/>
            <a:ext cx="701675" cy="184666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algn="ctr" eaLnBrk="0" hangingPunct="0">
              <a:defRPr>
                <a:latin typeface="+mn-lt"/>
                <a:cs typeface="+mn-cs"/>
              </a:defRPr>
            </a:lvl1pPr>
          </a:lstStyle>
          <a:p>
            <a:pPr>
              <a:defRPr/>
            </a:pPr>
            <a:r>
              <a:rPr lang="en-US"/>
              <a:t>Slide </a:t>
            </a:r>
            <a:fld id="{A469A3A6-7083-48BA-9D7E-342D6AB96B4F}" type="slidenum">
              <a:rPr lang="en-US"/>
              <a:pPr>
                <a:defRPr/>
              </a:pPr>
              <a:t>‹#›</a:t>
            </a:fld>
            <a:endParaRPr lang="en-US"/>
          </a:p>
        </p:txBody>
      </p:sp>
      <p:sp>
        <p:nvSpPr>
          <p:cNvPr id="2" name="Rectangle 7"/>
          <p:cNvSpPr>
            <a:spLocks noChangeArrowheads="1"/>
          </p:cNvSpPr>
          <p:nvPr/>
        </p:nvSpPr>
        <p:spPr bwMode="auto">
          <a:xfrm>
            <a:off x="4643176" y="363379"/>
            <a:ext cx="3802324" cy="246221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 lIns="0" tIns="0" rIns="0" bIns="0" anchor="b">
            <a:spAutoFit/>
          </a:bodyPr>
          <a:lstStyle/>
          <a:p>
            <a:pPr marL="457200" lvl="4" algn="r" eaLnBrk="0" hangingPunct="0"/>
            <a:r>
              <a:rPr lang="en-US" sz="1600" b="1" dirty="0">
                <a:latin typeface="Arial" pitchFamily="34" charset="0"/>
              </a:rPr>
              <a:t>doc.: IEEE </a:t>
            </a:r>
            <a:r>
              <a:rPr lang="en-US" sz="1600" b="1" dirty="0" smtClean="0">
                <a:latin typeface="Arial" pitchFamily="34" charset="0"/>
              </a:rPr>
              <a:t>802</a:t>
            </a:r>
            <a:r>
              <a:rPr lang="en-US" sz="1600" b="1" baseline="0" dirty="0" smtClean="0">
                <a:latin typeface="Arial" pitchFamily="34" charset="0"/>
              </a:rPr>
              <a:t> </a:t>
            </a:r>
            <a:r>
              <a:rPr lang="en-US" sz="1600" b="1" baseline="0" dirty="0" smtClean="0">
                <a:latin typeface="Arial" pitchFamily="34" charset="0"/>
              </a:rPr>
              <a:t>ec</a:t>
            </a:r>
            <a:r>
              <a:rPr lang="en-US" sz="1600" b="1" dirty="0" smtClean="0">
                <a:latin typeface="Arial" pitchFamily="34" charset="0"/>
              </a:rPr>
              <a:t>-17-0189-01-00ec</a:t>
            </a:r>
            <a:endParaRPr lang="en-US" sz="1600" b="1" dirty="0" smtClean="0">
              <a:latin typeface="Arial" pitchFamily="34" charset="0"/>
            </a:endParaRPr>
          </a:p>
        </p:txBody>
      </p:sp>
      <p:sp>
        <p:nvSpPr>
          <p:cNvPr id="1031" name="Line 8"/>
          <p:cNvSpPr>
            <a:spLocks noChangeShapeType="1"/>
          </p:cNvSpPr>
          <p:nvPr/>
        </p:nvSpPr>
        <p:spPr bwMode="auto">
          <a:xfrm>
            <a:off x="685800" y="609600"/>
            <a:ext cx="7772400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n-AU"/>
          </a:p>
        </p:txBody>
      </p:sp>
      <p:sp>
        <p:nvSpPr>
          <p:cNvPr id="1032" name="Rectangle 9"/>
          <p:cNvSpPr>
            <a:spLocks noChangeArrowheads="1"/>
          </p:cNvSpPr>
          <p:nvPr/>
        </p:nvSpPr>
        <p:spPr bwMode="auto">
          <a:xfrm>
            <a:off x="685800" y="6475413"/>
            <a:ext cx="527388" cy="184666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 lIns="0" tIns="0" rIns="0" bIns="0">
            <a:spAutoFit/>
          </a:bodyPr>
          <a:lstStyle/>
          <a:p>
            <a:pPr eaLnBrk="0" hangingPunct="0"/>
            <a:r>
              <a:rPr lang="en-US" sz="1200" dirty="0" smtClean="0">
                <a:latin typeface="Arial" pitchFamily="34" charset="0"/>
              </a:rPr>
              <a:t>Agenda</a:t>
            </a:r>
            <a:endParaRPr lang="en-US" sz="1200" dirty="0">
              <a:latin typeface="Arial" pitchFamily="34" charset="0"/>
            </a:endParaRPr>
          </a:p>
        </p:txBody>
      </p:sp>
      <p:sp>
        <p:nvSpPr>
          <p:cNvPr id="1033" name="Line 10"/>
          <p:cNvSpPr>
            <a:spLocks noChangeShapeType="1"/>
          </p:cNvSpPr>
          <p:nvPr/>
        </p:nvSpPr>
        <p:spPr bwMode="auto">
          <a:xfrm>
            <a:off x="685800" y="6477000"/>
            <a:ext cx="7848600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n-AU"/>
          </a:p>
        </p:txBody>
      </p:sp>
      <p:sp>
        <p:nvSpPr>
          <p:cNvPr id="1034" name="Rectangle 7"/>
          <p:cNvSpPr>
            <a:spLocks noChangeArrowheads="1"/>
          </p:cNvSpPr>
          <p:nvPr/>
        </p:nvSpPr>
        <p:spPr bwMode="auto">
          <a:xfrm>
            <a:off x="685800" y="380842"/>
            <a:ext cx="1514838" cy="246221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 lIns="0" tIns="0" rIns="0" bIns="0" anchor="b">
            <a:spAutoFit/>
          </a:bodyPr>
          <a:lstStyle/>
          <a:p>
            <a:pPr marL="0" lvl="3" eaLnBrk="0" hangingPunct="0"/>
            <a:r>
              <a:rPr lang="en-US" sz="1600" b="1" baseline="0" dirty="0" smtClean="0">
                <a:latin typeface="Arial" pitchFamily="34" charset="0"/>
              </a:rPr>
              <a:t>November </a:t>
            </a:r>
            <a:r>
              <a:rPr lang="en-US" sz="1600" b="1" dirty="0" smtClean="0">
                <a:latin typeface="Arial" pitchFamily="34" charset="0"/>
              </a:rPr>
              <a:t>2017</a:t>
            </a:r>
            <a:endParaRPr lang="en-US" sz="1600" b="1" dirty="0">
              <a:latin typeface="Arial" pitchFamily="34" charset="0"/>
            </a:endParaRP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</p:sldLayoutIdLst>
  <p:hf hdr="0" dt="0"/>
  <p:txStyles>
    <p:titleStyle>
      <a:lvl1pPr algn="l" rtl="0" eaLnBrk="0" fontAlgn="base" hangingPunct="0">
        <a:spcBef>
          <a:spcPct val="0"/>
        </a:spcBef>
        <a:spcAft>
          <a:spcPct val="0"/>
        </a:spcAft>
        <a:defRPr sz="2400" b="1">
          <a:solidFill>
            <a:schemeClr val="accent2"/>
          </a:solidFill>
          <a:latin typeface="+mj-lt"/>
          <a:ea typeface="+mj-ea"/>
          <a:cs typeface="+mj-cs"/>
        </a:defRPr>
      </a:lvl1pPr>
      <a:lvl2pPr algn="l" rtl="0" eaLnBrk="0" fontAlgn="base" hangingPunct="0">
        <a:spcBef>
          <a:spcPct val="0"/>
        </a:spcBef>
        <a:spcAft>
          <a:spcPct val="0"/>
        </a:spcAft>
        <a:defRPr sz="2400" b="1">
          <a:solidFill>
            <a:schemeClr val="accent2"/>
          </a:solidFill>
          <a:latin typeface="Arial" charset="0"/>
        </a:defRPr>
      </a:lvl2pPr>
      <a:lvl3pPr algn="l" rtl="0" eaLnBrk="0" fontAlgn="base" hangingPunct="0">
        <a:spcBef>
          <a:spcPct val="0"/>
        </a:spcBef>
        <a:spcAft>
          <a:spcPct val="0"/>
        </a:spcAft>
        <a:defRPr sz="2400" b="1">
          <a:solidFill>
            <a:schemeClr val="accent2"/>
          </a:solidFill>
          <a:latin typeface="Arial" charset="0"/>
        </a:defRPr>
      </a:lvl3pPr>
      <a:lvl4pPr algn="l" rtl="0" eaLnBrk="0" fontAlgn="base" hangingPunct="0">
        <a:spcBef>
          <a:spcPct val="0"/>
        </a:spcBef>
        <a:spcAft>
          <a:spcPct val="0"/>
        </a:spcAft>
        <a:defRPr sz="2400" b="1">
          <a:solidFill>
            <a:schemeClr val="accent2"/>
          </a:solidFill>
          <a:latin typeface="Arial" charset="0"/>
        </a:defRPr>
      </a:lvl4pPr>
      <a:lvl5pPr algn="l" rtl="0" eaLnBrk="0" fontAlgn="base" hangingPunct="0">
        <a:spcBef>
          <a:spcPct val="0"/>
        </a:spcBef>
        <a:spcAft>
          <a:spcPct val="0"/>
        </a:spcAft>
        <a:defRPr sz="2400" b="1">
          <a:solidFill>
            <a:schemeClr val="accent2"/>
          </a:solidFill>
          <a:latin typeface="Arial" charset="0"/>
        </a:defRPr>
      </a:lvl5pPr>
      <a:lvl6pPr marL="457200" algn="l" rtl="0" eaLnBrk="0" fontAlgn="base" hangingPunct="0">
        <a:spcBef>
          <a:spcPct val="0"/>
        </a:spcBef>
        <a:spcAft>
          <a:spcPct val="0"/>
        </a:spcAft>
        <a:defRPr sz="2400" b="1">
          <a:solidFill>
            <a:schemeClr val="accent2"/>
          </a:solidFill>
          <a:latin typeface="Arial" charset="0"/>
        </a:defRPr>
      </a:lvl6pPr>
      <a:lvl7pPr marL="914400" algn="l" rtl="0" eaLnBrk="0" fontAlgn="base" hangingPunct="0">
        <a:spcBef>
          <a:spcPct val="0"/>
        </a:spcBef>
        <a:spcAft>
          <a:spcPct val="0"/>
        </a:spcAft>
        <a:defRPr sz="2400" b="1">
          <a:solidFill>
            <a:schemeClr val="accent2"/>
          </a:solidFill>
          <a:latin typeface="Arial" charset="0"/>
        </a:defRPr>
      </a:lvl7pPr>
      <a:lvl8pPr marL="1371600" algn="l" rtl="0" eaLnBrk="0" fontAlgn="base" hangingPunct="0">
        <a:spcBef>
          <a:spcPct val="0"/>
        </a:spcBef>
        <a:spcAft>
          <a:spcPct val="0"/>
        </a:spcAft>
        <a:defRPr sz="2400" b="1">
          <a:solidFill>
            <a:schemeClr val="accent2"/>
          </a:solidFill>
          <a:latin typeface="Arial" charset="0"/>
        </a:defRPr>
      </a:lvl8pPr>
      <a:lvl9pPr marL="1828800" algn="l" rtl="0" eaLnBrk="0" fontAlgn="base" hangingPunct="0">
        <a:spcBef>
          <a:spcPct val="0"/>
        </a:spcBef>
        <a:spcAft>
          <a:spcPct val="0"/>
        </a:spcAft>
        <a:defRPr sz="2400" b="1">
          <a:solidFill>
            <a:schemeClr val="accent2"/>
          </a:solidFill>
          <a:latin typeface="Arial" charset="0"/>
        </a:defRPr>
      </a:lvl9pPr>
    </p:titleStyle>
    <p:bodyStyle>
      <a:lvl1pPr marL="342900" indent="-342900" algn="l" rtl="0" eaLnBrk="0" fontAlgn="base" hangingPunct="0">
        <a:spcBef>
          <a:spcPct val="50000"/>
        </a:spcBef>
        <a:spcAft>
          <a:spcPct val="0"/>
        </a:spcAft>
        <a:defRPr b="1">
          <a:solidFill>
            <a:schemeClr val="tx1"/>
          </a:solidFill>
          <a:latin typeface="+mn-lt"/>
          <a:ea typeface="+mn-ea"/>
          <a:cs typeface="+mn-cs"/>
        </a:defRPr>
      </a:lvl1pPr>
      <a:lvl2pPr marL="182563" indent="-180975" algn="l" rtl="0" eaLnBrk="0" fontAlgn="base" hangingPunct="0">
        <a:spcBef>
          <a:spcPct val="50000"/>
        </a:spcBef>
        <a:spcAft>
          <a:spcPct val="0"/>
        </a:spcAft>
        <a:buChar char="•"/>
        <a:defRPr>
          <a:solidFill>
            <a:schemeClr val="tx1"/>
          </a:solidFill>
          <a:latin typeface="+mn-lt"/>
        </a:defRPr>
      </a:lvl2pPr>
      <a:lvl3pPr marL="365125" indent="-180975" algn="l" rtl="0" eaLnBrk="0" fontAlgn="base" hangingPunct="0">
        <a:spcBef>
          <a:spcPct val="25000"/>
        </a:spcBef>
        <a:spcAft>
          <a:spcPct val="0"/>
        </a:spcAft>
        <a:buFont typeface="Arial" pitchFamily="34" charset="0"/>
        <a:buChar char="–"/>
        <a:defRPr sz="1600">
          <a:solidFill>
            <a:schemeClr val="tx1"/>
          </a:solidFill>
          <a:latin typeface="+mn-lt"/>
        </a:defRPr>
      </a:lvl3pPr>
      <a:lvl4pPr marL="711200" indent="-344488" algn="l" rtl="0" eaLnBrk="0" fontAlgn="base" hangingPunct="0">
        <a:spcBef>
          <a:spcPct val="10000"/>
        </a:spcBef>
        <a:spcAft>
          <a:spcPct val="0"/>
        </a:spcAft>
        <a:buFont typeface="Times New Roman" pitchFamily="18" charset="0"/>
        <a:buChar char="—"/>
        <a:defRPr sz="1400">
          <a:solidFill>
            <a:schemeClr val="tx1"/>
          </a:solidFill>
          <a:latin typeface="+mn-lt"/>
        </a:defRPr>
      </a:lvl4pPr>
      <a:lvl5pPr marL="969963" indent="-165100" algn="l" rtl="0" eaLnBrk="0" fontAlgn="base" hangingPunct="0">
        <a:spcBef>
          <a:spcPct val="20000"/>
        </a:spcBef>
        <a:spcAft>
          <a:spcPct val="0"/>
        </a:spcAft>
        <a:buChar char="•"/>
        <a:defRPr sz="1600">
          <a:solidFill>
            <a:schemeClr val="tx1"/>
          </a:solidFill>
          <a:latin typeface="+mn-lt"/>
        </a:defRPr>
      </a:lvl5pPr>
      <a:lvl6pPr marL="1427163" indent="-165100" algn="l" rtl="0" eaLnBrk="0" fontAlgn="base" hangingPunct="0">
        <a:spcBef>
          <a:spcPct val="20000"/>
        </a:spcBef>
        <a:spcAft>
          <a:spcPct val="0"/>
        </a:spcAft>
        <a:buChar char="•"/>
        <a:defRPr sz="1600">
          <a:solidFill>
            <a:schemeClr val="tx1"/>
          </a:solidFill>
          <a:latin typeface="+mn-lt"/>
        </a:defRPr>
      </a:lvl6pPr>
      <a:lvl7pPr marL="1884363" indent="-165100" algn="l" rtl="0" eaLnBrk="0" fontAlgn="base" hangingPunct="0">
        <a:spcBef>
          <a:spcPct val="20000"/>
        </a:spcBef>
        <a:spcAft>
          <a:spcPct val="0"/>
        </a:spcAft>
        <a:buChar char="•"/>
        <a:defRPr sz="1600">
          <a:solidFill>
            <a:schemeClr val="tx1"/>
          </a:solidFill>
          <a:latin typeface="+mn-lt"/>
        </a:defRPr>
      </a:lvl7pPr>
      <a:lvl8pPr marL="2341563" indent="-165100" algn="l" rtl="0" eaLnBrk="0" fontAlgn="base" hangingPunct="0">
        <a:spcBef>
          <a:spcPct val="20000"/>
        </a:spcBef>
        <a:spcAft>
          <a:spcPct val="0"/>
        </a:spcAft>
        <a:buChar char="•"/>
        <a:defRPr sz="1600">
          <a:solidFill>
            <a:schemeClr val="tx1"/>
          </a:solidFill>
          <a:latin typeface="+mn-lt"/>
        </a:defRPr>
      </a:lvl8pPr>
      <a:lvl9pPr marL="2798763" indent="-165100" algn="l" rtl="0" eaLnBrk="0" fontAlgn="base" hangingPunct="0">
        <a:spcBef>
          <a:spcPct val="20000"/>
        </a:spcBef>
        <a:spcAft>
          <a:spcPct val="0"/>
        </a:spcAft>
        <a:buChar char="•"/>
        <a:defRPr sz="1600">
          <a:solidFill>
            <a:schemeClr val="tx1"/>
          </a:solidFill>
          <a:latin typeface="+mn-lt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1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Footer Placeholder 4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pPr>
              <a:defRPr/>
            </a:pPr>
            <a:r>
              <a:rPr lang="en-US" smtClean="0"/>
              <a:t>Rich Kennedy, HPE</a:t>
            </a:r>
            <a:endParaRPr lang="en-US" dirty="0"/>
          </a:p>
        </p:txBody>
      </p:sp>
      <p:sp>
        <p:nvSpPr>
          <p:cNvPr id="8" name="Slide Number Placeholder 5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pPr>
              <a:defRPr/>
            </a:pPr>
            <a:r>
              <a:rPr lang="en-US" dirty="0" smtClean="0"/>
              <a:t>Slide </a:t>
            </a:r>
            <a:fld id="{C81347C9-C12F-43D2-B3D1-D523E0829A79}" type="slidenum">
              <a:rPr lang="en-US" smtClean="0"/>
              <a:pPr>
                <a:defRPr/>
              </a:pPr>
              <a:t>1</a:t>
            </a:fld>
            <a:endParaRPr lang="en-US" dirty="0"/>
          </a:p>
        </p:txBody>
      </p:sp>
      <p:sp>
        <p:nvSpPr>
          <p:cNvPr id="1029" name="Rectangle 2"/>
          <p:cNvSpPr>
            <a:spLocks noGrp="1" noChangeArrowheads="1"/>
          </p:cNvSpPr>
          <p:nvPr>
            <p:ph type="title"/>
          </p:nvPr>
        </p:nvSpPr>
        <p:spPr/>
        <p:txBody>
          <a:bodyPr anchor="ctr"/>
          <a:lstStyle/>
          <a:p>
            <a:pPr algn="ctr">
              <a:defRPr/>
            </a:pPr>
            <a:r>
              <a:rPr lang="en-US" sz="2800" dirty="0" smtClean="0">
                <a:solidFill>
                  <a:schemeClr val="accent2">
                    <a:lumMod val="75000"/>
                  </a:schemeClr>
                </a:solidFill>
              </a:rPr>
              <a:t>RR-TAG Opening Report</a:t>
            </a:r>
            <a:br>
              <a:rPr lang="en-US" sz="2800" dirty="0" smtClean="0">
                <a:solidFill>
                  <a:schemeClr val="accent2">
                    <a:lumMod val="75000"/>
                  </a:schemeClr>
                </a:solidFill>
              </a:rPr>
            </a:br>
            <a:r>
              <a:rPr lang="en-US" sz="2800" dirty="0" smtClean="0">
                <a:solidFill>
                  <a:schemeClr val="accent2">
                    <a:lumMod val="75000"/>
                  </a:schemeClr>
                </a:solidFill>
              </a:rPr>
              <a:t>July 2017</a:t>
            </a:r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body" idx="1"/>
          </p:nvPr>
        </p:nvSpPr>
        <p:spPr>
          <a:xfrm>
            <a:off x="685800" y="2330450"/>
            <a:ext cx="7772400" cy="381000"/>
          </a:xfrm>
        </p:spPr>
        <p:txBody>
          <a:bodyPr/>
          <a:lstStyle/>
          <a:p>
            <a:pPr marL="0" indent="0" algn="ctr">
              <a:defRPr/>
            </a:pPr>
            <a:r>
              <a:rPr lang="en-US" b="0" dirty="0">
                <a:solidFill>
                  <a:schemeClr val="accent2">
                    <a:lumMod val="50000"/>
                  </a:schemeClr>
                </a:solidFill>
              </a:rPr>
              <a:t>6</a:t>
            </a:r>
            <a:r>
              <a:rPr lang="en-US" b="0" dirty="0" smtClean="0">
                <a:solidFill>
                  <a:schemeClr val="accent2">
                    <a:lumMod val="50000"/>
                  </a:schemeClr>
                </a:solidFill>
              </a:rPr>
              <a:t> November </a:t>
            </a:r>
            <a:r>
              <a:rPr lang="en-US" b="0" dirty="0" smtClean="0">
                <a:solidFill>
                  <a:schemeClr val="accent2">
                    <a:lumMod val="50000"/>
                  </a:schemeClr>
                </a:solidFill>
              </a:rPr>
              <a:t>2017</a:t>
            </a:r>
          </a:p>
        </p:txBody>
      </p:sp>
      <p:sp>
        <p:nvSpPr>
          <p:cNvPr id="2054" name="Rectangle 12"/>
          <p:cNvSpPr>
            <a:spLocks noChangeArrowheads="1"/>
          </p:cNvSpPr>
          <p:nvPr/>
        </p:nvSpPr>
        <p:spPr bwMode="auto">
          <a:xfrm>
            <a:off x="533400" y="2746375"/>
            <a:ext cx="1447800" cy="3810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lIns="92075" tIns="46038" rIns="92075" bIns="46038"/>
          <a:lstStyle/>
          <a:p>
            <a:pPr eaLnBrk="0" hangingPunct="0">
              <a:spcBef>
                <a:spcPct val="50000"/>
              </a:spcBef>
            </a:pPr>
            <a:r>
              <a:rPr lang="en-US" sz="1600" b="1" dirty="0">
                <a:latin typeface="Arial" pitchFamily="34" charset="0"/>
              </a:rPr>
              <a:t>Authors:</a:t>
            </a:r>
            <a:endParaRPr lang="en-US" sz="1600" dirty="0">
              <a:latin typeface="Arial" pitchFamily="34" charset="0"/>
            </a:endParaRPr>
          </a:p>
        </p:txBody>
      </p:sp>
      <p:graphicFrame>
        <p:nvGraphicFramePr>
          <p:cNvPr id="2" name="Table 1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4063493557"/>
              </p:ext>
            </p:extLst>
          </p:nvPr>
        </p:nvGraphicFramePr>
        <p:xfrm>
          <a:off x="685800" y="3429000"/>
          <a:ext cx="7696200" cy="1112046"/>
        </p:xfrm>
        <a:graphic>
          <a:graphicData uri="http://schemas.openxmlformats.org/drawingml/2006/table">
            <a:tbl>
              <a:tblPr firstRow="1" bandRow="1">
                <a:tableStyleId>{21E4AEA4-8DFA-4A89-87EB-49C32662AFE0}</a:tableStyleId>
              </a:tblPr>
              <a:tblGrid>
                <a:gridCol w="1924050"/>
                <a:gridCol w="1924050"/>
                <a:gridCol w="1924050"/>
                <a:gridCol w="1924050"/>
              </a:tblGrid>
              <a:tr h="370682"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en-US" sz="1200" kern="0" dirty="0">
                          <a:effectLst/>
                        </a:rPr>
                        <a:t>Name</a:t>
                      </a:r>
                      <a:endParaRPr lang="en-AU" sz="1200" b="1" kern="0" dirty="0">
                        <a:effectLst/>
                        <a:latin typeface="Times New Roman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en-US" sz="1200" dirty="0">
                          <a:effectLst/>
                        </a:rPr>
                        <a:t>Company</a:t>
                      </a:r>
                      <a:endParaRPr lang="en-AU" sz="120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en-US" sz="1200" dirty="0">
                          <a:effectLst/>
                        </a:rPr>
                        <a:t>Phone</a:t>
                      </a:r>
                      <a:endParaRPr lang="en-AU" sz="120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en-US" sz="1200" dirty="0">
                          <a:effectLst/>
                        </a:rPr>
                        <a:t>email</a:t>
                      </a:r>
                      <a:endParaRPr lang="en-AU" sz="120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ctr"/>
                </a:tc>
              </a:tr>
              <a:tr h="370682"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en-US" sz="1200" dirty="0" smtClean="0">
                          <a:effectLst/>
                        </a:rPr>
                        <a:t>Rich Kennedy (Chair)</a:t>
                      </a:r>
                      <a:endParaRPr lang="en-AU" sz="120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en-US" sz="1200" dirty="0" smtClean="0">
                          <a:effectLst/>
                        </a:rPr>
                        <a:t>HP Enterprise</a:t>
                      </a:r>
                      <a:endParaRPr lang="en-AU" sz="120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marL="21590" indent="-21590">
                        <a:spcAft>
                          <a:spcPts val="0"/>
                        </a:spcAft>
                      </a:pPr>
                      <a:r>
                        <a:rPr lang="en-US" sz="1200" dirty="0" smtClean="0">
                          <a:effectLst/>
                        </a:rPr>
                        <a:t>+1 737-202-7014</a:t>
                      </a:r>
                      <a:endParaRPr lang="en-AU" sz="120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en-US" sz="1200" dirty="0" smtClean="0">
                          <a:effectLst/>
                        </a:rPr>
                        <a:t>rich.kennedy@hpe.com</a:t>
                      </a:r>
                    </a:p>
                  </a:txBody>
                  <a:tcPr marL="68580" marR="68580" marT="0" marB="0" anchor="ctr"/>
                </a:tc>
              </a:tr>
              <a:tr h="370682"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en-AU" sz="1200" dirty="0" smtClean="0">
                          <a:effectLst/>
                          <a:latin typeface="+mn-lt"/>
                          <a:ea typeface="Times New Roman"/>
                        </a:rPr>
                        <a:t>Jay Holcomb</a:t>
                      </a:r>
                      <a:endParaRPr lang="en-AU" sz="1200" dirty="0">
                        <a:effectLst/>
                        <a:latin typeface="+mn-lt"/>
                        <a:ea typeface="Times New Roman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en-AU" sz="1200" dirty="0" err="1" smtClean="0">
                          <a:effectLst/>
                          <a:latin typeface="+mn-lt"/>
                          <a:ea typeface="Times New Roman"/>
                        </a:rPr>
                        <a:t>Itron</a:t>
                      </a:r>
                      <a:endParaRPr lang="en-AU" sz="1200" dirty="0">
                        <a:effectLst/>
                        <a:latin typeface="+mn-lt"/>
                        <a:ea typeface="Times New Roman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r>
                        <a:rPr lang="en-US" sz="1200" dirty="0" smtClean="0"/>
                        <a:t>+1.509.891.3281 </a:t>
                      </a:r>
                      <a:endParaRPr lang="en-US" sz="12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l" defTabSz="4572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200" dirty="0"/>
                        <a:t>jay.holcomb@itron.com</a:t>
                      </a:r>
                    </a:p>
                  </a:txBody>
                  <a:tcPr/>
                </a:tc>
              </a:tr>
            </a:tbl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1745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en-US" sz="3600" dirty="0"/>
              <a:t>Agenda</a:t>
            </a:r>
          </a:p>
        </p:txBody>
      </p:sp>
      <p:sp>
        <p:nvSpPr>
          <p:cNvPr id="31746" name="Content Placeholder 2"/>
          <p:cNvSpPr>
            <a:spLocks noGrp="1"/>
          </p:cNvSpPr>
          <p:nvPr>
            <p:ph idx="1"/>
          </p:nvPr>
        </p:nvSpPr>
        <p:spPr>
          <a:xfrm>
            <a:off x="685800" y="1676400"/>
            <a:ext cx="7772400" cy="4267200"/>
          </a:xfrm>
        </p:spPr>
        <p:txBody>
          <a:bodyPr/>
          <a:lstStyle/>
          <a:p>
            <a:pPr>
              <a:buFont typeface="Arial" panose="020B0604020202020204" pitchFamily="34" charset="0"/>
              <a:buChar char="•"/>
            </a:pPr>
            <a:r>
              <a:rPr lang="en-US" altLang="en-US" sz="2000" dirty="0" smtClean="0"/>
              <a:t>Vice-chair, Jay Holcomb will preside</a:t>
            </a:r>
          </a:p>
          <a:p>
            <a:pPr>
              <a:buFont typeface="Arial" panose="020B0604020202020204" pitchFamily="34" charset="0"/>
              <a:buChar char="•"/>
            </a:pPr>
            <a:r>
              <a:rPr lang="en-US" altLang="en-US" sz="2000" dirty="0" smtClean="0"/>
              <a:t>Approve Berlin </a:t>
            </a:r>
            <a:r>
              <a:rPr lang="en-US" altLang="en-US" sz="2000" dirty="0"/>
              <a:t>minutes</a:t>
            </a:r>
          </a:p>
          <a:p>
            <a:pPr>
              <a:buFont typeface="Arial" panose="020B0604020202020204" pitchFamily="34" charset="0"/>
              <a:buChar char="•"/>
            </a:pPr>
            <a:r>
              <a:rPr lang="en-US" altLang="en-US" sz="2000" dirty="0"/>
              <a:t>Discussion items</a:t>
            </a:r>
          </a:p>
          <a:p>
            <a:pPr lvl="2">
              <a:buFont typeface="Arial" panose="020B0604020202020204" pitchFamily="34" charset="0"/>
              <a:buChar char="•"/>
            </a:pPr>
            <a:r>
              <a:rPr lang="en-US" altLang="en-US" sz="1800" dirty="0"/>
              <a:t>Regulatory work in progress</a:t>
            </a:r>
          </a:p>
          <a:p>
            <a:pPr lvl="2">
              <a:buFont typeface="Arial" panose="020B0604020202020204" pitchFamily="34" charset="0"/>
              <a:buChar char="•"/>
            </a:pPr>
            <a:r>
              <a:rPr lang="en-US" altLang="en-US" sz="1800" dirty="0"/>
              <a:t>Status of completed work</a:t>
            </a:r>
          </a:p>
          <a:p>
            <a:pPr>
              <a:buFont typeface="Arial" panose="020B0604020202020204" pitchFamily="34" charset="0"/>
              <a:buChar char="•"/>
            </a:pPr>
            <a:r>
              <a:rPr lang="en-US" altLang="en-US" sz="2000" dirty="0"/>
              <a:t>Actions </a:t>
            </a:r>
            <a:r>
              <a:rPr lang="en-US" altLang="en-US" sz="2000" dirty="0" smtClean="0"/>
              <a:t>required</a:t>
            </a:r>
          </a:p>
          <a:p>
            <a:pPr lvl="2">
              <a:buFont typeface="Arial" panose="020B0604020202020204" pitchFamily="34" charset="0"/>
              <a:buChar char="•"/>
            </a:pPr>
            <a:r>
              <a:rPr lang="en-US" altLang="en-US" sz="1800" dirty="0" smtClean="0"/>
              <a:t>TBD</a:t>
            </a:r>
            <a:endParaRPr lang="en-US" altLang="en-US" sz="1800" dirty="0"/>
          </a:p>
          <a:p>
            <a:pPr>
              <a:buFont typeface="Arial" panose="020B0604020202020204" pitchFamily="34" charset="0"/>
              <a:buChar char="•"/>
            </a:pPr>
            <a:r>
              <a:rPr lang="en-US" altLang="en-US" sz="2000" dirty="0" smtClean="0"/>
              <a:t>AOB </a:t>
            </a:r>
            <a:r>
              <a:rPr lang="en-US" altLang="en-US" sz="2000" dirty="0"/>
              <a:t>and Adjourn</a:t>
            </a:r>
          </a:p>
        </p:txBody>
      </p:sp>
      <p:sp>
        <p:nvSpPr>
          <p:cNvPr id="2" name="Slide Number Placeholder 1"/>
          <p:cNvSpPr>
            <a:spLocks noGrp="1"/>
          </p:cNvSpPr>
          <p:nvPr>
            <p:ph type="sldNum" idx="4294967295"/>
          </p:nvPr>
        </p:nvSpPr>
        <p:spPr>
          <a:xfrm>
            <a:off x="4191000" y="6475413"/>
            <a:ext cx="682625" cy="363537"/>
          </a:xfrm>
          <a:prstGeom prst="rect">
            <a:avLst/>
          </a:prstGeom>
        </p:spPr>
        <p:txBody>
          <a:bodyPr/>
          <a:lstStyle/>
          <a:p>
            <a:r>
              <a:rPr lang="en-GB" dirty="0" smtClean="0"/>
              <a:t>Slide </a:t>
            </a:r>
            <a:fld id="{440F5867-744E-4AA6-B0ED-4C44D2DFBB7B}" type="slidenum">
              <a:rPr lang="en-GB" smtClean="0"/>
              <a:pPr/>
              <a:t>2</a:t>
            </a:fld>
            <a:endParaRPr lang="en-GB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idx="4294967295"/>
          </p:nvPr>
        </p:nvSpPr>
        <p:spPr>
          <a:xfrm>
            <a:off x="5357818" y="6475413"/>
            <a:ext cx="3184520" cy="180975"/>
          </a:xfrm>
          <a:prstGeom prst="rect">
            <a:avLst/>
          </a:prstGeom>
        </p:spPr>
        <p:txBody>
          <a:bodyPr/>
          <a:lstStyle/>
          <a:p>
            <a:r>
              <a:rPr lang="en-GB" smtClean="0"/>
              <a:t>Rich Kennedy, HP Enterprise</a:t>
            </a:r>
            <a:endParaRPr lang="en-GB" dirty="0"/>
          </a:p>
        </p:txBody>
      </p:sp>
      <p:sp>
        <p:nvSpPr>
          <p:cNvPr id="4" name="TextBox 3"/>
          <p:cNvSpPr txBox="1"/>
          <p:nvPr/>
        </p:nvSpPr>
        <p:spPr>
          <a:xfrm>
            <a:off x="609600" y="6504801"/>
            <a:ext cx="838200" cy="276999"/>
          </a:xfrm>
          <a:prstGeom prst="rect">
            <a:avLst/>
          </a:prstGeom>
          <a:solidFill>
            <a:schemeClr val="bg1"/>
          </a:solidFill>
        </p:spPr>
        <p:txBody>
          <a:bodyPr wrap="square" rtlCol="0">
            <a:spAutoFit/>
          </a:bodyPr>
          <a:lstStyle/>
          <a:p>
            <a:r>
              <a:rPr lang="en-US" sz="1200" dirty="0" smtClean="0">
                <a:solidFill>
                  <a:schemeClr val="tx1"/>
                </a:solidFill>
              </a:rPr>
              <a:t>Agenda</a:t>
            </a:r>
            <a:endParaRPr lang="en-US" sz="1200" dirty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72012687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434" name="Title 6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en-US" sz="3600" dirty="0" smtClean="0"/>
              <a:t>Discussion Items</a:t>
            </a:r>
          </a:p>
        </p:txBody>
      </p:sp>
      <p:sp>
        <p:nvSpPr>
          <p:cNvPr id="18435" name="Subtitle 7"/>
          <p:cNvSpPr>
            <a:spLocks noGrp="1"/>
          </p:cNvSpPr>
          <p:nvPr>
            <p:ph idx="1"/>
          </p:nvPr>
        </p:nvSpPr>
        <p:spPr>
          <a:xfrm>
            <a:off x="685800" y="1676400"/>
            <a:ext cx="7770813" cy="4799013"/>
          </a:xfrm>
        </p:spPr>
        <p:txBody>
          <a:bodyPr/>
          <a:lstStyle/>
          <a:p>
            <a:pPr>
              <a:buFont typeface="Arial" panose="020B0604020202020204" pitchFamily="34" charset="0"/>
              <a:buChar char="•"/>
            </a:pPr>
            <a:r>
              <a:rPr lang="en-US" altLang="en-US" sz="2000" dirty="0" smtClean="0"/>
              <a:t>Americas updates</a:t>
            </a:r>
          </a:p>
          <a:p>
            <a:pPr lvl="2">
              <a:buFont typeface="Arial" panose="020B0604020202020204" pitchFamily="34" charset="0"/>
              <a:buChar char="•"/>
            </a:pPr>
            <a:r>
              <a:rPr lang="en-US" altLang="en-US" sz="1400" dirty="0" smtClean="0"/>
              <a:t>FCC Mid-band spectrum NOI in Reply Comments</a:t>
            </a:r>
          </a:p>
          <a:p>
            <a:pPr lvl="2">
              <a:buFont typeface="Arial" panose="020B0604020202020204" pitchFamily="34" charset="0"/>
              <a:buChar char="•"/>
            </a:pPr>
            <a:r>
              <a:rPr lang="en-US" altLang="en-US" sz="1400" dirty="0" smtClean="0"/>
              <a:t>New spectrum bill proposed (S.1682 AIRWAVES Act)</a:t>
            </a:r>
            <a:endParaRPr lang="en-US" altLang="en-US" sz="1400" dirty="0" smtClean="0"/>
          </a:p>
          <a:p>
            <a:pPr lvl="2">
              <a:buFont typeface="Arial" panose="020B0604020202020204" pitchFamily="34" charset="0"/>
              <a:buChar char="•"/>
            </a:pPr>
            <a:r>
              <a:rPr lang="en-US" altLang="en-US" sz="1400" dirty="0" smtClean="0"/>
              <a:t>DSRC in 5.9 GHz still being debated</a:t>
            </a:r>
          </a:p>
          <a:p>
            <a:pPr lvl="2">
              <a:buFont typeface="Arial" panose="020B0604020202020204" pitchFamily="34" charset="0"/>
              <a:buChar char="•"/>
            </a:pPr>
            <a:r>
              <a:rPr lang="en-US" altLang="en-US" sz="1400" dirty="0" smtClean="0"/>
              <a:t>FCC Technical Advisory Committee on improving regulations</a:t>
            </a:r>
            <a:endParaRPr lang="en-US" altLang="en-US" sz="1400" dirty="0" smtClean="0"/>
          </a:p>
          <a:p>
            <a:pPr>
              <a:buFont typeface="Arial" panose="020B0604020202020204" pitchFamily="34" charset="0"/>
              <a:buChar char="•"/>
            </a:pPr>
            <a:r>
              <a:rPr lang="en-US" altLang="en-US" sz="2000" dirty="0" smtClean="0"/>
              <a:t>EMEA updates</a:t>
            </a:r>
          </a:p>
          <a:p>
            <a:pPr lvl="2">
              <a:buFont typeface="Arial" panose="020B0604020202020204" pitchFamily="34" charset="0"/>
              <a:buChar char="•"/>
            </a:pPr>
            <a:r>
              <a:rPr lang="en-US" altLang="en-US" sz="1400" dirty="0" smtClean="0"/>
              <a:t>6 </a:t>
            </a:r>
            <a:r>
              <a:rPr lang="en-US" altLang="en-US" sz="1400" dirty="0" smtClean="0"/>
              <a:t>GHz </a:t>
            </a:r>
            <a:r>
              <a:rPr lang="en-US" altLang="en-US" sz="1400" dirty="0" smtClean="0"/>
              <a:t>band </a:t>
            </a:r>
            <a:r>
              <a:rPr lang="en-US" altLang="en-US" sz="1400" dirty="0" smtClean="0"/>
              <a:t>opening study in </a:t>
            </a:r>
            <a:r>
              <a:rPr lang="en-US" altLang="en-US" sz="1400" dirty="0" smtClean="0"/>
              <a:t>process</a:t>
            </a:r>
          </a:p>
          <a:p>
            <a:pPr lvl="2">
              <a:buFont typeface="Arial" panose="020B0604020202020204" pitchFamily="34" charset="0"/>
              <a:buChar char="•"/>
            </a:pPr>
            <a:r>
              <a:rPr lang="en-US" altLang="en-US" sz="1400" dirty="0" smtClean="0"/>
              <a:t>60 GHz band adjustments started</a:t>
            </a:r>
            <a:endParaRPr lang="en-US" altLang="en-US" sz="1400" dirty="0" smtClean="0"/>
          </a:p>
          <a:p>
            <a:pPr>
              <a:buFont typeface="Arial" panose="020B0604020202020204" pitchFamily="34" charset="0"/>
              <a:buChar char="•"/>
            </a:pPr>
            <a:r>
              <a:rPr lang="en-US" altLang="en-US" sz="2000" dirty="0" smtClean="0"/>
              <a:t>APAC updates</a:t>
            </a:r>
          </a:p>
          <a:p>
            <a:pPr lvl="2">
              <a:buFont typeface="Arial" panose="020B0604020202020204" pitchFamily="34" charset="0"/>
              <a:buChar char="•"/>
            </a:pPr>
            <a:r>
              <a:rPr lang="en-US" altLang="en-US" sz="1400" dirty="0" smtClean="0"/>
              <a:t>India </a:t>
            </a:r>
            <a:r>
              <a:rPr lang="en-US" altLang="en-US" sz="1400" dirty="0" smtClean="0"/>
              <a:t>(TRAI) consultations</a:t>
            </a:r>
          </a:p>
          <a:p>
            <a:pPr lvl="2">
              <a:buFont typeface="Arial" panose="020B0604020202020204" pitchFamily="34" charset="0"/>
              <a:buChar char="•"/>
            </a:pPr>
            <a:r>
              <a:rPr lang="en-US" altLang="en-US" sz="1400" dirty="0"/>
              <a:t>Australia </a:t>
            </a:r>
            <a:r>
              <a:rPr lang="en-US" altLang="en-US" sz="1400" dirty="0" smtClean="0"/>
              <a:t>consultations</a:t>
            </a:r>
          </a:p>
          <a:p>
            <a:pPr lvl="1">
              <a:buFont typeface="Arial" panose="020B0604020202020204" pitchFamily="34" charset="0"/>
              <a:buChar char="•"/>
            </a:pPr>
            <a:r>
              <a:rPr lang="en-US" altLang="en-US" sz="2000" b="1" dirty="0"/>
              <a:t>The Global Public Policy Committee approval process</a:t>
            </a:r>
            <a:endParaRPr lang="en-US" altLang="en-US" b="1" dirty="0"/>
          </a:p>
          <a:p>
            <a:pPr marL="1588" lvl="1" indent="0">
              <a:buNone/>
            </a:pPr>
            <a:endParaRPr lang="en-US" altLang="en-US" dirty="0" smtClean="0"/>
          </a:p>
        </p:txBody>
      </p:sp>
      <p:sp>
        <p:nvSpPr>
          <p:cNvPr id="2" name="Slide Number Placeholder 1"/>
          <p:cNvSpPr>
            <a:spLocks noGrp="1"/>
          </p:cNvSpPr>
          <p:nvPr>
            <p:ph type="sldNum" idx="4294967295"/>
          </p:nvPr>
        </p:nvSpPr>
        <p:spPr>
          <a:xfrm>
            <a:off x="4191000" y="6475413"/>
            <a:ext cx="682625" cy="363537"/>
          </a:xfrm>
          <a:prstGeom prst="rect">
            <a:avLst/>
          </a:prstGeom>
        </p:spPr>
        <p:txBody>
          <a:bodyPr/>
          <a:lstStyle/>
          <a:p>
            <a:r>
              <a:rPr lang="en-GB" dirty="0" smtClean="0"/>
              <a:t>Slide </a:t>
            </a:r>
            <a:fld id="{DE40C9FC-4879-4F20-9ECA-A574A90476B7}" type="slidenum">
              <a:rPr lang="en-GB" smtClean="0"/>
              <a:pPr/>
              <a:t>3</a:t>
            </a:fld>
            <a:endParaRPr lang="en-GB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idx="4294967295"/>
          </p:nvPr>
        </p:nvSpPr>
        <p:spPr>
          <a:xfrm>
            <a:off x="5357818" y="6475413"/>
            <a:ext cx="3184520" cy="180975"/>
          </a:xfrm>
          <a:prstGeom prst="rect">
            <a:avLst/>
          </a:prstGeom>
        </p:spPr>
        <p:txBody>
          <a:bodyPr/>
          <a:lstStyle/>
          <a:p>
            <a:pPr>
              <a:defRPr/>
            </a:pPr>
            <a:r>
              <a:rPr lang="en-US" smtClean="0"/>
              <a:t>Rich Kennedy, HP Enterprise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2523655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en-US" sz="3600" dirty="0" smtClean="0"/>
              <a:t>Actions Required</a:t>
            </a:r>
            <a:endParaRPr lang="en-US" sz="36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85800" y="1600200"/>
            <a:ext cx="7772400" cy="4114800"/>
          </a:xfrm>
        </p:spPr>
        <p:txBody>
          <a:bodyPr/>
          <a:lstStyle/>
          <a:p>
            <a:pPr>
              <a:buFont typeface="Arial" panose="020B0604020202020204" pitchFamily="34" charset="0"/>
              <a:buChar char="•"/>
            </a:pPr>
            <a:r>
              <a:rPr lang="en-US" altLang="en-US" dirty="0" smtClean="0"/>
              <a:t>TBD (TAG will decide on Tuesday)</a:t>
            </a:r>
            <a:endParaRPr lang="en-US" altLang="en-US" dirty="0" smtClean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294967295"/>
          </p:nvPr>
        </p:nvSpPr>
        <p:spPr>
          <a:xfrm>
            <a:off x="4191000" y="6475413"/>
            <a:ext cx="682625" cy="363537"/>
          </a:xfrm>
          <a:prstGeom prst="rect">
            <a:avLst/>
          </a:prstGeom>
        </p:spPr>
        <p:txBody>
          <a:bodyPr/>
          <a:lstStyle/>
          <a:p>
            <a:pPr>
              <a:defRPr/>
            </a:pPr>
            <a:r>
              <a:rPr lang="en-US" altLang="en-US" dirty="0" smtClean="0"/>
              <a:t>Slide </a:t>
            </a:r>
            <a:fld id="{2BB90ECF-03D6-4833-9AEB-C6122C9F4DEF}" type="slidenum">
              <a:rPr lang="en-US" altLang="en-US" smtClean="0"/>
              <a:pPr>
                <a:defRPr/>
              </a:pPr>
              <a:t>4</a:t>
            </a:fld>
            <a:endParaRPr lang="en-US" alt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idx="4294967295"/>
          </p:nvPr>
        </p:nvSpPr>
        <p:spPr>
          <a:xfrm>
            <a:off x="5357818" y="6475413"/>
            <a:ext cx="3184520" cy="180975"/>
          </a:xfrm>
          <a:prstGeom prst="rect">
            <a:avLst/>
          </a:prstGeom>
        </p:spPr>
        <p:txBody>
          <a:bodyPr/>
          <a:lstStyle/>
          <a:p>
            <a:r>
              <a:rPr lang="en-GB" smtClean="0"/>
              <a:t>Rich Kennedy, HP Enterprise</a:t>
            </a:r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150844250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802-11-Submission">
  <a:themeElements>
    <a:clrScheme name="">
      <a:dk1>
        <a:srgbClr val="000000"/>
      </a:dk1>
      <a:lt1>
        <a:srgbClr val="FFFFFF"/>
      </a:lt1>
      <a:dk2>
        <a:srgbClr val="000000"/>
      </a:dk2>
      <a:lt2>
        <a:srgbClr val="969696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0066FF"/>
      </a:hlink>
      <a:folHlink>
        <a:srgbClr val="0000CC"/>
      </a:folHlink>
    </a:clrScheme>
    <a:fontScheme name="802-11-Submission">
      <a:majorFont>
        <a:latin typeface="Arial"/>
        <a:ea typeface=""/>
        <a:cs typeface=""/>
      </a:majorFont>
      <a:minorFont>
        <a:latin typeface="Arial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12700" cap="flat" cmpd="sng" algn="ctr">
          <a:solidFill>
            <a:schemeClr val="tx1"/>
          </a:solidFill>
          <a:prstDash val="solid"/>
          <a:round/>
          <a:headEnd type="none" w="sm" len="sm"/>
          <a:tailEnd type="none" w="sm" len="sm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12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Times New Roman" pitchFamily="18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12700" cap="flat" cmpd="sng" algn="ctr">
          <a:solidFill>
            <a:schemeClr val="tx1"/>
          </a:solidFill>
          <a:prstDash val="solid"/>
          <a:round/>
          <a:headEnd type="none" w="sm" len="sm"/>
          <a:tailEnd type="none" w="sm" len="sm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12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Times New Roman" pitchFamily="18" charset="0"/>
          </a:defRPr>
        </a:defPPr>
      </a:lstStyle>
    </a:lnDef>
  </a:objectDefaults>
  <a:extraClrSchemeLst>
    <a:extraClrScheme>
      <a:clrScheme name="802-11-Submission 1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00CC99"/>
        </a:accent1>
        <a:accent2>
          <a:srgbClr val="3333CC"/>
        </a:accent2>
        <a:accent3>
          <a:srgbClr val="FFFFFF"/>
        </a:accent3>
        <a:accent4>
          <a:srgbClr val="000000"/>
        </a:accent4>
        <a:accent5>
          <a:srgbClr val="AAE2CA"/>
        </a:accent5>
        <a:accent6>
          <a:srgbClr val="2D2DB9"/>
        </a:accent6>
        <a:hlink>
          <a:srgbClr val="CCCCFF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802-11-Submission 2">
        <a:dk1>
          <a:srgbClr val="000000"/>
        </a:dk1>
        <a:lt1>
          <a:srgbClr val="FFFFFF"/>
        </a:lt1>
        <a:dk2>
          <a:srgbClr val="0000FF"/>
        </a:dk2>
        <a:lt2>
          <a:srgbClr val="FFFF00"/>
        </a:lt2>
        <a:accent1>
          <a:srgbClr val="FF9900"/>
        </a:accent1>
        <a:accent2>
          <a:srgbClr val="00FFFF"/>
        </a:accent2>
        <a:accent3>
          <a:srgbClr val="AAAAFF"/>
        </a:accent3>
        <a:accent4>
          <a:srgbClr val="DADADA"/>
        </a:accent4>
        <a:accent5>
          <a:srgbClr val="FFCAAA"/>
        </a:accent5>
        <a:accent6>
          <a:srgbClr val="00E7E7"/>
        </a:accent6>
        <a:hlink>
          <a:srgbClr val="FF0033"/>
        </a:hlink>
        <a:folHlink>
          <a:srgbClr val="969696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802-11-Submission 3">
        <a:dk1>
          <a:srgbClr val="000000"/>
        </a:dk1>
        <a:lt1>
          <a:srgbClr val="FFFFCC"/>
        </a:lt1>
        <a:dk2>
          <a:srgbClr val="999933"/>
        </a:dk2>
        <a:lt2>
          <a:srgbClr val="808000"/>
        </a:lt2>
        <a:accent1>
          <a:srgbClr val="339933"/>
        </a:accent1>
        <a:accent2>
          <a:srgbClr val="800000"/>
        </a:accent2>
        <a:accent3>
          <a:srgbClr val="FFFFE2"/>
        </a:accent3>
        <a:accent4>
          <a:srgbClr val="000000"/>
        </a:accent4>
        <a:accent5>
          <a:srgbClr val="ADCAAD"/>
        </a:accent5>
        <a:accent6>
          <a:srgbClr val="730000"/>
        </a:accent6>
        <a:hlink>
          <a:srgbClr val="0033CC"/>
        </a:hlink>
        <a:folHlink>
          <a:srgbClr val="FFCC66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802-11-Submission 4">
        <a:dk1>
          <a:srgbClr val="000000"/>
        </a:dk1>
        <a:lt1>
          <a:srgbClr val="FFFFFF"/>
        </a:lt1>
        <a:dk2>
          <a:srgbClr val="000000"/>
        </a:dk2>
        <a:lt2>
          <a:srgbClr val="393939"/>
        </a:lt2>
        <a:accent1>
          <a:srgbClr val="CBCBCB"/>
        </a:accent1>
        <a:accent2>
          <a:srgbClr val="868686"/>
        </a:accent2>
        <a:accent3>
          <a:srgbClr val="FFFFFF"/>
        </a:accent3>
        <a:accent4>
          <a:srgbClr val="000000"/>
        </a:accent4>
        <a:accent5>
          <a:srgbClr val="E2E2E2"/>
        </a:accent5>
        <a:accent6>
          <a:srgbClr val="797979"/>
        </a:accent6>
        <a:hlink>
          <a:srgbClr val="4D4D4D"/>
        </a:hlink>
        <a:folHlink>
          <a:srgbClr val="EAEAEA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802-11-Submission 5">
        <a:dk1>
          <a:srgbClr val="000000"/>
        </a:dk1>
        <a:lt1>
          <a:srgbClr val="FFFFFF"/>
        </a:lt1>
        <a:dk2>
          <a:srgbClr val="000000"/>
        </a:dk2>
        <a:lt2>
          <a:srgbClr val="9F9F9F"/>
        </a:lt2>
        <a:accent1>
          <a:srgbClr val="FFCC66"/>
        </a:accent1>
        <a:accent2>
          <a:srgbClr val="0000FF"/>
        </a:accent2>
        <a:accent3>
          <a:srgbClr val="FFFFFF"/>
        </a:accent3>
        <a:accent4>
          <a:srgbClr val="000000"/>
        </a:accent4>
        <a:accent5>
          <a:srgbClr val="FFE2B8"/>
        </a:accent5>
        <a:accent6>
          <a:srgbClr val="0000E7"/>
        </a:accent6>
        <a:hlink>
          <a:srgbClr val="CC00CC"/>
        </a:hlink>
        <a:folHlink>
          <a:srgbClr val="C0C0C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802-11-Submission 6">
        <a:dk1>
          <a:srgbClr val="000000"/>
        </a:dk1>
        <a:lt1>
          <a:srgbClr val="FFFFFF"/>
        </a:lt1>
        <a:dk2>
          <a:srgbClr val="000000"/>
        </a:dk2>
        <a:lt2>
          <a:srgbClr val="868686"/>
        </a:lt2>
        <a:accent1>
          <a:srgbClr val="CBCBCB"/>
        </a:accent1>
        <a:accent2>
          <a:srgbClr val="0066FF"/>
        </a:accent2>
        <a:accent3>
          <a:srgbClr val="FFFFFF"/>
        </a:accent3>
        <a:accent4>
          <a:srgbClr val="000000"/>
        </a:accent4>
        <a:accent5>
          <a:srgbClr val="E2E2E2"/>
        </a:accent5>
        <a:accent6>
          <a:srgbClr val="005CE7"/>
        </a:accent6>
        <a:hlink>
          <a:srgbClr val="FF0033"/>
        </a:hlink>
        <a:folHlink>
          <a:srgbClr val="00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802-11-Submission 7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3399FF"/>
        </a:accent1>
        <a:accent2>
          <a:srgbClr val="99FFCC"/>
        </a:accent2>
        <a:accent3>
          <a:srgbClr val="FFFFFF"/>
        </a:accent3>
        <a:accent4>
          <a:srgbClr val="000000"/>
        </a:accent4>
        <a:accent5>
          <a:srgbClr val="ADCAFF"/>
        </a:accent5>
        <a:accent6>
          <a:srgbClr val="8AE7B9"/>
        </a:accent6>
        <a:hlink>
          <a:srgbClr val="CC00CC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969696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969696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C:\Documents and Settings\dstanley\My Documents\2005Jan\802-11-Submission.pot</Template>
  <TotalTime>0</TotalTime>
  <Words>182</Words>
  <Application>Microsoft Office PowerPoint</Application>
  <PresentationFormat>On-screen Show (4:3)</PresentationFormat>
  <Paragraphs>56</Paragraphs>
  <Slides>4</Slides>
  <Notes>2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4</vt:i4>
      </vt:variant>
    </vt:vector>
  </HeadingPairs>
  <TitlesOfParts>
    <vt:vector size="7" baseType="lpstr">
      <vt:lpstr>Arial</vt:lpstr>
      <vt:lpstr>Times New Roman</vt:lpstr>
      <vt:lpstr>802-11-Submission</vt:lpstr>
      <vt:lpstr>RR-TAG Opening Report July 2017</vt:lpstr>
      <vt:lpstr>Agenda</vt:lpstr>
      <vt:lpstr>Discussion Items</vt:lpstr>
      <vt:lpstr>Actions Required</vt:lpstr>
    </vt:vector>
  </TitlesOfParts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creator/>
  <cp:lastModifiedBy/>
  <cp:revision>1</cp:revision>
  <dcterms:created xsi:type="dcterms:W3CDTF">2011-09-19T06:02:14Z</dcterms:created>
  <dcterms:modified xsi:type="dcterms:W3CDTF">2017-11-03T13:00:41Z</dcterms:modified>
</cp:coreProperties>
</file>