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9" r:id="rId2"/>
    <p:sldId id="270" r:id="rId3"/>
    <p:sldId id="271" r:id="rId4"/>
    <p:sldId id="272" r:id="rId5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69" autoAdjust="0"/>
    <p:restoredTop sz="94660" autoAdjust="0"/>
  </p:normalViewPr>
  <p:slideViewPr>
    <p:cSldViewPr>
      <p:cViewPr varScale="1">
        <p:scale>
          <a:sx n="88" d="100"/>
          <a:sy n="88" d="100"/>
        </p:scale>
        <p:origin x="1686" y="9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2484" y="-7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24349" y="177284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</a:t>
            </a:r>
            <a:r>
              <a:rPr lang="en-US" dirty="0" smtClean="0"/>
              <a:t>802.11-16/1091r1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284"/>
            <a:ext cx="71654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Sept 2016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0AC92585-5460-48EC-A28F-298482A08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1142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3450" eaLnBrk="0" hangingPunct="0"/>
            <a:r>
              <a:rPr lang="en-US"/>
              <a:t>Submission</a:t>
            </a:r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1494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67212" y="97909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doc.: IEEE 802.11-16/1091r1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7909"/>
            <a:ext cx="71654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Sept 2016</a:t>
            </a:r>
            <a:endParaRPr lang="en-US" dirty="0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Andrew Myles, Cisco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18D10512-F400-46E6-9813-0191A717D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/>
              <a:t>Submission</a:t>
            </a: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641149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>
                <a:latin typeface="Arial" pitchFamily="34" charset="0"/>
              </a:rPr>
              <a:t>doc.: IEEE 802.11-10/0xxxr0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 smtClean="0">
                <a:latin typeface="Arial" pitchFamily="34" charset="0"/>
              </a:rPr>
              <a:t>July 2010</a:t>
            </a:r>
          </a:p>
        </p:txBody>
      </p:sp>
      <p:sp>
        <p:nvSpPr>
          <p:cNvPr id="5120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dirty="0" smtClean="0"/>
              <a:t>Andrew Myles, Cisco</a:t>
            </a:r>
          </a:p>
        </p:txBody>
      </p:sp>
      <p:sp>
        <p:nvSpPr>
          <p:cNvPr id="5120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Page </a:t>
            </a:r>
            <a:fld id="{BFD8823A-E707-449B-AE25-47FA80230A05}" type="slidenum">
              <a:rPr lang="en-US" smtClean="0"/>
              <a:pPr>
                <a:defRPr/>
              </a:pPr>
              <a:t>1</a:t>
            </a:fld>
            <a:endParaRPr lang="en-US" dirty="0" smtClean="0"/>
          </a:p>
        </p:txBody>
      </p:sp>
      <p:sp>
        <p:nvSpPr>
          <p:cNvPr id="686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686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1711364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207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HPE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945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HPE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CE5288C-F87B-4810-A6B2-740CE13BD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51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53388" y="6475413"/>
            <a:ext cx="4905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Rich Kennedy, HPE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27524" y="6475413"/>
            <a:ext cx="70167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469A3A6-7083-48BA-9D7E-342D6AB96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4643176" y="363379"/>
            <a:ext cx="380232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/>
            <a:r>
              <a:rPr lang="en-US" sz="1600" b="1" dirty="0">
                <a:latin typeface="Arial" pitchFamily="34" charset="0"/>
              </a:rPr>
              <a:t>doc.: IEEE </a:t>
            </a:r>
            <a:r>
              <a:rPr lang="en-US" sz="1600" b="1" dirty="0" smtClean="0">
                <a:latin typeface="Arial" pitchFamily="34" charset="0"/>
              </a:rPr>
              <a:t>802</a:t>
            </a:r>
            <a:r>
              <a:rPr lang="en-US" sz="1600" b="1" baseline="0" dirty="0" smtClean="0">
                <a:latin typeface="Arial" pitchFamily="34" charset="0"/>
              </a:rPr>
              <a:t> </a:t>
            </a:r>
            <a:r>
              <a:rPr lang="en-US" sz="1600" b="1" baseline="0" dirty="0" smtClean="0">
                <a:latin typeface="Arial" pitchFamily="34" charset="0"/>
              </a:rPr>
              <a:t>ec</a:t>
            </a:r>
            <a:r>
              <a:rPr lang="en-US" sz="1600" b="1" dirty="0" smtClean="0">
                <a:latin typeface="Arial" pitchFamily="34" charset="0"/>
              </a:rPr>
              <a:t>-17-0189-01-00ec</a:t>
            </a:r>
            <a:endParaRPr lang="en-US" sz="1600" b="1" dirty="0" smtClean="0">
              <a:latin typeface="Arial" pitchFamily="34" charset="0"/>
            </a:endParaRPr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685800" y="6475413"/>
            <a:ext cx="5273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dirty="0" smtClean="0">
                <a:latin typeface="Arial" pitchFamily="34" charset="0"/>
              </a:rPr>
              <a:t>Agenda</a:t>
            </a:r>
            <a:endParaRPr lang="en-US" sz="1200" dirty="0">
              <a:latin typeface="Arial" pitchFamily="34" charset="0"/>
            </a:endParaRPr>
          </a:p>
        </p:txBody>
      </p:sp>
      <p:sp>
        <p:nvSpPr>
          <p:cNvPr id="1033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4" name="Rectangle 7"/>
          <p:cNvSpPr>
            <a:spLocks noChangeArrowheads="1"/>
          </p:cNvSpPr>
          <p:nvPr/>
        </p:nvSpPr>
        <p:spPr bwMode="auto">
          <a:xfrm>
            <a:off x="685800" y="380842"/>
            <a:ext cx="151483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0" lvl="3" eaLnBrk="0" hangingPunct="0"/>
            <a:r>
              <a:rPr lang="en-US" sz="1600" b="1" baseline="0" dirty="0" smtClean="0">
                <a:latin typeface="Arial" pitchFamily="34" charset="0"/>
              </a:rPr>
              <a:t>November </a:t>
            </a:r>
            <a:r>
              <a:rPr lang="en-US" sz="1600" b="1" dirty="0" smtClean="0">
                <a:latin typeface="Arial" pitchFamily="34" charset="0"/>
              </a:rPr>
              <a:t>2017</a:t>
            </a:r>
            <a:endParaRPr lang="en-US" sz="1600" b="1" dirty="0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82563" indent="-180975" algn="l" rtl="0" eaLnBrk="0" fontAlgn="base" hangingPunct="0">
        <a:spcBef>
          <a:spcPct val="5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2pPr>
      <a:lvl3pPr marL="365125" indent="-180975" algn="l" rtl="0" eaLnBrk="0" fontAlgn="base" hangingPunct="0">
        <a:spcBef>
          <a:spcPct val="25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3pPr>
      <a:lvl4pPr marL="711200" indent="-344488" algn="l" rtl="0" eaLnBrk="0" fontAlgn="base" hangingPunct="0">
        <a:spcBef>
          <a:spcPct val="10000"/>
        </a:spcBef>
        <a:spcAft>
          <a:spcPct val="0"/>
        </a:spcAft>
        <a:buFont typeface="Times New Roman" pitchFamily="18" charset="0"/>
        <a:buChar char="—"/>
        <a:defRPr sz="1400">
          <a:solidFill>
            <a:schemeClr val="tx1"/>
          </a:solidFill>
          <a:latin typeface="+mn-lt"/>
        </a:defRPr>
      </a:lvl4pPr>
      <a:lvl5pPr marL="9699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14271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18843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23415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27987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Rich Kennedy, HPE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C81347C9-C12F-43D2-B3D1-D523E0829A7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algn="ctr">
              <a:defRPr/>
            </a:pP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RR-TAG Opening Report</a:t>
            </a:r>
            <a:b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July 2017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2330450"/>
            <a:ext cx="7772400" cy="381000"/>
          </a:xfrm>
        </p:spPr>
        <p:txBody>
          <a:bodyPr/>
          <a:lstStyle/>
          <a:p>
            <a:pPr marL="0" indent="0" algn="ctr">
              <a:defRPr/>
            </a:pPr>
            <a:r>
              <a:rPr lang="en-US" b="0" dirty="0">
                <a:solidFill>
                  <a:schemeClr val="accent2">
                    <a:lumMod val="50000"/>
                  </a:schemeClr>
                </a:solidFill>
              </a:rPr>
              <a:t>6</a:t>
            </a:r>
            <a:r>
              <a:rPr lang="en-US" b="0" dirty="0" smtClean="0">
                <a:solidFill>
                  <a:schemeClr val="accent2">
                    <a:lumMod val="50000"/>
                  </a:schemeClr>
                </a:solidFill>
              </a:rPr>
              <a:t> November </a:t>
            </a:r>
            <a:r>
              <a:rPr lang="en-US" b="0" dirty="0" smtClean="0">
                <a:solidFill>
                  <a:schemeClr val="accent2">
                    <a:lumMod val="50000"/>
                  </a:schemeClr>
                </a:solidFill>
              </a:rPr>
              <a:t>2017</a:t>
            </a:r>
          </a:p>
        </p:txBody>
      </p:sp>
      <p:sp>
        <p:nvSpPr>
          <p:cNvPr id="2054" name="Rectangle 12"/>
          <p:cNvSpPr>
            <a:spLocks noChangeArrowheads="1"/>
          </p:cNvSpPr>
          <p:nvPr/>
        </p:nvSpPr>
        <p:spPr bwMode="auto">
          <a:xfrm>
            <a:off x="533400" y="274637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eaLnBrk="0" hangingPunct="0">
              <a:spcBef>
                <a:spcPct val="50000"/>
              </a:spcBef>
            </a:pPr>
            <a:r>
              <a:rPr lang="en-US" sz="1600" b="1" dirty="0">
                <a:latin typeface="Arial" pitchFamily="34" charset="0"/>
              </a:rPr>
              <a:t>Authors:</a:t>
            </a:r>
            <a:endParaRPr lang="en-US" sz="1600" dirty="0">
              <a:latin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493557"/>
              </p:ext>
            </p:extLst>
          </p:nvPr>
        </p:nvGraphicFramePr>
        <p:xfrm>
          <a:off x="685800" y="3429000"/>
          <a:ext cx="7696200" cy="111204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Name</a:t>
                      </a:r>
                      <a:endParaRPr lang="en-AU" sz="1200" b="1" kern="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Company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Phone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email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Rich Kennedy (Chair)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HP Enterprise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+1 737-202-7014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rich.kennedy@hpe.com</a:t>
                      </a:r>
                    </a:p>
                  </a:txBody>
                  <a:tcPr marL="68580" marR="68580" marT="0" marB="0" anchor="ctr"/>
                </a:tc>
              </a:tr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 smtClean="0">
                          <a:effectLst/>
                          <a:latin typeface="+mn-lt"/>
                          <a:ea typeface="Times New Roman"/>
                        </a:rPr>
                        <a:t>Jay Holcomb</a:t>
                      </a:r>
                      <a:endParaRPr lang="en-A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 err="1" smtClean="0">
                          <a:effectLst/>
                          <a:latin typeface="+mn-lt"/>
                          <a:ea typeface="Times New Roman"/>
                        </a:rPr>
                        <a:t>Itron</a:t>
                      </a:r>
                      <a:endParaRPr lang="en-A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+1.509.891.3281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jay.holcomb@itron.com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Agenda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2672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Vice-chair, Jay Holcomb will preside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Approve Berlin </a:t>
            </a:r>
            <a:r>
              <a:rPr lang="en-US" altLang="en-US" sz="2000" dirty="0"/>
              <a:t>minutes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/>
              <a:t>Discussion items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800" dirty="0"/>
              <a:t>Regulatory work in progress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800" dirty="0"/>
              <a:t>Status of completed work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/>
              <a:t>Actions </a:t>
            </a:r>
            <a:r>
              <a:rPr lang="en-US" altLang="en-US" sz="2000" dirty="0" smtClean="0"/>
              <a:t>required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800" dirty="0" smtClean="0"/>
              <a:t>TBD</a:t>
            </a:r>
            <a:endParaRPr lang="en-US" alt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AOB </a:t>
            </a:r>
            <a:r>
              <a:rPr lang="en-US" altLang="en-US" sz="2000" dirty="0"/>
              <a:t>and Adjourn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4294967295"/>
          </p:nvPr>
        </p:nvSpPr>
        <p:spPr>
          <a:xfrm>
            <a:off x="4191000" y="6475413"/>
            <a:ext cx="682625" cy="363537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Rich Kennedy, HP Enterprise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6504801"/>
            <a:ext cx="8382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Agenda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12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smtClean="0"/>
              <a:t>Discussion Items</a:t>
            </a:r>
          </a:p>
        </p:txBody>
      </p:sp>
      <p:sp>
        <p:nvSpPr>
          <p:cNvPr id="18435" name="Subtitle 7"/>
          <p:cNvSpPr>
            <a:spLocks noGrp="1"/>
          </p:cNvSpPr>
          <p:nvPr>
            <p:ph idx="1"/>
          </p:nvPr>
        </p:nvSpPr>
        <p:spPr>
          <a:xfrm>
            <a:off x="685800" y="1676400"/>
            <a:ext cx="7770813" cy="47990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Americas updates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400" dirty="0" smtClean="0"/>
              <a:t>FCC Mid-band spectrum NOI in Reply Comments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400" dirty="0" smtClean="0"/>
              <a:t>New spectrum bill proposed (S.1682 AIRWAVES Act)</a:t>
            </a:r>
            <a:endParaRPr lang="en-US" altLang="en-US" sz="1400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400" dirty="0" smtClean="0"/>
              <a:t>DSRC in 5.9 GHz still being debated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400" dirty="0" smtClean="0"/>
              <a:t>FCC Technical Advisory Committee on improving regulations</a:t>
            </a:r>
            <a:endParaRPr lang="en-US" altLang="en-US" sz="1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EMEA updates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400" dirty="0" smtClean="0"/>
              <a:t>6 </a:t>
            </a:r>
            <a:r>
              <a:rPr lang="en-US" altLang="en-US" sz="1400" dirty="0" smtClean="0"/>
              <a:t>GHz </a:t>
            </a:r>
            <a:r>
              <a:rPr lang="en-US" altLang="en-US" sz="1400" dirty="0" smtClean="0"/>
              <a:t>band </a:t>
            </a:r>
            <a:r>
              <a:rPr lang="en-US" altLang="en-US" sz="1400" dirty="0" smtClean="0"/>
              <a:t>opening study in </a:t>
            </a:r>
            <a:r>
              <a:rPr lang="en-US" altLang="en-US" sz="1400" dirty="0" smtClean="0"/>
              <a:t>process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400" dirty="0" smtClean="0"/>
              <a:t>60 GHz band adjustments started</a:t>
            </a:r>
            <a:endParaRPr lang="en-US" altLang="en-US" sz="1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APAC updates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400" dirty="0" smtClean="0"/>
              <a:t>India </a:t>
            </a:r>
            <a:r>
              <a:rPr lang="en-US" altLang="en-US" sz="1400" dirty="0" smtClean="0"/>
              <a:t>(TRAI) consultations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400" dirty="0"/>
              <a:t>Australia </a:t>
            </a:r>
            <a:r>
              <a:rPr lang="en-US" altLang="en-US" sz="1400" dirty="0" smtClean="0"/>
              <a:t>consultations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2000" b="1" dirty="0"/>
              <a:t>The Global Public Policy Committee approval process</a:t>
            </a:r>
            <a:endParaRPr lang="en-US" altLang="en-US" b="1" dirty="0"/>
          </a:p>
          <a:p>
            <a:pPr marL="1588" lvl="1" indent="0">
              <a:buNone/>
            </a:pPr>
            <a:endParaRPr lang="en-US" alt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4294967295"/>
          </p:nvPr>
        </p:nvSpPr>
        <p:spPr>
          <a:xfrm>
            <a:off x="4191000" y="6475413"/>
            <a:ext cx="682625" cy="363537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DE40C9FC-4879-4F20-9ECA-A574A90476B7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Rich Kennedy, HP Enterprise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23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smtClean="0"/>
              <a:t>Actions Required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dirty="0" smtClean="0"/>
              <a:t>TBD (TAG will decide on Tuesday)</a:t>
            </a:r>
            <a:endParaRPr lang="en-US" alt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191000" y="6475413"/>
            <a:ext cx="682625" cy="36353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Slide </a:t>
            </a:r>
            <a:fld id="{2BB90ECF-03D6-4833-9AEB-C6122C9F4DEF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Rich Kennedy, HP Enterprise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844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0</TotalTime>
  <Words>182</Words>
  <Application>Microsoft Office PowerPoint</Application>
  <PresentationFormat>On-screen Show (4:3)</PresentationFormat>
  <Paragraphs>56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Times New Roman</vt:lpstr>
      <vt:lpstr>802-11-Submission</vt:lpstr>
      <vt:lpstr>RR-TAG Opening Report July 2017</vt:lpstr>
      <vt:lpstr>Agenda</vt:lpstr>
      <vt:lpstr>Discussion Items</vt:lpstr>
      <vt:lpstr>Actions Required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2011-09-19T06:02:14Z</dcterms:created>
  <dcterms:modified xsi:type="dcterms:W3CDTF">2017-11-03T13:00:41Z</dcterms:modified>
</cp:coreProperties>
</file>