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69" r:id="rId2"/>
    <p:sldId id="270" r:id="rId3"/>
    <p:sldId id="271" r:id="rId4"/>
    <p:sldId id="272" r:id="rId5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369" autoAdjust="0"/>
    <p:restoredTop sz="94660" autoAdjust="0"/>
  </p:normalViewPr>
  <p:slideViewPr>
    <p:cSldViewPr>
      <p:cViewPr varScale="1">
        <p:scale>
          <a:sx n="88" d="100"/>
          <a:sy n="88" d="100"/>
        </p:scale>
        <p:origin x="1686" y="96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2484" y="-7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9" y="177284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</a:t>
            </a:r>
            <a:r>
              <a:rPr lang="en-US" dirty="0" smtClean="0"/>
              <a:t>802.11-16/1091r1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Sept 2016</a:t>
            </a:r>
            <a:endParaRPr lang="en-US" dirty="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2" y="97909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doc.: IEEE 802.11-16/1091r1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Sept 2016</a:t>
            </a:r>
            <a:endParaRPr lang="en-US" dirty="0"/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 smtClean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 smtClean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dirty="0" smtClean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dirty="0" smtClean="0"/>
          </a:p>
        </p:txBody>
      </p:sp>
    </p:spTree>
    <p:extLst>
      <p:ext uri="{BB962C8B-B14F-4D97-AF65-F5344CB8AC3E}">
        <p14:creationId xmlns:p14="http://schemas.microsoft.com/office/powerpoint/2010/main" val="171136414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idx="10"/>
          </p:nvPr>
        </p:nvSpPr>
        <p:spPr/>
        <p:txBody>
          <a:bodyPr/>
          <a:lstStyle/>
          <a:p>
            <a:r>
              <a:rPr lang="en-US" smtClean="0"/>
              <a:t>doc.: IEEE 802.11-yy/xxxxr0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Month Year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2"/>
          </p:nvPr>
        </p:nvSpPr>
        <p:spPr/>
        <p:txBody>
          <a:bodyPr/>
          <a:lstStyle/>
          <a:p>
            <a:r>
              <a:rPr lang="en-US" smtClean="0"/>
              <a:t>John Doe, Some Company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3"/>
          </p:nvPr>
        </p:nvSpPr>
        <p:spPr/>
        <p:txBody>
          <a:bodyPr/>
          <a:lstStyle/>
          <a:p>
            <a:r>
              <a:rPr lang="en-US" smtClean="0"/>
              <a:t>Page </a:t>
            </a:r>
            <a:fld id="{47A7FEEB-9CD2-43FE-843C-C5350BEACB45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2074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Rich Kennedy, HPE</a:t>
            </a: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Rich Kennedy, HPE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Rich Kennedy, HPE</a:t>
            </a: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4" y="6475413"/>
            <a:ext cx="701675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4643176" y="363379"/>
            <a:ext cx="3802324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IEEE </a:t>
            </a:r>
            <a:r>
              <a:rPr lang="en-US" sz="1600" b="1" dirty="0" smtClean="0">
                <a:latin typeface="Arial" pitchFamily="34" charset="0"/>
              </a:rPr>
              <a:t>802</a:t>
            </a:r>
            <a:r>
              <a:rPr lang="en-US" sz="1600" b="1" baseline="0" dirty="0" smtClean="0">
                <a:latin typeface="Arial" pitchFamily="34" charset="0"/>
              </a:rPr>
              <a:t> </a:t>
            </a:r>
            <a:r>
              <a:rPr lang="en-US" sz="1600" b="1" baseline="0" dirty="0" smtClean="0">
                <a:latin typeface="Arial" pitchFamily="34" charset="0"/>
              </a:rPr>
              <a:t>ec</a:t>
            </a:r>
            <a:r>
              <a:rPr lang="en-US" sz="1600" b="1" dirty="0" smtClean="0">
                <a:latin typeface="Arial" pitchFamily="34" charset="0"/>
              </a:rPr>
              <a:t>-17-0189-00-00ec</a:t>
            </a:r>
            <a:endParaRPr lang="en-US" sz="1600" b="1" dirty="0" smtClean="0">
              <a:latin typeface="Arial" pitchFamily="34" charset="0"/>
            </a:endParaRP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52738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 sz="1200" dirty="0" smtClean="0">
                <a:latin typeface="Arial" pitchFamily="34" charset="0"/>
              </a:rPr>
              <a:t>Agenda</a:t>
            </a:r>
            <a:endParaRPr lang="en-US" sz="1200" dirty="0">
              <a:latin typeface="Arial" pitchFamily="34" charset="0"/>
            </a:endParaRP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1514838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baseline="0" dirty="0" smtClean="0">
                <a:latin typeface="Arial" pitchFamily="34" charset="0"/>
              </a:rPr>
              <a:t>November </a:t>
            </a:r>
            <a:r>
              <a:rPr lang="en-US" sz="1600" b="1" dirty="0" smtClean="0">
                <a:latin typeface="Arial" pitchFamily="34" charset="0"/>
              </a:rPr>
              <a:t>2017</a:t>
            </a:r>
            <a:endParaRPr lang="en-US" sz="1600" b="1" dirty="0">
              <a:latin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Rich Kennedy, HPE</a:t>
            </a:r>
            <a:endParaRPr lang="en-US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sz="2800" dirty="0" smtClean="0">
                <a:solidFill>
                  <a:schemeClr val="accent2">
                    <a:lumMod val="75000"/>
                  </a:schemeClr>
                </a:solidFill>
              </a:rPr>
              <a:t>RR-TAG Opening Report</a:t>
            </a:r>
            <a:br>
              <a:rPr lang="en-US" sz="2800" dirty="0" smtClean="0">
                <a:solidFill>
                  <a:schemeClr val="accent2">
                    <a:lumMod val="75000"/>
                  </a:schemeClr>
                </a:solidFill>
              </a:rPr>
            </a:br>
            <a:r>
              <a:rPr lang="en-US" sz="2800" dirty="0" smtClean="0">
                <a:solidFill>
                  <a:schemeClr val="accent2">
                    <a:lumMod val="75000"/>
                  </a:schemeClr>
                </a:solidFill>
              </a:rPr>
              <a:t>July 2017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>
                <a:solidFill>
                  <a:schemeClr val="accent2">
                    <a:lumMod val="50000"/>
                  </a:schemeClr>
                </a:solidFill>
              </a:rPr>
              <a:t>6</a:t>
            </a:r>
            <a:r>
              <a:rPr lang="en-US" b="0" dirty="0" smtClean="0">
                <a:solidFill>
                  <a:schemeClr val="accent2">
                    <a:lumMod val="50000"/>
                  </a:schemeClr>
                </a:solidFill>
              </a:rPr>
              <a:t> November </a:t>
            </a:r>
            <a:r>
              <a:rPr lang="en-US" b="0" dirty="0" smtClean="0">
                <a:solidFill>
                  <a:schemeClr val="accent2">
                    <a:lumMod val="50000"/>
                  </a:schemeClr>
                </a:solidFill>
              </a:rPr>
              <a:t>2017</a:t>
            </a: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 dirty="0">
                <a:latin typeface="Arial" pitchFamily="34" charset="0"/>
              </a:rPr>
              <a:t>Authors:</a:t>
            </a:r>
            <a:endParaRPr lang="en-US" sz="1600" dirty="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60383489"/>
              </p:ext>
            </p:extLst>
          </p:nvPr>
        </p:nvGraphicFramePr>
        <p:xfrm>
          <a:off x="685800" y="3429000"/>
          <a:ext cx="7696200" cy="74136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24050"/>
                <a:gridCol w="1924050"/>
                <a:gridCol w="1924050"/>
                <a:gridCol w="1924050"/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Company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Phone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email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Rich Kennedy (Chair)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HP Enterprise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+1 737-202-7014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rich.kennedy@hpe.com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3600" dirty="0"/>
              <a:t>Agenda</a:t>
            </a:r>
          </a:p>
        </p:txBody>
      </p:sp>
      <p:sp>
        <p:nvSpPr>
          <p:cNvPr id="31746" name="Content Placeholder 2"/>
          <p:cNvSpPr>
            <a:spLocks noGrp="1"/>
          </p:cNvSpPr>
          <p:nvPr>
            <p:ph idx="1"/>
          </p:nvPr>
        </p:nvSpPr>
        <p:spPr>
          <a:xfrm>
            <a:off x="685800" y="1676400"/>
            <a:ext cx="7772400" cy="4267200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Approve </a:t>
            </a:r>
            <a:r>
              <a:rPr lang="en-US" altLang="en-US" sz="2000" dirty="0" smtClean="0"/>
              <a:t>Berlin </a:t>
            </a:r>
            <a:r>
              <a:rPr lang="en-US" altLang="en-US" sz="2000" dirty="0"/>
              <a:t>minutes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/>
              <a:t>Discussion items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800" dirty="0"/>
              <a:t>Regulatory work in progress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800" dirty="0"/>
              <a:t>Status of completed work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/>
              <a:t>Actions </a:t>
            </a:r>
            <a:r>
              <a:rPr lang="en-US" altLang="en-US" sz="2000" dirty="0" smtClean="0"/>
              <a:t>required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800" dirty="0" smtClean="0"/>
              <a:t>TBD</a:t>
            </a:r>
            <a:endParaRPr lang="en-US" altLang="en-US" sz="1800" dirty="0"/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AOB </a:t>
            </a:r>
            <a:r>
              <a:rPr lang="en-US" altLang="en-US" sz="2000" dirty="0"/>
              <a:t>and Adjourn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idx="4294967295"/>
          </p:nvPr>
        </p:nvSpPr>
        <p:spPr>
          <a:xfrm>
            <a:off x="4191000" y="6475413"/>
            <a:ext cx="682625" cy="363537"/>
          </a:xfrm>
          <a:prstGeom prst="rect">
            <a:avLst/>
          </a:prstGeom>
        </p:spPr>
        <p:txBody>
          <a:bodyPr/>
          <a:lstStyle/>
          <a:p>
            <a:r>
              <a:rPr lang="en-GB" dirty="0" smtClean="0"/>
              <a:t>Slide </a:t>
            </a:r>
            <a:fld id="{440F5867-744E-4AA6-B0ED-4C44D2DFBB7B}" type="slidenum">
              <a:rPr lang="en-GB" smtClean="0"/>
              <a:pPr/>
              <a:t>2</a:t>
            </a:fld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idx="4294967295"/>
          </p:nvPr>
        </p:nvSpPr>
        <p:spPr>
          <a:xfrm>
            <a:off x="5357818" y="6475413"/>
            <a:ext cx="3184520" cy="180975"/>
          </a:xfrm>
          <a:prstGeom prst="rect">
            <a:avLst/>
          </a:prstGeom>
        </p:spPr>
        <p:txBody>
          <a:bodyPr/>
          <a:lstStyle/>
          <a:p>
            <a:r>
              <a:rPr lang="en-GB" smtClean="0"/>
              <a:t>Rich Kennedy, HP Enterprise</a:t>
            </a:r>
            <a:endParaRPr lang="en-GB" dirty="0"/>
          </a:p>
        </p:txBody>
      </p:sp>
      <p:sp>
        <p:nvSpPr>
          <p:cNvPr id="4" name="TextBox 3"/>
          <p:cNvSpPr txBox="1"/>
          <p:nvPr/>
        </p:nvSpPr>
        <p:spPr>
          <a:xfrm>
            <a:off x="609600" y="6504801"/>
            <a:ext cx="838200" cy="2769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chemeClr val="tx1"/>
                </a:solidFill>
              </a:rPr>
              <a:t>Agenda</a:t>
            </a:r>
            <a:endParaRPr lang="en-US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201268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 dirty="0" smtClean="0"/>
              <a:t>Discussion Items</a:t>
            </a:r>
          </a:p>
        </p:txBody>
      </p:sp>
      <p:sp>
        <p:nvSpPr>
          <p:cNvPr id="18435" name="Subtitle 7"/>
          <p:cNvSpPr>
            <a:spLocks noGrp="1"/>
          </p:cNvSpPr>
          <p:nvPr>
            <p:ph idx="1"/>
          </p:nvPr>
        </p:nvSpPr>
        <p:spPr>
          <a:xfrm>
            <a:off x="685800" y="1676400"/>
            <a:ext cx="7770813" cy="4799013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Americas updates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FCC Mid-band spectrum NOI in Reply Comments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New spectrum bill proposed (S.19)</a:t>
            </a:r>
            <a:endParaRPr lang="en-US" altLang="en-US" sz="1400" dirty="0" smtClean="0"/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DSRC in 5.9 GHz still being debated</a:t>
            </a:r>
            <a:endParaRPr lang="en-US" altLang="en-US" sz="1400" dirty="0" smtClean="0"/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EMEA updates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6 </a:t>
            </a:r>
            <a:r>
              <a:rPr lang="en-US" altLang="en-US" sz="1400" dirty="0" smtClean="0"/>
              <a:t>GHz </a:t>
            </a:r>
            <a:r>
              <a:rPr lang="en-US" altLang="en-US" sz="1400" dirty="0" smtClean="0"/>
              <a:t>band </a:t>
            </a:r>
            <a:r>
              <a:rPr lang="en-US" altLang="en-US" sz="1400" dirty="0" smtClean="0"/>
              <a:t>opening study in </a:t>
            </a:r>
            <a:r>
              <a:rPr lang="en-US" altLang="en-US" sz="1400" dirty="0" smtClean="0"/>
              <a:t>process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60 GHz band adjustments started</a:t>
            </a:r>
            <a:endParaRPr lang="en-US" altLang="en-US" sz="1400" dirty="0" smtClean="0"/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APAC updates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India </a:t>
            </a:r>
            <a:r>
              <a:rPr lang="en-US" altLang="en-US" sz="1400" dirty="0" smtClean="0"/>
              <a:t>(TRAI) consultations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/>
              <a:t>Australia </a:t>
            </a:r>
            <a:r>
              <a:rPr lang="en-US" altLang="en-US" sz="1400" dirty="0" smtClean="0"/>
              <a:t>consultations</a:t>
            </a:r>
            <a:endParaRPr lang="en-US" altLang="en-US" sz="1400" dirty="0" smtClean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idx="4294967295"/>
          </p:nvPr>
        </p:nvSpPr>
        <p:spPr>
          <a:xfrm>
            <a:off x="4191000" y="6475413"/>
            <a:ext cx="682625" cy="363537"/>
          </a:xfrm>
          <a:prstGeom prst="rect">
            <a:avLst/>
          </a:prstGeom>
        </p:spPr>
        <p:txBody>
          <a:bodyPr/>
          <a:lstStyle/>
          <a:p>
            <a:r>
              <a:rPr lang="en-GB" dirty="0" smtClean="0"/>
              <a:t>Slide </a:t>
            </a:r>
            <a:fld id="{DE40C9FC-4879-4F20-9ECA-A574A90476B7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357818" y="6475413"/>
            <a:ext cx="3184520" cy="180975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r>
              <a:rPr lang="en-US" smtClean="0"/>
              <a:t>Rich Kennedy, HP Enterprise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236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 dirty="0" smtClean="0"/>
              <a:t>Actions Required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600200"/>
            <a:ext cx="7772400" cy="4114800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en-US" dirty="0" smtClean="0"/>
              <a:t>TBD (TAG will decide on Tuesday)</a:t>
            </a:r>
            <a:endParaRPr lang="en-US" altLang="en-US" dirty="0" smtClean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4191000" y="6475413"/>
            <a:ext cx="682625" cy="363537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r>
              <a:rPr lang="en-US" altLang="en-US" dirty="0" smtClean="0"/>
              <a:t>Slide </a:t>
            </a:r>
            <a:fld id="{2BB90ECF-03D6-4833-9AEB-C6122C9F4DEF}" type="slidenum">
              <a:rPr lang="en-US" altLang="en-US" smtClean="0"/>
              <a:pPr>
                <a:defRPr/>
              </a:pPr>
              <a:t>4</a:t>
            </a:fld>
            <a:endParaRPr lang="en-US" alt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idx="4294967295"/>
          </p:nvPr>
        </p:nvSpPr>
        <p:spPr>
          <a:xfrm>
            <a:off x="5357818" y="6475413"/>
            <a:ext cx="3184520" cy="180975"/>
          </a:xfrm>
          <a:prstGeom prst="rect">
            <a:avLst/>
          </a:prstGeom>
        </p:spPr>
        <p:txBody>
          <a:bodyPr/>
          <a:lstStyle/>
          <a:p>
            <a:r>
              <a:rPr lang="en-GB" smtClean="0"/>
              <a:t>Rich Kennedy, HP Enterprise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08442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154</Words>
  <Application>Microsoft Office PowerPoint</Application>
  <PresentationFormat>On-screen Show (4:3)</PresentationFormat>
  <Paragraphs>49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Times New Roman</vt:lpstr>
      <vt:lpstr>802-11-Submission</vt:lpstr>
      <vt:lpstr>RR-TAG Opening Report July 2017</vt:lpstr>
      <vt:lpstr>Agenda</vt:lpstr>
      <vt:lpstr>Discussion Items</vt:lpstr>
      <vt:lpstr>Actions Required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2017-11-02T20:30:59Z</dcterms:modified>
</cp:coreProperties>
</file>