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6" r:id="rId4"/>
    <p:sldId id="273" r:id="rId5"/>
    <p:sldId id="274" r:id="rId6"/>
    <p:sldId id="275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8" d="100"/>
          <a:sy n="88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1136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5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4" y="6475413"/>
            <a:ext cx="7016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ec</a:t>
            </a:r>
            <a:r>
              <a:rPr lang="en-US" sz="1600" b="1" dirty="0" smtClean="0">
                <a:latin typeface="Arial" pitchFamily="34" charset="0"/>
              </a:rPr>
              <a:t>-17-0105-01-00ec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5273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 smtClean="0">
                <a:latin typeface="Arial" pitchFamily="34" charset="0"/>
              </a:rPr>
              <a:t>Agenda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7/db0713/DOC-345789A1.pd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94-00-0000-singapore-5g-consultation.pdf" TargetMode="External"/><Relationship Id="rId2" Type="http://schemas.openxmlformats.org/officeDocument/2006/relationships/hyperlink" Target="https://mentor.ieee.org/802.18/dcn/17/18-17-0097-02-0000-60ghz-considerations-in-europe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17/18-17-0092-00-0000-acma-future-use-of-the-3-6-ghz-band.docx" TargetMode="External"/><Relationship Id="rId4" Type="http://schemas.openxmlformats.org/officeDocument/2006/relationships/hyperlink" Target="https://mentor.ieee.org/802.18/dcn/17/18-17-0082-00-0000-canada-ised-5g-consultati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RR-TAG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Closing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Report</a:t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July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14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July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3834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 Kennedy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HP Enterprise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+1 737-202-7014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rich.kennedy@hpe.com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Approve Daejeon </a:t>
            </a:r>
            <a:r>
              <a:rPr lang="en-US" altLang="en-US" sz="2000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Discussion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Regulatory work in progress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Actions </a:t>
            </a:r>
            <a:r>
              <a:rPr lang="en-US" altLang="en-US" sz="2000" dirty="0" smtClean="0"/>
              <a:t>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TBD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AOB </a:t>
            </a:r>
            <a:r>
              <a:rPr lang="en-US" altLang="en-US" sz="2000" dirty="0"/>
              <a:t>and Adjourn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191000" y="6475413"/>
            <a:ext cx="682625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Item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FCC released a draft of the mid-band spectrum </a:t>
            </a:r>
            <a:r>
              <a:rPr lang="en-US" smtClean="0"/>
              <a:t>NOI late yesterday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transition.fcc.gov/Daily_Releases/Daily_Business/2017/db0713/DOC-345789A1.pdf</a:t>
            </a:r>
            <a:endParaRPr lang="en-US" u="sng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Includes 3.7 to 4.2 GHz and 6 GHz bands (5.925 to 6.425 and 6.425 to 7.125 GHz)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Comments on the content may be reviewed and edits may be suggested for the next two weeks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Official approval and release date for the NOI is August 3</a:t>
            </a:r>
            <a:r>
              <a:rPr lang="en-US" baseline="30000" dirty="0" smtClean="0"/>
              <a:t>rd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4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Americas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Commissioners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NTIA head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Canada consultation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EMEA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RED transition issue resolved (at the eleventh hour)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6 GHz Band opening study in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APAC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Singapore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India (TRAI) consultations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Australia consultation (with 5600-5650 MHz item</a:t>
            </a:r>
            <a:r>
              <a:rPr lang="en-US" altLang="en-US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Considerations </a:t>
            </a:r>
            <a:r>
              <a:rPr lang="en-US" sz="2000" dirty="0"/>
              <a:t>on 60 GHz ITS </a:t>
            </a:r>
            <a:r>
              <a:rPr lang="en-US" sz="2000" dirty="0" smtClean="0"/>
              <a:t>systems (Thursday AM1)</a:t>
            </a: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0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2400" cy="4646613"/>
          </a:xfrm>
        </p:spPr>
        <p:txBody>
          <a:bodyPr/>
          <a:lstStyle/>
          <a:p>
            <a:r>
              <a:rPr lang="en-US" dirty="0" smtClean="0"/>
              <a:t>Planned response to ISED 5 GHz consultation</a:t>
            </a:r>
          </a:p>
          <a:p>
            <a:pPr lvl="1"/>
            <a:r>
              <a:rPr lang="en-US" dirty="0" smtClean="0"/>
              <a:t>To be approved on the July 20</a:t>
            </a:r>
            <a:r>
              <a:rPr lang="en-US" baseline="30000" dirty="0" smtClean="0"/>
              <a:t>th</a:t>
            </a:r>
            <a:r>
              <a:rPr lang="en-US" dirty="0" smtClean="0"/>
              <a:t> teleconference</a:t>
            </a:r>
          </a:p>
          <a:p>
            <a:r>
              <a:rPr lang="en-US" dirty="0" smtClean="0"/>
              <a:t>Planned response to ACMA 3.6 GHz consultation</a:t>
            </a:r>
          </a:p>
          <a:p>
            <a:pPr lvl="1"/>
            <a:r>
              <a:rPr lang="en-US" dirty="0" smtClean="0"/>
              <a:t>Includes section on 5.6 GHz band</a:t>
            </a:r>
          </a:p>
          <a:p>
            <a:pPr lvl="1"/>
            <a:r>
              <a:rPr lang="en-US" dirty="0" smtClean="0"/>
              <a:t>To be approved on the July 27</a:t>
            </a:r>
            <a:r>
              <a:rPr lang="en-US" baseline="30000" dirty="0" smtClean="0"/>
              <a:t>th</a:t>
            </a:r>
            <a:r>
              <a:rPr lang="en-US" dirty="0" smtClean="0"/>
              <a:t> teleconference</a:t>
            </a:r>
          </a:p>
          <a:p>
            <a:r>
              <a:rPr lang="en-US" dirty="0" smtClean="0"/>
              <a:t>Discussed working with ETSI BRAN for 60 GHz </a:t>
            </a:r>
            <a:r>
              <a:rPr lang="en-US" dirty="0" err="1" smtClean="0"/>
              <a:t>SRdoc</a:t>
            </a:r>
            <a:endParaRPr lang="en-US" dirty="0" smtClean="0"/>
          </a:p>
          <a:p>
            <a:pPr lvl="1"/>
            <a:r>
              <a:rPr lang="en-US" dirty="0" smtClean="0"/>
              <a:t>Coordinate ITS and expansion of 60 GHz band in one Work Item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9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Links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dirty="0" smtClean="0"/>
              <a:t>60 GHz considerations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mentor.ieee.org/802.18/dcn/17/18-17-0097-02-0000-60ghz-considerations-in-europe.pptx</a:t>
            </a:r>
            <a:r>
              <a:rPr lang="en-US" dirty="0" smtClean="0"/>
              <a:t> </a:t>
            </a:r>
          </a:p>
          <a:p>
            <a:r>
              <a:rPr lang="en-US" dirty="0" smtClean="0"/>
              <a:t>IMDA 5 GHz consultation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mentor.ieee.org/802.18/dcn/17/18-17-0094-00-0000-singapore-5g-consultation.pdf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ISED 5 GHz consultation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mentor.ieee.org/802.18/dcn/17/18-17-0082-00-0000-canada-ised-5g-consultation.pdf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ACMA 3.6 GHz consultation</a:t>
            </a:r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mentor.ieee.org/802.18/dcn/17/18-17-0092-00-0000-acma-future-use-of-the-3-6-ghz-band.docx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536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325</Words>
  <Application>Microsoft Office PowerPoint</Application>
  <PresentationFormat>On-screen Show (4:3)</PresentationFormat>
  <Paragraphs>79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RR-TAG Closing Report July 2017</vt:lpstr>
      <vt:lpstr>Agenda</vt:lpstr>
      <vt:lpstr>NEWS Item</vt:lpstr>
      <vt:lpstr>Discussion Items</vt:lpstr>
      <vt:lpstr>Actions</vt:lpstr>
      <vt:lpstr>Document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2017-07-14T05:40:03Z</dcterms:modified>
</cp:coreProperties>
</file>