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9" r:id="rId2"/>
    <p:sldId id="270" r:id="rId3"/>
    <p:sldId id="271" r:id="rId4"/>
    <p:sldId id="272" r:id="rId5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69" autoAdjust="0"/>
    <p:restoredTop sz="94660" autoAdjust="0"/>
  </p:normalViewPr>
  <p:slideViewPr>
    <p:cSldViewPr>
      <p:cViewPr varScale="1">
        <p:scale>
          <a:sx n="88" d="100"/>
          <a:sy n="88" d="100"/>
        </p:scale>
        <p:origin x="1686" y="9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2484" y="-7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9" y="177284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</a:t>
            </a:r>
            <a:r>
              <a:rPr lang="en-US" dirty="0" smtClean="0"/>
              <a:t>802.11-16/1091r1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71654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Sept 2016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2" y="97909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doc.: IEEE 802.11-16/1091r1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71654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Sept 2016</a:t>
            </a:r>
            <a:endParaRPr lang="en-US" dirty="0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 smtClean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dirty="0" smtClean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711364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07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HPE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Rich Kennedy, HPE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53388" y="6475413"/>
            <a:ext cx="490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Rich Kennedy, HPE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4" y="6475413"/>
            <a:ext cx="70167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4643176" y="363379"/>
            <a:ext cx="38023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IEEE </a:t>
            </a:r>
            <a:r>
              <a:rPr lang="en-US" sz="1600" b="1" dirty="0" smtClean="0">
                <a:latin typeface="Arial" pitchFamily="34" charset="0"/>
              </a:rPr>
              <a:t>802</a:t>
            </a:r>
            <a:r>
              <a:rPr lang="en-US" sz="1600" b="1" baseline="0" dirty="0" smtClean="0">
                <a:latin typeface="Arial" pitchFamily="34" charset="0"/>
              </a:rPr>
              <a:t> </a:t>
            </a:r>
            <a:r>
              <a:rPr lang="en-US" sz="1600" b="1" baseline="0" dirty="0" smtClean="0">
                <a:latin typeface="Arial" pitchFamily="34" charset="0"/>
              </a:rPr>
              <a:t>ec</a:t>
            </a:r>
            <a:r>
              <a:rPr lang="en-US" sz="1600" b="1" dirty="0" smtClean="0">
                <a:latin typeface="Arial" pitchFamily="34" charset="0"/>
              </a:rPr>
              <a:t>-17-0105-00-00ec</a:t>
            </a:r>
            <a:endParaRPr lang="en-US" sz="1600" b="1" dirty="0" smtClean="0">
              <a:latin typeface="Arial" pitchFamily="34" charset="0"/>
            </a:endParaRP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5273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dirty="0" smtClean="0">
                <a:latin typeface="Arial" pitchFamily="34" charset="0"/>
              </a:rPr>
              <a:t>Agenda</a:t>
            </a:r>
            <a:endParaRPr lang="en-US" sz="1200" dirty="0">
              <a:latin typeface="Arial" pitchFamily="34" charset="0"/>
            </a:endParaRP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80842"/>
            <a:ext cx="92333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dirty="0" smtClean="0">
                <a:latin typeface="Arial" pitchFamily="34" charset="0"/>
              </a:rPr>
              <a:t>July</a:t>
            </a:r>
            <a:r>
              <a:rPr lang="en-US" sz="1600" b="1" baseline="0" dirty="0" smtClean="0">
                <a:latin typeface="Arial" pitchFamily="34" charset="0"/>
              </a:rPr>
              <a:t> </a:t>
            </a:r>
            <a:r>
              <a:rPr lang="en-US" sz="1600" b="1" dirty="0" smtClean="0">
                <a:latin typeface="Arial" pitchFamily="34" charset="0"/>
              </a:rPr>
              <a:t>2017</a:t>
            </a:r>
            <a:endParaRPr lang="en-US" sz="1600" b="1" dirty="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Rich Kennedy, HPE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RR-TAG Opening Report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July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2017</a:t>
            </a:r>
            <a:endParaRPr lang="en-US" sz="2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 smtClean="0">
                <a:solidFill>
                  <a:schemeClr val="accent2">
                    <a:lumMod val="50000"/>
                  </a:schemeClr>
                </a:solidFill>
              </a:rPr>
              <a:t>10 July </a:t>
            </a:r>
            <a:r>
              <a:rPr lang="en-US" b="0" dirty="0" smtClean="0">
                <a:solidFill>
                  <a:schemeClr val="accent2">
                    <a:lumMod val="50000"/>
                  </a:schemeClr>
                </a:solidFill>
              </a:rPr>
              <a:t>2017</a:t>
            </a: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>
                <a:latin typeface="Arial" pitchFamily="34" charset="0"/>
              </a:rPr>
              <a:t>Authors:</a:t>
            </a:r>
            <a:endParaRPr lang="en-US" sz="1600" dirty="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383489"/>
              </p:ext>
            </p:extLst>
          </p:nvPr>
        </p:nvGraphicFramePr>
        <p:xfrm>
          <a:off x="685800" y="3429000"/>
          <a:ext cx="7696200" cy="7413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Name</a:t>
                      </a:r>
                      <a:endParaRPr lang="en-AU" sz="1200" b="1" kern="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Company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Phone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email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Rich Kennedy (Chair)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HP Enterprise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+1 737-202-7014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rich.kennedy@hpe.com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Agenda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2672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Approve </a:t>
            </a:r>
            <a:r>
              <a:rPr lang="en-US" altLang="en-US" sz="2000" dirty="0" smtClean="0"/>
              <a:t>Daejeon </a:t>
            </a:r>
            <a:r>
              <a:rPr lang="en-US" altLang="en-US" sz="2000" dirty="0"/>
              <a:t>minutes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/>
              <a:t>Discussion items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800" dirty="0"/>
              <a:t>Regulatory work in progress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800" dirty="0"/>
              <a:t>Status of completed work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/>
              <a:t>Actions </a:t>
            </a:r>
            <a:r>
              <a:rPr lang="en-US" altLang="en-US" sz="2000" dirty="0" smtClean="0"/>
              <a:t>required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800" dirty="0" smtClean="0"/>
              <a:t>TBD</a:t>
            </a:r>
            <a:endParaRPr lang="en-US" alt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AOB </a:t>
            </a:r>
            <a:r>
              <a:rPr lang="en-US" altLang="en-US" sz="2000" dirty="0"/>
              <a:t>and Adjourn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4294967295"/>
          </p:nvPr>
        </p:nvSpPr>
        <p:spPr>
          <a:xfrm>
            <a:off x="4191000" y="6475413"/>
            <a:ext cx="682625" cy="363537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Rich Kennedy, HP Enterprise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6504801"/>
            <a:ext cx="838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Agenda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12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/>
              <a:t>Discussion Items</a:t>
            </a:r>
          </a:p>
        </p:txBody>
      </p:sp>
      <p:sp>
        <p:nvSpPr>
          <p:cNvPr id="18435" name="Subtitle 7"/>
          <p:cNvSpPr>
            <a:spLocks noGrp="1"/>
          </p:cNvSpPr>
          <p:nvPr>
            <p:ph idx="1"/>
          </p:nvPr>
        </p:nvSpPr>
        <p:spPr>
          <a:xfrm>
            <a:off x="685800" y="1676400"/>
            <a:ext cx="7770813" cy="479901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Americas</a:t>
            </a:r>
            <a:r>
              <a:rPr lang="en-US" altLang="en-US" sz="2000" dirty="0" smtClean="0"/>
              <a:t> updates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New Commissioners nominated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New NTIA head nominated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Canada consultation (with 5600-5650 MHz item)</a:t>
            </a:r>
            <a:endParaRPr lang="en-US" altLang="en-US" sz="1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EMEA updates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RED transition issue resolved (at the eleventh hour)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6 GHz Band opening study in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APAC updates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Singapore consultation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 smtClean="0"/>
              <a:t>India (TRAI) consultations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400" dirty="0"/>
              <a:t>Australia consultation (with 5600-5650 MHz item</a:t>
            </a:r>
            <a:r>
              <a:rPr lang="en-US" altLang="en-US" sz="1400" dirty="0" smtClean="0"/>
              <a:t>)</a:t>
            </a:r>
            <a:endParaRPr lang="en-US" altLang="en-US" sz="1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Considerations </a:t>
            </a:r>
            <a:r>
              <a:rPr lang="en-US" sz="2000" dirty="0"/>
              <a:t>on 60 GHz ITS </a:t>
            </a:r>
            <a:r>
              <a:rPr lang="en-US" sz="2000" dirty="0" smtClean="0"/>
              <a:t>systems </a:t>
            </a:r>
            <a:endParaRPr lang="en-US" altLang="en-US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4294967295"/>
          </p:nvPr>
        </p:nvSpPr>
        <p:spPr>
          <a:xfrm>
            <a:off x="4191000" y="6475413"/>
            <a:ext cx="682625" cy="363537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DE40C9FC-4879-4F20-9ECA-A574A90476B7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Rich Kennedy, HP Enterprise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3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smtClean="0"/>
              <a:t>Actions Required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/>
              <a:t>TBD</a:t>
            </a:r>
            <a:endParaRPr lang="en-US" alt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191000" y="6475413"/>
            <a:ext cx="682625" cy="36353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Slide </a:t>
            </a:r>
            <a:fld id="{2BB90ECF-03D6-4833-9AEB-C6122C9F4DEF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Rich Kennedy, HP Enterprise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44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160</Words>
  <Application>Microsoft Office PowerPoint</Application>
  <PresentationFormat>On-screen Show (4:3)</PresentationFormat>
  <Paragraphs>51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Times New Roman</vt:lpstr>
      <vt:lpstr>802-11-Submission</vt:lpstr>
      <vt:lpstr>RR-TAG Opening Report July 2017</vt:lpstr>
      <vt:lpstr>Agenda</vt:lpstr>
      <vt:lpstr>Discussion Items</vt:lpstr>
      <vt:lpstr>Actions Required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2017-07-03T15:23:05Z</dcterms:modified>
</cp:coreProperties>
</file>