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48" r:id="rId1"/>
  </p:sldMasterIdLst>
  <p:notesMasterIdLst>
    <p:notesMasterId r:id="rId6"/>
  </p:notesMasterIdLst>
  <p:handoutMasterIdLst>
    <p:handoutMasterId r:id="rId7"/>
  </p:handoutMasterIdLst>
  <p:sldIdLst>
    <p:sldId id="269" r:id="rId2"/>
    <p:sldId id="270" r:id="rId3"/>
    <p:sldId id="271" r:id="rId4"/>
    <p:sldId id="272" r:id="rId5"/>
  </p:sldIdLst>
  <p:sldSz cx="9144000" cy="6858000" type="screen4x3"/>
  <p:notesSz cx="6934200" cy="928052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000000"/>
    <a:srgbClr val="00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369" autoAdjust="0"/>
    <p:restoredTop sz="94660" autoAdjust="0"/>
  </p:normalViewPr>
  <p:slideViewPr>
    <p:cSldViewPr>
      <p:cViewPr varScale="1">
        <p:scale>
          <a:sx n="88" d="100"/>
          <a:sy n="88" d="100"/>
        </p:scale>
        <p:origin x="1686" y="96"/>
      </p:cViewPr>
      <p:guideLst>
        <p:guide orient="horz" pos="2160"/>
        <p:guide pos="2880"/>
      </p:guideLst>
    </p:cSldViewPr>
  </p:slideViewPr>
  <p:outlineViewPr>
    <p:cViewPr>
      <p:scale>
        <a:sx n="50" d="100"/>
        <a:sy n="50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>
        <p:scale>
          <a:sx n="100" d="100"/>
          <a:sy n="100" d="100"/>
        </p:scale>
        <p:origin x="-2484" y="-72"/>
      </p:cViewPr>
      <p:guideLst>
        <p:guide orient="horz" pos="2160"/>
        <p:guide pos="288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24349" y="177284"/>
            <a:ext cx="2014526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doc.: IEEE </a:t>
            </a:r>
            <a:r>
              <a:rPr lang="en-US" dirty="0" smtClean="0"/>
              <a:t>802.11-16/1091r1</a:t>
            </a:r>
            <a:endParaRPr lang="en-US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95325" y="177284"/>
            <a:ext cx="716543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/>
              <a:t>Sept 2016</a:t>
            </a:r>
            <a:endParaRPr lang="en-US" dirty="0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851525" y="8982075"/>
            <a:ext cx="4667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133725" y="8982075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0AC92585-5460-48EC-A28F-298482A080F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91142" name="Line 6"/>
          <p:cNvSpPr>
            <a:spLocks noChangeShapeType="1"/>
          </p:cNvSpPr>
          <p:nvPr/>
        </p:nvSpPr>
        <p:spPr bwMode="auto">
          <a:xfrm>
            <a:off x="693738" y="387350"/>
            <a:ext cx="5546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91143" name="Rectangle 7"/>
          <p:cNvSpPr>
            <a:spLocks noChangeArrowheads="1"/>
          </p:cNvSpPr>
          <p:nvPr/>
        </p:nvSpPr>
        <p:spPr bwMode="auto">
          <a:xfrm>
            <a:off x="693738" y="8982075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defTabSz="933450" eaLnBrk="0" hangingPunct="0"/>
            <a:r>
              <a:rPr lang="en-US"/>
              <a:t>Submission</a:t>
            </a:r>
          </a:p>
        </p:txBody>
      </p:sp>
      <p:sp>
        <p:nvSpPr>
          <p:cNvPr id="91144" name="Line 8"/>
          <p:cNvSpPr>
            <a:spLocks noChangeShapeType="1"/>
          </p:cNvSpPr>
          <p:nvPr/>
        </p:nvSpPr>
        <p:spPr bwMode="auto">
          <a:xfrm>
            <a:off x="693738" y="8970963"/>
            <a:ext cx="5700712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02149440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67212" y="97909"/>
            <a:ext cx="2014526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 smtClean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/>
              <a:t>doc.: IEEE 802.11-16/1091r1</a:t>
            </a:r>
            <a:endParaRPr lang="en-US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54050" y="97909"/>
            <a:ext cx="716543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/>
              <a:t>Sept 2016</a:t>
            </a:r>
            <a:endParaRPr lang="en-US" dirty="0"/>
          </a:p>
        </p:txBody>
      </p:sp>
      <p:sp>
        <p:nvSpPr>
          <p:cNvPr id="675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701675"/>
            <a:ext cx="4629150" cy="346868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23925" y="4408488"/>
            <a:ext cx="5086350" cy="417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662" tIns="46038" rIns="93662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357813" y="8985250"/>
            <a:ext cx="9239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7200" lvl="4" algn="r" defTabSz="933450" eaLnBrk="0" hangingPunct="0">
              <a:defRPr>
                <a:cs typeface="+mn-cs"/>
              </a:defRPr>
            </a:lvl5pPr>
          </a:lstStyle>
          <a:p>
            <a:pPr lvl="4">
              <a:defRPr/>
            </a:pPr>
            <a:r>
              <a:rPr lang="en-US"/>
              <a:t>Andrew Myles, Cisco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222625" y="8985250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18D10512-F400-46E6-9813-0191A717DA9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7592" name="Rectangle 8"/>
          <p:cNvSpPr>
            <a:spLocks noChangeArrowheads="1"/>
          </p:cNvSpPr>
          <p:nvPr/>
        </p:nvSpPr>
        <p:spPr bwMode="auto">
          <a:xfrm>
            <a:off x="723900" y="8985250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/>
              <a:t>Submission</a:t>
            </a:r>
          </a:p>
        </p:txBody>
      </p:sp>
      <p:sp>
        <p:nvSpPr>
          <p:cNvPr id="67593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67594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936411493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doc.: IEEE 802.11-10/0xxxr0</a:t>
            </a:r>
          </a:p>
        </p:txBody>
      </p:sp>
      <p:sp>
        <p:nvSpPr>
          <p:cNvPr id="68611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 smtClean="0">
                <a:latin typeface="Arial" pitchFamily="34" charset="0"/>
              </a:rPr>
              <a:t>July 2010</a:t>
            </a:r>
          </a:p>
        </p:txBody>
      </p:sp>
      <p:sp>
        <p:nvSpPr>
          <p:cNvPr id="51204" name="Rectangle 6"/>
          <p:cNvSpPr>
            <a:spLocks noGrp="1" noChangeArrowheads="1"/>
          </p:cNvSpPr>
          <p:nvPr>
            <p:ph type="ftr" sz="quarter" idx="4"/>
          </p:nvPr>
        </p:nvSpPr>
        <p:spPr/>
        <p:txBody>
          <a:bodyPr/>
          <a:lstStyle/>
          <a:p>
            <a:pPr lvl="4">
              <a:defRPr/>
            </a:pPr>
            <a:r>
              <a:rPr lang="en-US" dirty="0" smtClean="0"/>
              <a:t>Andrew Myles, Cisco</a:t>
            </a:r>
          </a:p>
        </p:txBody>
      </p:sp>
      <p:sp>
        <p:nvSpPr>
          <p:cNvPr id="51205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Page </a:t>
            </a:r>
            <a:fld id="{BFD8823A-E707-449B-AE25-47FA80230A05}" type="slidenum">
              <a:rPr lang="en-US" smtClean="0"/>
              <a:pPr>
                <a:defRPr/>
              </a:pPr>
              <a:t>1</a:t>
            </a:fld>
            <a:endParaRPr lang="en-US" dirty="0" smtClean="0"/>
          </a:p>
        </p:txBody>
      </p:sp>
      <p:sp>
        <p:nvSpPr>
          <p:cNvPr id="686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686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AU" dirty="0" smtClean="0"/>
          </a:p>
        </p:txBody>
      </p:sp>
    </p:spTree>
    <p:extLst>
      <p:ext uri="{BB962C8B-B14F-4D97-AF65-F5344CB8AC3E}">
        <p14:creationId xmlns:p14="http://schemas.microsoft.com/office/powerpoint/2010/main" val="171136414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54113" y="701675"/>
            <a:ext cx="4624387" cy="3467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idx="10"/>
          </p:nvPr>
        </p:nvSpPr>
        <p:spPr/>
        <p:txBody>
          <a:bodyPr/>
          <a:lstStyle/>
          <a:p>
            <a:r>
              <a:rPr lang="en-US" smtClean="0"/>
              <a:t>doc.: IEEE 802.11-yy/xxxxr0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lang="en-US" smtClean="0"/>
              <a:t>Month Year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idx="12"/>
          </p:nvPr>
        </p:nvSpPr>
        <p:spPr/>
        <p:txBody>
          <a:bodyPr/>
          <a:lstStyle/>
          <a:p>
            <a:r>
              <a:rPr lang="en-US" smtClean="0"/>
              <a:t>John Doe, Some Company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3"/>
          </p:nvPr>
        </p:nvSpPr>
        <p:spPr/>
        <p:txBody>
          <a:bodyPr/>
          <a:lstStyle/>
          <a:p>
            <a:r>
              <a:rPr lang="en-US" smtClean="0"/>
              <a:t>Page </a:t>
            </a:r>
            <a:fld id="{47A7FEEB-9CD2-43FE-843C-C5350BEACB45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120749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AU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Rich Kennedy, HPE</a:t>
            </a:r>
            <a:endParaRPr lang="en-US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69456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AU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AU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Rich Kennedy, HPE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FCE5288C-F87B-4810-A6B2-740CE13BD3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93516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8053388" y="6475413"/>
            <a:ext cx="490537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 smtClean="0"/>
              <a:t>Rich Kennedy, HPE</a:t>
            </a: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27524" y="6475413"/>
            <a:ext cx="701675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Slide </a:t>
            </a:r>
            <a:fld id="{A469A3A6-7083-48BA-9D7E-342D6AB96B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2" name="Rectangle 7"/>
          <p:cNvSpPr>
            <a:spLocks noChangeArrowheads="1"/>
          </p:cNvSpPr>
          <p:nvPr/>
        </p:nvSpPr>
        <p:spPr bwMode="auto">
          <a:xfrm>
            <a:off x="4643176" y="363379"/>
            <a:ext cx="3802324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457200" lvl="4" algn="r" eaLnBrk="0" hangingPunct="0"/>
            <a:r>
              <a:rPr lang="en-US" sz="1600" b="1" dirty="0">
                <a:latin typeface="Arial" pitchFamily="34" charset="0"/>
              </a:rPr>
              <a:t>doc.: IEEE </a:t>
            </a:r>
            <a:r>
              <a:rPr lang="en-US" sz="1600" b="1" dirty="0" smtClean="0">
                <a:latin typeface="Arial" pitchFamily="34" charset="0"/>
              </a:rPr>
              <a:t>802</a:t>
            </a:r>
            <a:r>
              <a:rPr lang="en-US" sz="1600" b="1" baseline="0" dirty="0" smtClean="0">
                <a:latin typeface="Arial" pitchFamily="34" charset="0"/>
              </a:rPr>
              <a:t> </a:t>
            </a:r>
            <a:r>
              <a:rPr lang="en-US" sz="1600" b="1" baseline="0" dirty="0" smtClean="0">
                <a:latin typeface="Arial" pitchFamily="34" charset="0"/>
              </a:rPr>
              <a:t>ec</a:t>
            </a:r>
            <a:r>
              <a:rPr lang="en-US" sz="1600" b="1" dirty="0" smtClean="0">
                <a:latin typeface="Arial" pitchFamily="34" charset="0"/>
              </a:rPr>
              <a:t>-17-0105-00-00ec</a:t>
            </a:r>
            <a:endParaRPr lang="en-US" sz="1600" b="1" dirty="0" smtClean="0">
              <a:latin typeface="Arial" pitchFamily="34" charset="0"/>
            </a:endParaRPr>
          </a:p>
        </p:txBody>
      </p:sp>
      <p:sp>
        <p:nvSpPr>
          <p:cNvPr id="1031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2" name="Rectangle 9"/>
          <p:cNvSpPr>
            <a:spLocks noChangeArrowheads="1"/>
          </p:cNvSpPr>
          <p:nvPr/>
        </p:nvSpPr>
        <p:spPr bwMode="auto">
          <a:xfrm>
            <a:off x="685800" y="6475413"/>
            <a:ext cx="527388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 sz="1200" dirty="0" smtClean="0">
                <a:latin typeface="Arial" pitchFamily="34" charset="0"/>
              </a:rPr>
              <a:t>Agenda</a:t>
            </a:r>
            <a:endParaRPr lang="en-US" sz="1200" dirty="0">
              <a:latin typeface="Arial" pitchFamily="34" charset="0"/>
            </a:endParaRPr>
          </a:p>
        </p:txBody>
      </p:sp>
      <p:sp>
        <p:nvSpPr>
          <p:cNvPr id="1033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4" name="Rectangle 7"/>
          <p:cNvSpPr>
            <a:spLocks noChangeArrowheads="1"/>
          </p:cNvSpPr>
          <p:nvPr/>
        </p:nvSpPr>
        <p:spPr bwMode="auto">
          <a:xfrm>
            <a:off x="685800" y="380842"/>
            <a:ext cx="923330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0" lvl="3" eaLnBrk="0" hangingPunct="0"/>
            <a:r>
              <a:rPr lang="en-US" sz="1600" b="1" dirty="0" smtClean="0">
                <a:latin typeface="Arial" pitchFamily="34" charset="0"/>
              </a:rPr>
              <a:t>July</a:t>
            </a:r>
            <a:r>
              <a:rPr lang="en-US" sz="1600" b="1" baseline="0" dirty="0" smtClean="0">
                <a:latin typeface="Arial" pitchFamily="34" charset="0"/>
              </a:rPr>
              <a:t> </a:t>
            </a:r>
            <a:r>
              <a:rPr lang="en-US" sz="1600" b="1" dirty="0" smtClean="0">
                <a:latin typeface="Arial" pitchFamily="34" charset="0"/>
              </a:rPr>
              <a:t>2017</a:t>
            </a:r>
            <a:endParaRPr lang="en-US" sz="1600" b="1" dirty="0">
              <a:latin typeface="Arial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50000"/>
        </a:spcBef>
        <a:spcAft>
          <a:spcPct val="0"/>
        </a:spcAft>
        <a:defRPr b="1">
          <a:solidFill>
            <a:schemeClr val="tx1"/>
          </a:solidFill>
          <a:latin typeface="+mn-lt"/>
          <a:ea typeface="+mn-ea"/>
          <a:cs typeface="+mn-cs"/>
        </a:defRPr>
      </a:lvl1pPr>
      <a:lvl2pPr marL="182563" indent="-180975" algn="l" rtl="0" eaLnBrk="0" fontAlgn="base" hangingPunct="0">
        <a:spcBef>
          <a:spcPct val="5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2pPr>
      <a:lvl3pPr marL="365125" indent="-180975" algn="l" rtl="0" eaLnBrk="0" fontAlgn="base" hangingPunct="0">
        <a:spcBef>
          <a:spcPct val="25000"/>
        </a:spcBef>
        <a:spcAft>
          <a:spcPct val="0"/>
        </a:spcAft>
        <a:buFont typeface="Arial" pitchFamily="34" charset="0"/>
        <a:buChar char="–"/>
        <a:defRPr sz="1600">
          <a:solidFill>
            <a:schemeClr val="tx1"/>
          </a:solidFill>
          <a:latin typeface="+mn-lt"/>
        </a:defRPr>
      </a:lvl3pPr>
      <a:lvl4pPr marL="711200" indent="-344488" algn="l" rtl="0" eaLnBrk="0" fontAlgn="base" hangingPunct="0">
        <a:spcBef>
          <a:spcPct val="10000"/>
        </a:spcBef>
        <a:spcAft>
          <a:spcPct val="0"/>
        </a:spcAft>
        <a:buFont typeface="Times New Roman" pitchFamily="18" charset="0"/>
        <a:buChar char="—"/>
        <a:defRPr sz="1400">
          <a:solidFill>
            <a:schemeClr val="tx1"/>
          </a:solidFill>
          <a:latin typeface="+mn-lt"/>
        </a:defRPr>
      </a:lvl4pPr>
      <a:lvl5pPr marL="9699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14271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18843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23415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27987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Rich Kennedy, HPE</a:t>
            </a:r>
            <a:endParaRPr lang="en-US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C81347C9-C12F-43D2-B3D1-D523E0829A79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  <p:sp>
        <p:nvSpPr>
          <p:cNvPr id="1029" name="Rectangle 2"/>
          <p:cNvSpPr>
            <a:spLocks noGrp="1" noChangeArrowheads="1"/>
          </p:cNvSpPr>
          <p:nvPr>
            <p:ph type="title"/>
          </p:nvPr>
        </p:nvSpPr>
        <p:spPr/>
        <p:txBody>
          <a:bodyPr anchor="ctr"/>
          <a:lstStyle/>
          <a:p>
            <a:pPr algn="ctr">
              <a:defRPr/>
            </a:pPr>
            <a:r>
              <a:rPr lang="en-US" sz="2800" dirty="0" smtClean="0">
                <a:solidFill>
                  <a:schemeClr val="accent2">
                    <a:lumMod val="75000"/>
                  </a:schemeClr>
                </a:solidFill>
              </a:rPr>
              <a:t>RR-TAG Opening Report</a:t>
            </a:r>
            <a:r>
              <a:rPr lang="en-US" sz="2800" dirty="0" smtClean="0">
                <a:solidFill>
                  <a:schemeClr val="accent2">
                    <a:lumMod val="75000"/>
                  </a:schemeClr>
                </a:solidFill>
              </a:rPr>
              <a:t/>
            </a:r>
            <a:br>
              <a:rPr lang="en-US" sz="2800" dirty="0" smtClean="0">
                <a:solidFill>
                  <a:schemeClr val="accent2">
                    <a:lumMod val="75000"/>
                  </a:schemeClr>
                </a:solidFill>
              </a:rPr>
            </a:br>
            <a:r>
              <a:rPr lang="en-US" sz="2800" dirty="0" smtClean="0">
                <a:solidFill>
                  <a:schemeClr val="accent2">
                    <a:lumMod val="75000"/>
                  </a:schemeClr>
                </a:solidFill>
              </a:rPr>
              <a:t>July </a:t>
            </a:r>
            <a:r>
              <a:rPr lang="en-US" sz="2800" dirty="0" smtClean="0">
                <a:solidFill>
                  <a:schemeClr val="accent2">
                    <a:lumMod val="75000"/>
                  </a:schemeClr>
                </a:solidFill>
              </a:rPr>
              <a:t>2017</a:t>
            </a:r>
            <a:endParaRPr lang="en-US" sz="2800" dirty="0" smtClean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685800" y="2330450"/>
            <a:ext cx="7772400" cy="381000"/>
          </a:xfrm>
        </p:spPr>
        <p:txBody>
          <a:bodyPr/>
          <a:lstStyle/>
          <a:p>
            <a:pPr marL="0" indent="0" algn="ctr">
              <a:defRPr/>
            </a:pPr>
            <a:r>
              <a:rPr lang="en-US" b="0" dirty="0" smtClean="0">
                <a:solidFill>
                  <a:schemeClr val="accent2">
                    <a:lumMod val="50000"/>
                  </a:schemeClr>
                </a:solidFill>
              </a:rPr>
              <a:t>10 July </a:t>
            </a:r>
            <a:r>
              <a:rPr lang="en-US" b="0" dirty="0" smtClean="0">
                <a:solidFill>
                  <a:schemeClr val="accent2">
                    <a:lumMod val="50000"/>
                  </a:schemeClr>
                </a:solidFill>
              </a:rPr>
              <a:t>2017</a:t>
            </a:r>
          </a:p>
        </p:txBody>
      </p:sp>
      <p:sp>
        <p:nvSpPr>
          <p:cNvPr id="2054" name="Rectangle 12"/>
          <p:cNvSpPr>
            <a:spLocks noChangeArrowheads="1"/>
          </p:cNvSpPr>
          <p:nvPr/>
        </p:nvSpPr>
        <p:spPr bwMode="auto">
          <a:xfrm>
            <a:off x="533400" y="2746375"/>
            <a:ext cx="14478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/>
          <a:p>
            <a:pPr eaLnBrk="0" hangingPunct="0">
              <a:spcBef>
                <a:spcPct val="50000"/>
              </a:spcBef>
            </a:pPr>
            <a:r>
              <a:rPr lang="en-US" sz="1600" b="1" dirty="0">
                <a:latin typeface="Arial" pitchFamily="34" charset="0"/>
              </a:rPr>
              <a:t>Authors:</a:t>
            </a:r>
            <a:endParaRPr lang="en-US" sz="1600" dirty="0">
              <a:latin typeface="Arial" pitchFamily="34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60383489"/>
              </p:ext>
            </p:extLst>
          </p:nvPr>
        </p:nvGraphicFramePr>
        <p:xfrm>
          <a:off x="685800" y="3429000"/>
          <a:ext cx="7696200" cy="741364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924050"/>
                <a:gridCol w="1924050"/>
                <a:gridCol w="1924050"/>
                <a:gridCol w="1924050"/>
              </a:tblGrid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kern="0" dirty="0">
                          <a:effectLst/>
                        </a:rPr>
                        <a:t>Name</a:t>
                      </a:r>
                      <a:endParaRPr lang="en-AU" sz="1200" b="1" kern="0" dirty="0">
                        <a:effectLst/>
                        <a:latin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Company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Phone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email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 smtClean="0">
                          <a:effectLst/>
                        </a:rPr>
                        <a:t>Rich Kennedy (Chair)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 smtClean="0">
                          <a:effectLst/>
                        </a:rPr>
                        <a:t>HP Enterprise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US" sz="1200" dirty="0" smtClean="0">
                          <a:effectLst/>
                        </a:rPr>
                        <a:t>+1 737-202-7014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 smtClean="0">
                          <a:effectLst/>
                        </a:rPr>
                        <a:t>rich.kennedy@hpe.com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3600" dirty="0"/>
              <a:t>Agenda</a:t>
            </a:r>
          </a:p>
        </p:txBody>
      </p:sp>
      <p:sp>
        <p:nvSpPr>
          <p:cNvPr id="31746" name="Content Placeholder 2"/>
          <p:cNvSpPr>
            <a:spLocks noGrp="1"/>
          </p:cNvSpPr>
          <p:nvPr>
            <p:ph idx="1"/>
          </p:nvPr>
        </p:nvSpPr>
        <p:spPr>
          <a:xfrm>
            <a:off x="685800" y="2057400"/>
            <a:ext cx="7772400" cy="4267200"/>
          </a:xfrm>
        </p:spPr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altLang="en-US" sz="2000" dirty="0" smtClean="0"/>
              <a:t>Approve </a:t>
            </a:r>
            <a:r>
              <a:rPr lang="en-US" altLang="en-US" sz="2000" dirty="0" smtClean="0"/>
              <a:t>Daejeon </a:t>
            </a:r>
            <a:r>
              <a:rPr lang="en-US" altLang="en-US" sz="2000" dirty="0"/>
              <a:t>minutes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altLang="en-US" sz="2000" dirty="0"/>
              <a:t>Discussion items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800" dirty="0"/>
              <a:t>Regulatory work in progress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800" dirty="0"/>
              <a:t>Status of completed work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altLang="en-US" sz="2000" dirty="0"/>
              <a:t>Actions </a:t>
            </a:r>
            <a:r>
              <a:rPr lang="en-US" altLang="en-US" sz="2000" dirty="0" smtClean="0"/>
              <a:t>required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800" dirty="0" smtClean="0"/>
              <a:t>TBD</a:t>
            </a:r>
            <a:endParaRPr lang="en-US" altLang="en-US" sz="1800" dirty="0"/>
          </a:p>
          <a:p>
            <a:pPr>
              <a:buFont typeface="Arial" panose="020B0604020202020204" pitchFamily="34" charset="0"/>
              <a:buChar char="•"/>
            </a:pPr>
            <a:r>
              <a:rPr lang="en-US" altLang="en-US" sz="2000" dirty="0" smtClean="0"/>
              <a:t>AOB </a:t>
            </a:r>
            <a:r>
              <a:rPr lang="en-US" altLang="en-US" sz="2000" dirty="0"/>
              <a:t>and Adjourn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idx="4294967295"/>
          </p:nvPr>
        </p:nvSpPr>
        <p:spPr>
          <a:xfrm>
            <a:off x="4191000" y="6475413"/>
            <a:ext cx="682625" cy="363537"/>
          </a:xfrm>
          <a:prstGeom prst="rect">
            <a:avLst/>
          </a:prstGeom>
        </p:spPr>
        <p:txBody>
          <a:bodyPr/>
          <a:lstStyle/>
          <a:p>
            <a:r>
              <a:rPr lang="en-GB" dirty="0" smtClean="0"/>
              <a:t>Slide </a:t>
            </a:r>
            <a:fld id="{440F5867-744E-4AA6-B0ED-4C44D2DFBB7B}" type="slidenum">
              <a:rPr lang="en-GB" smtClean="0"/>
              <a:pPr/>
              <a:t>2</a:t>
            </a:fld>
            <a:endParaRPr lang="en-GB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idx="4294967295"/>
          </p:nvPr>
        </p:nvSpPr>
        <p:spPr>
          <a:xfrm>
            <a:off x="5357818" y="6475413"/>
            <a:ext cx="3184520" cy="180975"/>
          </a:xfrm>
          <a:prstGeom prst="rect">
            <a:avLst/>
          </a:prstGeom>
        </p:spPr>
        <p:txBody>
          <a:bodyPr/>
          <a:lstStyle/>
          <a:p>
            <a:r>
              <a:rPr lang="en-GB" smtClean="0"/>
              <a:t>Rich Kennedy, HP Enterprise</a:t>
            </a:r>
            <a:endParaRPr lang="en-GB" dirty="0"/>
          </a:p>
        </p:txBody>
      </p:sp>
      <p:sp>
        <p:nvSpPr>
          <p:cNvPr id="4" name="TextBox 3"/>
          <p:cNvSpPr txBox="1"/>
          <p:nvPr/>
        </p:nvSpPr>
        <p:spPr>
          <a:xfrm>
            <a:off x="609600" y="6504801"/>
            <a:ext cx="838200" cy="27699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1200" dirty="0" smtClean="0">
                <a:solidFill>
                  <a:schemeClr val="tx1"/>
                </a:solidFill>
              </a:rPr>
              <a:t>Agenda</a:t>
            </a:r>
            <a:endParaRPr lang="en-US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201268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600" dirty="0" smtClean="0"/>
              <a:t>Discussion Items</a:t>
            </a:r>
          </a:p>
        </p:txBody>
      </p:sp>
      <p:sp>
        <p:nvSpPr>
          <p:cNvPr id="18435" name="Subtitle 7"/>
          <p:cNvSpPr>
            <a:spLocks noGrp="1"/>
          </p:cNvSpPr>
          <p:nvPr>
            <p:ph idx="1"/>
          </p:nvPr>
        </p:nvSpPr>
        <p:spPr>
          <a:xfrm>
            <a:off x="685800" y="1676400"/>
            <a:ext cx="7770813" cy="4799013"/>
          </a:xfrm>
        </p:spPr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altLang="en-US" sz="2000" dirty="0" smtClean="0"/>
              <a:t>Americas</a:t>
            </a:r>
            <a:r>
              <a:rPr lang="en-US" altLang="en-US" sz="2000" dirty="0" smtClean="0"/>
              <a:t> updates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 smtClean="0"/>
              <a:t>New Commissioners nominated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 smtClean="0"/>
              <a:t>New NTIA head nominated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 smtClean="0"/>
              <a:t>Canada consultation (with 5600-5650 MHz item)</a:t>
            </a:r>
            <a:endParaRPr lang="en-US" altLang="en-US" sz="1400" dirty="0" smtClean="0"/>
          </a:p>
          <a:p>
            <a:pPr>
              <a:buFont typeface="Arial" panose="020B0604020202020204" pitchFamily="34" charset="0"/>
              <a:buChar char="•"/>
            </a:pPr>
            <a:r>
              <a:rPr lang="en-US" altLang="en-US" sz="2000" dirty="0" smtClean="0"/>
              <a:t>EMEA updates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 smtClean="0"/>
              <a:t>RED transition issue resolved (at the eleventh hour)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 smtClean="0"/>
              <a:t>6 GHz Band opening study in process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altLang="en-US" sz="2000" dirty="0" smtClean="0"/>
              <a:t>APAC updates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 smtClean="0"/>
              <a:t>Singapore consultation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 smtClean="0"/>
              <a:t>India (TRAI) consultations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/>
              <a:t>Australia consultation (with 5600-5650 MHz item</a:t>
            </a:r>
            <a:r>
              <a:rPr lang="en-US" altLang="en-US" sz="1400" dirty="0" smtClean="0"/>
              <a:t>)</a:t>
            </a:r>
            <a:endParaRPr lang="en-US" altLang="en-US" sz="1400" dirty="0" smtClean="0"/>
          </a:p>
          <a:p>
            <a:pPr>
              <a:buFont typeface="Arial" panose="020B0604020202020204" pitchFamily="34" charset="0"/>
              <a:buChar char="•"/>
            </a:pPr>
            <a:r>
              <a:rPr lang="en-US" sz="2000" dirty="0" smtClean="0"/>
              <a:t>Considerations </a:t>
            </a:r>
            <a:r>
              <a:rPr lang="en-US" sz="2000" dirty="0"/>
              <a:t>on 60 GHz ITS </a:t>
            </a:r>
            <a:r>
              <a:rPr lang="en-US" sz="2000" dirty="0" smtClean="0"/>
              <a:t>systems </a:t>
            </a:r>
            <a:endParaRPr lang="en-US" altLang="en-US" sz="2000" dirty="0" smtClean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idx="4294967295"/>
          </p:nvPr>
        </p:nvSpPr>
        <p:spPr>
          <a:xfrm>
            <a:off x="4191000" y="6475413"/>
            <a:ext cx="682625" cy="363537"/>
          </a:xfrm>
          <a:prstGeom prst="rect">
            <a:avLst/>
          </a:prstGeom>
        </p:spPr>
        <p:txBody>
          <a:bodyPr/>
          <a:lstStyle/>
          <a:p>
            <a:r>
              <a:rPr lang="en-GB" dirty="0" smtClean="0"/>
              <a:t>Slide </a:t>
            </a:r>
            <a:fld id="{DE40C9FC-4879-4F20-9ECA-A574A90476B7}" type="slidenum">
              <a:rPr lang="en-GB" smtClean="0"/>
              <a:pPr/>
              <a:t>3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4294967295"/>
          </p:nvPr>
        </p:nvSpPr>
        <p:spPr>
          <a:xfrm>
            <a:off x="5357818" y="6475413"/>
            <a:ext cx="3184520" cy="180975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r>
              <a:rPr lang="en-US" smtClean="0"/>
              <a:t>Rich Kennedy, HP Enterprise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52365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600" dirty="0" smtClean="0"/>
              <a:t>Actions Required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altLang="en-US" dirty="0" smtClean="0"/>
              <a:t>TBD</a:t>
            </a:r>
            <a:endParaRPr lang="en-US" altLang="en-US" dirty="0" smtClean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294967295"/>
          </p:nvPr>
        </p:nvSpPr>
        <p:spPr>
          <a:xfrm>
            <a:off x="4191000" y="6475413"/>
            <a:ext cx="682625" cy="363537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r>
              <a:rPr lang="en-US" altLang="en-US" dirty="0" smtClean="0"/>
              <a:t>Slide </a:t>
            </a:r>
            <a:fld id="{2BB90ECF-03D6-4833-9AEB-C6122C9F4DEF}" type="slidenum">
              <a:rPr lang="en-US" altLang="en-US" smtClean="0"/>
              <a:pPr>
                <a:defRPr/>
              </a:pPr>
              <a:t>4</a:t>
            </a:fld>
            <a:endParaRPr lang="en-US" alt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idx="4294967295"/>
          </p:nvPr>
        </p:nvSpPr>
        <p:spPr>
          <a:xfrm>
            <a:off x="5357818" y="6475413"/>
            <a:ext cx="3184520" cy="180975"/>
          </a:xfrm>
          <a:prstGeom prst="rect">
            <a:avLst/>
          </a:prstGeom>
        </p:spPr>
        <p:txBody>
          <a:bodyPr/>
          <a:lstStyle/>
          <a:p>
            <a:r>
              <a:rPr lang="en-GB" smtClean="0"/>
              <a:t>Rich Kennedy, HP Enterprise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5084425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802-11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802-11-Submiss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802-11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802-11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C:\Documents and Settings\dstanley\My Documents\2005Jan\802-11-Submission.pot</Template>
  <TotalTime>0</TotalTime>
  <Words>160</Words>
  <Application>Microsoft Office PowerPoint</Application>
  <PresentationFormat>On-screen Show (4:3)</PresentationFormat>
  <Paragraphs>51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Times New Roman</vt:lpstr>
      <vt:lpstr>802-11-Submission</vt:lpstr>
      <vt:lpstr>RR-TAG Opening Report July 2017</vt:lpstr>
      <vt:lpstr>Agenda</vt:lpstr>
      <vt:lpstr>Discussion Items</vt:lpstr>
      <vt:lpstr>Actions Required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2011-09-19T06:02:14Z</dcterms:created>
  <dcterms:modified xsi:type="dcterms:W3CDTF">2017-07-03T15:23:05Z</dcterms:modified>
</cp:coreProperties>
</file>