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</p:sldMasterIdLst>
  <p:notesMasterIdLst>
    <p:notesMasterId r:id="rId6"/>
  </p:notesMasterIdLst>
  <p:handoutMasterIdLst>
    <p:handoutMasterId r:id="rId7"/>
  </p:handoutMasterIdLst>
  <p:sldIdLst>
    <p:sldId id="278" r:id="rId3"/>
    <p:sldId id="343" r:id="rId4"/>
    <p:sldId id="342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BE28"/>
    <a:srgbClr val="0066FF"/>
    <a:srgbClr val="33CCFF"/>
    <a:srgbClr val="99FF99"/>
    <a:srgbClr val="FFFF00"/>
    <a:srgbClr val="FFCC00"/>
    <a:srgbClr val="DDDDDD"/>
    <a:srgbClr val="2FB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9" autoAdjust="0"/>
    <p:restoredTop sz="89917" autoAdjust="0"/>
  </p:normalViewPr>
  <p:slideViewPr>
    <p:cSldViewPr>
      <p:cViewPr varScale="1">
        <p:scale>
          <a:sx n="72" d="100"/>
          <a:sy n="72" d="100"/>
        </p:scale>
        <p:origin x="4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D87C98F-4458-4417-B227-F68F209D25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6638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B3A9FE4-F118-4112-ABFC-8BD7C0F348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40488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D9070D-4278-4348-BC4B-9AD91F631267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4074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9E59BC-8B96-4CC9-8998-CC36B3B97576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356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US" altLang="en-US" noProof="0" smtClean="0"/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US" altLang="en-US" noProof="0" smtClean="0"/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A675AA46-8D8E-47B7-8801-0994167B951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>
                <a:solidFill>
                  <a:schemeClr val="bg1"/>
                </a:solidFill>
              </a:rPr>
              <a:t>IEEE 802 March 2011 workshop</a:t>
            </a: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>
                <a:solidFill>
                  <a:schemeClr val="bg1"/>
                </a:solidFill>
              </a:rPr>
              <a:t>Version 1.0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30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509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52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465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29997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757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70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3376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48794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6224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4603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50257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1638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772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7721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283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5142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876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181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947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8732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4382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8968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  <a:endParaRPr lang="en-US" altLang="en-US" dirty="0" smtClean="0"/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22911FA0-5671-41EA-8B61-D6FE3F397446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>
                <a:solidFill>
                  <a:schemeClr val="bg1"/>
                </a:solidFill>
              </a:rPr>
              <a:t>Version 1.0</a:t>
            </a: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 smtClean="0">
                <a:solidFill>
                  <a:schemeClr val="bg1"/>
                </a:solidFill>
              </a:rPr>
              <a:t>2016 July IEEE </a:t>
            </a:r>
            <a:r>
              <a:rPr lang="en-US" altLang="en-US" sz="1200" dirty="0">
                <a:solidFill>
                  <a:schemeClr val="bg1"/>
                </a:solidFill>
              </a:rPr>
              <a:t>802 </a:t>
            </a:r>
            <a:r>
              <a:rPr lang="en-US" altLang="en-US" sz="1200" dirty="0" smtClean="0">
                <a:solidFill>
                  <a:schemeClr val="bg1"/>
                </a:solidFill>
              </a:rPr>
              <a:t> Plenary</a:t>
            </a:r>
            <a:endParaRPr lang="en-US" altLang="en-US" sz="1200" dirty="0">
              <a:solidFill>
                <a:schemeClr val="bg1"/>
              </a:solidFill>
            </a:endParaRP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061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06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8061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061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7FEE748D-6DB8-4134-84B0-473C4C01471F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580616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>
                <a:solidFill>
                  <a:schemeClr val="bg1"/>
                </a:solidFill>
              </a:rPr>
              <a:t>Version 1.0</a:t>
            </a:r>
          </a:p>
        </p:txBody>
      </p:sp>
      <p:sp>
        <p:nvSpPr>
          <p:cNvPr id="580617" name="Text Box 9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>
                <a:solidFill>
                  <a:schemeClr val="bg1"/>
                </a:solidFill>
              </a:rPr>
              <a:t>IEEE 802 March 2011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081213"/>
            <a:ext cx="7772400" cy="722312"/>
          </a:xfrm>
        </p:spPr>
        <p:txBody>
          <a:bodyPr/>
          <a:lstStyle/>
          <a:p>
            <a:r>
              <a:rPr lang="en-US" altLang="en-US" sz="4000" dirty="0" smtClean="0"/>
              <a:t>IEEE 802 / SA Task Force Report</a:t>
            </a:r>
            <a:endParaRPr lang="en-US" altLang="en-US" sz="4400" dirty="0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08425"/>
            <a:ext cx="64008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3300" dirty="0" smtClean="0"/>
              <a:t>Paul </a:t>
            </a:r>
            <a:r>
              <a:rPr lang="en-US" altLang="en-US" sz="3300" dirty="0" err="1" smtClean="0"/>
              <a:t>Nikolich</a:t>
            </a:r>
            <a:r>
              <a:rPr lang="en-US" altLang="en-US" sz="3300" dirty="0"/>
              <a:t/>
            </a:r>
            <a:br>
              <a:rPr lang="en-US" altLang="en-US" sz="3300" dirty="0"/>
            </a:br>
            <a:r>
              <a:rPr lang="en-US" altLang="en-US" sz="3300" dirty="0" smtClean="0"/>
              <a:t>IEEE 802 </a:t>
            </a:r>
            <a:r>
              <a:rPr lang="en-US" altLang="en-US" sz="3300" dirty="0" smtClean="0"/>
              <a:t>Chair </a:t>
            </a:r>
            <a:r>
              <a:rPr lang="en-US" altLang="en-US" sz="3300" dirty="0"/>
              <a:t/>
            </a:r>
            <a:br>
              <a:rPr lang="en-US" altLang="en-US" sz="3300" dirty="0"/>
            </a:br>
            <a:r>
              <a:rPr lang="en-US" altLang="en-US" sz="3300" dirty="0" smtClean="0"/>
              <a:t>pnikolich@ieee.org</a:t>
            </a:r>
            <a:endParaRPr lang="en-US" altLang="en-US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57200"/>
            <a:ext cx="4495800" cy="600146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 smtClean="0"/>
              <a:t>Paul by the IEEE 802 – SA Task Force   Report</a:t>
            </a:r>
            <a:endParaRPr lang="en-US" alt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04" r="-935" b="5124"/>
          <a:stretch/>
        </p:blipFill>
        <p:spPr>
          <a:xfrm>
            <a:off x="2514600" y="1524000"/>
            <a:ext cx="4114800" cy="47548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5DE86786-BF65-4260-BD5A-06661D136036}" vid="{09234F6B-82BD-40B1-B7D0-68C9A6245F6F}"/>
    </a:ext>
  </a:extLst>
</a:theme>
</file>

<file path=ppt/theme/theme2.xml><?xml version="1.0" encoding="utf-8"?>
<a:theme xmlns:a="http://schemas.openxmlformats.org/drawingml/2006/main" name="Title only">
  <a:themeElements>
    <a:clrScheme name="Title onl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5DE86786-BF65-4260-BD5A-06661D136036}" vid="{B57C1F79-DA0D-4FE6-9C7E-E89E13740D19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802 template2016</Template>
  <TotalTime>15</TotalTime>
  <Words>21</Words>
  <Application>Microsoft Office PowerPoint</Application>
  <PresentationFormat>On-screen Show (4:3)</PresentationFormat>
  <Paragraphs>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ＭＳ Ｐゴシック</vt:lpstr>
      <vt:lpstr>Arial</vt:lpstr>
      <vt:lpstr>Title slide</vt:lpstr>
      <vt:lpstr>Title only</vt:lpstr>
      <vt:lpstr>IEEE 802 / SA Task Force Report</vt:lpstr>
      <vt:lpstr>PowerPoint Presentation</vt:lpstr>
      <vt:lpstr>Paul by the IEEE 802 – SA Task Force   Report</vt:lpstr>
    </vt:vector>
  </TitlesOfParts>
  <Company>CSR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/ SA Task Force Report</dc:title>
  <dc:subject>IEEE 802 March 2011 workshop</dc:subject>
  <dc:creator>Rosdahl, Jon</dc:creator>
  <cp:lastModifiedBy>Rosdahl, Jon</cp:lastModifiedBy>
  <cp:revision>2</cp:revision>
  <dcterms:created xsi:type="dcterms:W3CDTF">2016-07-29T22:58:24Z</dcterms:created>
  <dcterms:modified xsi:type="dcterms:W3CDTF">2016-07-29T23:13:27Z</dcterms:modified>
</cp:coreProperties>
</file>