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2" d="100"/>
          <a:sy n="82" d="100"/>
        </p:scale>
        <p:origin x="-96" y="-18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EA430B-E39C-47E6-A5C3-D3A415235B60}" type="datetimeFigureOut">
              <a:rPr lang="en-US" smtClean="0"/>
              <a:t>3/15/2016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7F2EE4-2158-4B55-ACB3-820C23E56E1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3648338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EA430B-E39C-47E6-A5C3-D3A415235B60}" type="datetimeFigureOut">
              <a:rPr lang="en-US" smtClean="0"/>
              <a:t>3/15/2016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7F2EE4-2158-4B55-ACB3-820C23E56E1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149698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EA430B-E39C-47E6-A5C3-D3A415235B60}" type="datetimeFigureOut">
              <a:rPr lang="en-US" smtClean="0"/>
              <a:t>3/15/2016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7F2EE4-2158-4B55-ACB3-820C23E56E1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760387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EA430B-E39C-47E6-A5C3-D3A415235B60}" type="datetimeFigureOut">
              <a:rPr lang="en-US" smtClean="0"/>
              <a:t>3/15/2016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7F2EE4-2158-4B55-ACB3-820C23E56E1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2184794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EA430B-E39C-47E6-A5C3-D3A415235B60}" type="datetimeFigureOut">
              <a:rPr lang="en-US" smtClean="0"/>
              <a:t>3/15/2016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7F2EE4-2158-4B55-ACB3-820C23E56E1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975886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EA430B-E39C-47E6-A5C3-D3A415235B60}" type="datetimeFigureOut">
              <a:rPr lang="en-US" smtClean="0"/>
              <a:t>3/15/2016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7F2EE4-2158-4B55-ACB3-820C23E56E1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22094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EA430B-E39C-47E6-A5C3-D3A415235B60}" type="datetimeFigureOut">
              <a:rPr lang="en-US" smtClean="0"/>
              <a:t>3/15/2016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7F2EE4-2158-4B55-ACB3-820C23E56E1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919139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EA430B-E39C-47E6-A5C3-D3A415235B60}" type="datetimeFigureOut">
              <a:rPr lang="en-US" smtClean="0"/>
              <a:t>3/15/2016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7F2EE4-2158-4B55-ACB3-820C23E56E1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94327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EA430B-E39C-47E6-A5C3-D3A415235B60}" type="datetimeFigureOut">
              <a:rPr lang="en-US" smtClean="0"/>
              <a:t>3/15/2016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7F2EE4-2158-4B55-ACB3-820C23E56E1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535674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EA430B-E39C-47E6-A5C3-D3A415235B60}" type="datetimeFigureOut">
              <a:rPr lang="en-US" smtClean="0"/>
              <a:t>3/15/2016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7F2EE4-2158-4B55-ACB3-820C23E56E1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789626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EA430B-E39C-47E6-A5C3-D3A415235B60}" type="datetimeFigureOut">
              <a:rPr lang="en-US" smtClean="0"/>
              <a:t>3/15/2016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7F2EE4-2158-4B55-ACB3-820C23E56E1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59882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1EA430B-E39C-47E6-A5C3-D3A415235B60}" type="datetimeFigureOut">
              <a:rPr lang="en-US" smtClean="0"/>
              <a:t>3/15/2016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37F2EE4-2158-4B55-ACB3-820C23E56E1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784239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2F8BFD41-4FBB-4B2A-B8EA-25FA07AA2DC6}" type="slidenum">
              <a:rPr lang="en-US" smtClean="0"/>
              <a:pPr>
                <a:defRPr/>
              </a:pPr>
              <a:t>1</a:t>
            </a:fld>
            <a:endParaRPr lang="en-US" smtClean="0"/>
          </a:p>
        </p:txBody>
      </p:sp>
      <p:sp>
        <p:nvSpPr>
          <p:cNvPr id="13315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76200"/>
            <a:ext cx="7772400" cy="1143000"/>
          </a:xfrm>
        </p:spPr>
        <p:txBody>
          <a:bodyPr/>
          <a:lstStyle/>
          <a:p>
            <a:pPr eaLnBrk="1" hangingPunct="1"/>
            <a:r>
              <a:rPr lang="en-US" dirty="0" smtClean="0"/>
              <a:t>5.13 802 Task Force </a:t>
            </a:r>
          </a:p>
        </p:txBody>
      </p:sp>
      <p:sp>
        <p:nvSpPr>
          <p:cNvPr id="14340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143000"/>
            <a:ext cx="8305800" cy="4724400"/>
          </a:xfrm>
        </p:spPr>
        <p:txBody>
          <a:bodyPr/>
          <a:lstStyle/>
          <a:p>
            <a:pPr eaLnBrk="1" hangingPunct="1">
              <a:defRPr/>
            </a:pPr>
            <a:r>
              <a:rPr lang="en-US" sz="2400" dirty="0" smtClean="0"/>
              <a:t>802 Task Force Thurs 10:30AM-12:30 (room: Milan 2101 AB)</a:t>
            </a:r>
          </a:p>
          <a:p>
            <a:pPr marL="457200" lvl="1" indent="0" eaLnBrk="1" hangingPunct="1">
              <a:buNone/>
              <a:defRPr/>
            </a:pPr>
            <a:r>
              <a:rPr lang="en-US" sz="2400" dirty="0" smtClean="0"/>
              <a:t>Tentative agenda</a:t>
            </a:r>
            <a:r>
              <a:rPr lang="en-US" sz="2400" dirty="0" smtClean="0">
                <a:solidFill>
                  <a:schemeClr val="tx2"/>
                </a:solidFill>
              </a:rPr>
              <a:t> </a:t>
            </a:r>
          </a:p>
          <a:p>
            <a:pPr marL="800100" lvl="1" indent="-342900" eaLnBrk="1" hangingPunct="1">
              <a:buFont typeface="+mj-lt"/>
              <a:buAutoNum type="arabicPeriod"/>
              <a:defRPr/>
            </a:pPr>
            <a:r>
              <a:rPr lang="en-US" sz="2400" dirty="0" smtClean="0"/>
              <a:t>10:30-35 Open </a:t>
            </a:r>
            <a:r>
              <a:rPr lang="en-US" sz="2400" dirty="0" smtClean="0"/>
              <a:t>portion of meeting:</a:t>
            </a:r>
            <a:endParaRPr lang="en-US" sz="1800" dirty="0"/>
          </a:p>
          <a:p>
            <a:pPr marL="1200150" lvl="2" indent="-342900" eaLnBrk="1" hangingPunct="1">
              <a:buFont typeface="+mj-lt"/>
              <a:buAutoNum type="arabicPeriod"/>
              <a:defRPr/>
            </a:pPr>
            <a:r>
              <a:rPr lang="en-US" sz="1800" dirty="0" smtClean="0">
                <a:solidFill>
                  <a:schemeClr val="tx2"/>
                </a:solidFill>
              </a:rPr>
              <a:t>10:35-10:45 Clarification </a:t>
            </a:r>
            <a:r>
              <a:rPr lang="en-US" sz="1800" dirty="0" smtClean="0">
                <a:solidFill>
                  <a:schemeClr val="tx2"/>
                </a:solidFill>
              </a:rPr>
              <a:t>of Indemnification Policy update, 10 min, </a:t>
            </a:r>
            <a:r>
              <a:rPr lang="en-US" sz="1800" dirty="0" err="1" smtClean="0">
                <a:solidFill>
                  <a:schemeClr val="tx2"/>
                </a:solidFill>
              </a:rPr>
              <a:t>Nikolich</a:t>
            </a:r>
            <a:endParaRPr lang="en-US" sz="1800" dirty="0" smtClean="0">
              <a:solidFill>
                <a:schemeClr val="tx2"/>
              </a:solidFill>
            </a:endParaRPr>
          </a:p>
          <a:p>
            <a:pPr marL="1200150" lvl="2" indent="-342900" eaLnBrk="1" hangingPunct="1">
              <a:buFont typeface="+mj-lt"/>
              <a:buAutoNum type="arabicPeriod"/>
              <a:defRPr/>
            </a:pPr>
            <a:r>
              <a:rPr lang="en-US" sz="1800" dirty="0" smtClean="0">
                <a:solidFill>
                  <a:schemeClr val="tx2"/>
                </a:solidFill>
              </a:rPr>
              <a:t>10:45-11:00 IEEE </a:t>
            </a:r>
            <a:r>
              <a:rPr lang="en-US" sz="1800" dirty="0" smtClean="0">
                <a:solidFill>
                  <a:schemeClr val="tx2"/>
                </a:solidFill>
              </a:rPr>
              <a:t>SA staff update, 15 min, </a:t>
            </a:r>
            <a:r>
              <a:rPr lang="en-US" sz="1800" dirty="0" err="1" smtClean="0">
                <a:solidFill>
                  <a:schemeClr val="tx2"/>
                </a:solidFill>
              </a:rPr>
              <a:t>tbd</a:t>
            </a:r>
            <a:endParaRPr lang="en-US" sz="1800" dirty="0" smtClean="0">
              <a:solidFill>
                <a:schemeClr val="tx2"/>
              </a:solidFill>
            </a:endParaRPr>
          </a:p>
          <a:p>
            <a:pPr marL="1200150" lvl="2" indent="-342900" eaLnBrk="1" hangingPunct="1">
              <a:buFont typeface="+mj-lt"/>
              <a:buAutoNum type="arabicPeriod"/>
              <a:defRPr/>
            </a:pPr>
            <a:r>
              <a:rPr lang="en-US" sz="1800" dirty="0" smtClean="0">
                <a:solidFill>
                  <a:schemeClr val="tx2"/>
                </a:solidFill>
              </a:rPr>
              <a:t>11:00 Any </a:t>
            </a:r>
            <a:r>
              <a:rPr lang="en-US" sz="1800" dirty="0" smtClean="0">
                <a:solidFill>
                  <a:schemeClr val="tx2"/>
                </a:solidFill>
              </a:rPr>
              <a:t>other business?</a:t>
            </a:r>
          </a:p>
          <a:p>
            <a:pPr marL="1200150" lvl="2" indent="-342900" eaLnBrk="1" hangingPunct="1">
              <a:buFont typeface="+mj-lt"/>
              <a:buAutoNum type="arabicPeriod"/>
              <a:defRPr/>
            </a:pPr>
            <a:r>
              <a:rPr lang="en-US" sz="1800" dirty="0" smtClean="0">
                <a:solidFill>
                  <a:schemeClr val="tx2"/>
                </a:solidFill>
              </a:rPr>
              <a:t>11:00-11:05 Action </a:t>
            </a:r>
            <a:r>
              <a:rPr lang="en-US" sz="1800" dirty="0" smtClean="0">
                <a:solidFill>
                  <a:schemeClr val="tx2"/>
                </a:solidFill>
              </a:rPr>
              <a:t>item review, </a:t>
            </a:r>
            <a:r>
              <a:rPr lang="en-US" sz="1800" dirty="0">
                <a:solidFill>
                  <a:schemeClr val="tx2"/>
                </a:solidFill>
              </a:rPr>
              <a:t>5</a:t>
            </a:r>
            <a:r>
              <a:rPr lang="en-US" sz="1800" dirty="0" smtClean="0">
                <a:solidFill>
                  <a:schemeClr val="tx2"/>
                </a:solidFill>
              </a:rPr>
              <a:t> min, </a:t>
            </a:r>
            <a:r>
              <a:rPr lang="en-US" sz="1800" dirty="0" err="1" smtClean="0">
                <a:solidFill>
                  <a:schemeClr val="tx2"/>
                </a:solidFill>
              </a:rPr>
              <a:t>Nikolich</a:t>
            </a:r>
            <a:endParaRPr lang="en-US" dirty="0" smtClean="0">
              <a:solidFill>
                <a:schemeClr val="tx2"/>
              </a:solidFill>
            </a:endParaRPr>
          </a:p>
          <a:p>
            <a:pPr marL="800100" lvl="1" indent="-342900" eaLnBrk="1" hangingPunct="1">
              <a:buFont typeface="+mj-lt"/>
              <a:buAutoNum type="arabicPeriod"/>
              <a:defRPr/>
            </a:pPr>
            <a:r>
              <a:rPr lang="en-US" sz="2400" dirty="0" smtClean="0">
                <a:solidFill>
                  <a:schemeClr val="tx2"/>
                </a:solidFill>
              </a:rPr>
              <a:t>11:05 Closed </a:t>
            </a:r>
            <a:r>
              <a:rPr lang="en-US" sz="2400" dirty="0" smtClean="0">
                <a:solidFill>
                  <a:schemeClr val="tx2"/>
                </a:solidFill>
              </a:rPr>
              <a:t>portion of </a:t>
            </a:r>
            <a:r>
              <a:rPr lang="en-US" sz="2400" dirty="0" smtClean="0">
                <a:solidFill>
                  <a:schemeClr val="tx2"/>
                </a:solidFill>
              </a:rPr>
              <a:t>meeting (</a:t>
            </a:r>
            <a:r>
              <a:rPr lang="en-US" sz="2400" smtClean="0">
                <a:solidFill>
                  <a:schemeClr val="tx2"/>
                </a:solidFill>
              </a:rPr>
              <a:t>executive session): </a:t>
            </a:r>
            <a:endParaRPr lang="en-US" sz="2400" dirty="0" smtClean="0">
              <a:solidFill>
                <a:schemeClr val="tx2"/>
              </a:solidFill>
            </a:endParaRPr>
          </a:p>
          <a:p>
            <a:pPr marL="1200150" lvl="2" indent="-342900" eaLnBrk="1" hangingPunct="1">
              <a:buFont typeface="+mj-lt"/>
              <a:buAutoNum type="arabicPeriod"/>
              <a:defRPr/>
            </a:pPr>
            <a:r>
              <a:rPr lang="en-US" sz="2000" dirty="0" smtClean="0">
                <a:solidFill>
                  <a:schemeClr val="tx2"/>
                </a:solidFill>
              </a:rPr>
              <a:t>11:05-12:00 Indemnification </a:t>
            </a:r>
            <a:r>
              <a:rPr lang="en-US" sz="2000" dirty="0" smtClean="0">
                <a:solidFill>
                  <a:schemeClr val="tx2"/>
                </a:solidFill>
              </a:rPr>
              <a:t>Policy discussion, </a:t>
            </a:r>
            <a:r>
              <a:rPr lang="en-US" sz="2000" dirty="0" smtClean="0">
                <a:solidFill>
                  <a:schemeClr val="tx2"/>
                </a:solidFill>
              </a:rPr>
              <a:t>55</a:t>
            </a:r>
            <a:r>
              <a:rPr lang="en-US" sz="2000" dirty="0" smtClean="0">
                <a:solidFill>
                  <a:schemeClr val="tx2"/>
                </a:solidFill>
              </a:rPr>
              <a:t> </a:t>
            </a:r>
            <a:r>
              <a:rPr lang="en-US" sz="2000" dirty="0" smtClean="0">
                <a:solidFill>
                  <a:schemeClr val="tx2"/>
                </a:solidFill>
              </a:rPr>
              <a:t>min, </a:t>
            </a:r>
            <a:r>
              <a:rPr lang="en-US" sz="2000" dirty="0" err="1" smtClean="0">
                <a:solidFill>
                  <a:schemeClr val="tx2"/>
                </a:solidFill>
              </a:rPr>
              <a:t>Nikolich</a:t>
            </a:r>
            <a:endParaRPr lang="en-US" dirty="0" smtClean="0"/>
          </a:p>
          <a:p>
            <a:pPr marL="800100" lvl="1" indent="-342900" eaLnBrk="1" hangingPunct="1">
              <a:buFont typeface="+mj-lt"/>
              <a:buAutoNum type="arabicPeriod"/>
              <a:defRPr/>
            </a:pPr>
            <a:r>
              <a:rPr lang="en-US" sz="2400" dirty="0" smtClean="0">
                <a:solidFill>
                  <a:schemeClr val="tx2"/>
                </a:solidFill>
              </a:rPr>
              <a:t>Adjourn</a:t>
            </a:r>
            <a:endParaRPr lang="en-US" sz="1600" dirty="0" smtClean="0">
              <a:solidFill>
                <a:schemeClr val="tx2"/>
              </a:solidFill>
            </a:endParaRPr>
          </a:p>
          <a:p>
            <a:pPr lvl="1" eaLnBrk="1" hangingPunct="1">
              <a:defRPr/>
            </a:pPr>
            <a:endParaRPr lang="en-US" sz="1600" dirty="0" smtClean="0"/>
          </a:p>
          <a:p>
            <a:pPr lvl="2" eaLnBrk="1" hangingPunct="1">
              <a:defRPr/>
            </a:pPr>
            <a:endParaRPr lang="en-US" sz="2000" dirty="0" smtClean="0"/>
          </a:p>
          <a:p>
            <a:pPr lvl="2" eaLnBrk="1" hangingPunct="1">
              <a:defRPr/>
            </a:pPr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33038088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79</Words>
  <Application>Microsoft Office PowerPoint</Application>
  <PresentationFormat>On-screen Show (4:3)</PresentationFormat>
  <Paragraphs>13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5.13 802 Task Force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PEN</dc:creator>
  <cp:lastModifiedBy>PEN</cp:lastModifiedBy>
  <cp:revision>2</cp:revision>
  <dcterms:created xsi:type="dcterms:W3CDTF">2016-03-16T02:50:41Z</dcterms:created>
  <dcterms:modified xsi:type="dcterms:W3CDTF">2016-03-16T02:56:36Z</dcterms:modified>
</cp:coreProperties>
</file>

<file path=docProps/thumbnail.jpeg>
</file>