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01"/>
  </p:notesMasterIdLst>
  <p:handoutMasterIdLst>
    <p:handoutMasterId r:id="rId102"/>
  </p:handoutMasterIdLst>
  <p:sldIdLst>
    <p:sldId id="1079" r:id="rId2"/>
    <p:sldId id="1293" r:id="rId3"/>
    <p:sldId id="1291" r:id="rId4"/>
    <p:sldId id="1294" r:id="rId5"/>
    <p:sldId id="1192" r:id="rId6"/>
    <p:sldId id="1282" r:id="rId7"/>
    <p:sldId id="1193" r:id="rId8"/>
    <p:sldId id="1194" r:id="rId9"/>
    <p:sldId id="1195" r:id="rId10"/>
    <p:sldId id="1201" r:id="rId11"/>
    <p:sldId id="1202" r:id="rId12"/>
    <p:sldId id="1196" r:id="rId13"/>
    <p:sldId id="1197" r:id="rId14"/>
    <p:sldId id="1198" r:id="rId15"/>
    <p:sldId id="1199" r:id="rId16"/>
    <p:sldId id="1200" r:id="rId17"/>
    <p:sldId id="1283" r:id="rId18"/>
    <p:sldId id="1284" r:id="rId19"/>
    <p:sldId id="1212" r:id="rId20"/>
    <p:sldId id="1213" r:id="rId21"/>
    <p:sldId id="1205" r:id="rId22"/>
    <p:sldId id="1189" r:id="rId23"/>
    <p:sldId id="1203" r:id="rId24"/>
    <p:sldId id="1204" r:id="rId25"/>
    <p:sldId id="1206" r:id="rId26"/>
    <p:sldId id="1207" r:id="rId27"/>
    <p:sldId id="1208" r:id="rId28"/>
    <p:sldId id="1209" r:id="rId29"/>
    <p:sldId id="1210" r:id="rId30"/>
    <p:sldId id="1211" r:id="rId31"/>
    <p:sldId id="1285" r:id="rId32"/>
    <p:sldId id="1286" r:id="rId33"/>
    <p:sldId id="1221" r:id="rId34"/>
    <p:sldId id="1222" r:id="rId35"/>
    <p:sldId id="1223" r:id="rId36"/>
    <p:sldId id="1224" r:id="rId37"/>
    <p:sldId id="1225" r:id="rId38"/>
    <p:sldId id="1226" r:id="rId39"/>
    <p:sldId id="1227" r:id="rId40"/>
    <p:sldId id="1228" r:id="rId41"/>
    <p:sldId id="1232" r:id="rId42"/>
    <p:sldId id="1233" r:id="rId43"/>
    <p:sldId id="1234" r:id="rId44"/>
    <p:sldId id="1235" r:id="rId45"/>
    <p:sldId id="1236" r:id="rId46"/>
    <p:sldId id="1215" r:id="rId47"/>
    <p:sldId id="1216" r:id="rId48"/>
    <p:sldId id="1217" r:id="rId49"/>
    <p:sldId id="1218" r:id="rId50"/>
    <p:sldId id="1219" r:id="rId51"/>
    <p:sldId id="1214" r:id="rId52"/>
    <p:sldId id="1220" r:id="rId53"/>
    <p:sldId id="1229" r:id="rId54"/>
    <p:sldId id="1230" r:id="rId55"/>
    <p:sldId id="1231" r:id="rId56"/>
    <p:sldId id="1287" r:id="rId57"/>
    <p:sldId id="1288" r:id="rId58"/>
    <p:sldId id="1247" r:id="rId59"/>
    <p:sldId id="1239" r:id="rId60"/>
    <p:sldId id="1248" r:id="rId61"/>
    <p:sldId id="1249" r:id="rId62"/>
    <p:sldId id="1250" r:id="rId63"/>
    <p:sldId id="1251" r:id="rId64"/>
    <p:sldId id="1252" r:id="rId65"/>
    <p:sldId id="1253" r:id="rId66"/>
    <p:sldId id="1258" r:id="rId67"/>
    <p:sldId id="1259" r:id="rId68"/>
    <p:sldId id="1260" r:id="rId69"/>
    <p:sldId id="1261" r:id="rId70"/>
    <p:sldId id="1257" r:id="rId71"/>
    <p:sldId id="1240" r:id="rId72"/>
    <p:sldId id="1241" r:id="rId73"/>
    <p:sldId id="1238" r:id="rId74"/>
    <p:sldId id="1244" r:id="rId75"/>
    <p:sldId id="1245" r:id="rId76"/>
    <p:sldId id="1246" r:id="rId77"/>
    <p:sldId id="1254" r:id="rId78"/>
    <p:sldId id="1255" r:id="rId79"/>
    <p:sldId id="1256" r:id="rId80"/>
    <p:sldId id="1289" r:id="rId81"/>
    <p:sldId id="1290" r:id="rId82"/>
    <p:sldId id="1271" r:id="rId83"/>
    <p:sldId id="1272" r:id="rId84"/>
    <p:sldId id="1273" r:id="rId85"/>
    <p:sldId id="1274" r:id="rId86"/>
    <p:sldId id="1275" r:id="rId87"/>
    <p:sldId id="1276" r:id="rId88"/>
    <p:sldId id="1280" r:id="rId89"/>
    <p:sldId id="1263" r:id="rId90"/>
    <p:sldId id="1264" r:id="rId91"/>
    <p:sldId id="1265" r:id="rId92"/>
    <p:sldId id="1266" r:id="rId93"/>
    <p:sldId id="1267" r:id="rId94"/>
    <p:sldId id="1268" r:id="rId95"/>
    <p:sldId id="1269" r:id="rId96"/>
    <p:sldId id="1270" r:id="rId97"/>
    <p:sldId id="1281" r:id="rId98"/>
    <p:sldId id="1277" r:id="rId99"/>
    <p:sldId id="1295" r:id="rId10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0066"/>
    <a:srgbClr val="FF9999"/>
    <a:srgbClr val="0083CC"/>
    <a:srgbClr val="008AD6"/>
    <a:srgbClr val="0094E6"/>
    <a:srgbClr val="0091E2"/>
    <a:srgbClr val="005B8E"/>
    <a:srgbClr val="004368"/>
    <a:srgbClr val="A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883" autoAdjust="0"/>
  </p:normalViewPr>
  <p:slideViewPr>
    <p:cSldViewPr>
      <p:cViewPr>
        <p:scale>
          <a:sx n="66" d="100"/>
          <a:sy n="66" d="100"/>
        </p:scale>
        <p:origin x="-148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Sheet18!$A$2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Sheet18!$B$1:$F$1</c:f>
              <c:numCache>
                <c:formatCode>General</c:formatCode>
                <c:ptCount val="5"/>
                <c:pt idx="0">
                  <c:v>802.1</c:v>
                </c:pt>
                <c:pt idx="1">
                  <c:v>802.11</c:v>
                </c:pt>
                <c:pt idx="2">
                  <c:v>802.3</c:v>
                </c:pt>
                <c:pt idx="3" formatCode="0.00">
                  <c:v>802.2</c:v>
                </c:pt>
                <c:pt idx="4">
                  <c:v>802.21</c:v>
                </c:pt>
              </c:numCache>
            </c:numRef>
          </c:cat>
          <c:val>
            <c:numRef>
              <c:f>Sheet18!$B$2:$F$2</c:f>
              <c:numCache>
                <c:formatCode>General</c:formatCode>
                <c:ptCount val="5"/>
                <c:pt idx="0">
                  <c:v>125</c:v>
                </c:pt>
                <c:pt idx="1">
                  <c:v>143</c:v>
                </c:pt>
                <c:pt idx="2">
                  <c:v>101</c:v>
                </c:pt>
                <c:pt idx="3">
                  <c:v>96</c:v>
                </c:pt>
                <c:pt idx="4">
                  <c:v>105</c:v>
                </c:pt>
              </c:numCache>
            </c:numRef>
          </c:val>
        </c:ser>
        <c:ser>
          <c:idx val="1"/>
          <c:order val="1"/>
          <c:tx>
            <c:strRef>
              <c:f>Sheet18!$A$3</c:f>
              <c:strCache>
                <c:ptCount val="1"/>
                <c:pt idx="0">
                  <c:v>Non-US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Sheet18!$B$1:$F$1</c:f>
              <c:numCache>
                <c:formatCode>General</c:formatCode>
                <c:ptCount val="5"/>
                <c:pt idx="0">
                  <c:v>802.1</c:v>
                </c:pt>
                <c:pt idx="1">
                  <c:v>802.11</c:v>
                </c:pt>
                <c:pt idx="2">
                  <c:v>802.3</c:v>
                </c:pt>
                <c:pt idx="3" formatCode="0.00">
                  <c:v>802.2</c:v>
                </c:pt>
                <c:pt idx="4">
                  <c:v>802.21</c:v>
                </c:pt>
              </c:numCache>
            </c:numRef>
          </c:cat>
          <c:val>
            <c:numRef>
              <c:f>Sheet18!$B$3:$F$3</c:f>
              <c:numCache>
                <c:formatCode>General</c:formatCode>
                <c:ptCount val="5"/>
                <c:pt idx="0">
                  <c:v>57</c:v>
                </c:pt>
                <c:pt idx="1">
                  <c:v>68</c:v>
                </c:pt>
                <c:pt idx="2">
                  <c:v>42</c:v>
                </c:pt>
                <c:pt idx="3">
                  <c:v>57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508544"/>
        <c:axId val="180510080"/>
        <c:axId val="0"/>
      </c:bar3DChart>
      <c:catAx>
        <c:axId val="1805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510080"/>
        <c:crosses val="autoZero"/>
        <c:auto val="1"/>
        <c:lblAlgn val="ctr"/>
        <c:lblOffset val="100"/>
        <c:noMultiLvlLbl val="0"/>
      </c:catAx>
      <c:valAx>
        <c:axId val="18051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508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'802.11y'!$D$1:$D$18</c:f>
              <c:strCache>
                <c:ptCount val="18"/>
                <c:pt idx="0">
                  <c:v>Zimbabwe</c:v>
                </c:pt>
                <c:pt idx="1">
                  <c:v>Taiwan</c:v>
                </c:pt>
                <c:pt idx="2">
                  <c:v>South Korea</c:v>
                </c:pt>
                <c:pt idx="3">
                  <c:v>Russia</c:v>
                </c:pt>
                <c:pt idx="4">
                  <c:v>Romania</c:v>
                </c:pt>
                <c:pt idx="5">
                  <c:v>New Zealand</c:v>
                </c:pt>
                <c:pt idx="6">
                  <c:v>Netherlands</c:v>
                </c:pt>
                <c:pt idx="7">
                  <c:v>Jamaica</c:v>
                </c:pt>
                <c:pt idx="8">
                  <c:v>Italy</c:v>
                </c:pt>
                <c:pt idx="9">
                  <c:v>Greece</c:v>
                </c:pt>
                <c:pt idx="10">
                  <c:v>Australia</c:v>
                </c:pt>
                <c:pt idx="11">
                  <c:v>Finland</c:v>
                </c:pt>
                <c:pt idx="12">
                  <c:v>Israel</c:v>
                </c:pt>
                <c:pt idx="13">
                  <c:v>Germany</c:v>
                </c:pt>
                <c:pt idx="14">
                  <c:v>Japan</c:v>
                </c:pt>
                <c:pt idx="15">
                  <c:v>Canada</c:v>
                </c:pt>
                <c:pt idx="16">
                  <c:v>United Kingdom</c:v>
                </c:pt>
                <c:pt idx="17">
                  <c:v>United States</c:v>
                </c:pt>
              </c:strCache>
            </c:strRef>
          </c:cat>
          <c:val>
            <c:numRef>
              <c:f>'802.11y'!$E$1:$E$18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796800"/>
        <c:axId val="220798336"/>
      </c:barChart>
      <c:catAx>
        <c:axId val="220796800"/>
        <c:scaling>
          <c:orientation val="minMax"/>
        </c:scaling>
        <c:delete val="0"/>
        <c:axPos val="l"/>
        <c:majorTickMark val="none"/>
        <c:minorTickMark val="none"/>
        <c:tickLblPos val="nextTo"/>
        <c:crossAx val="220798336"/>
        <c:crosses val="autoZero"/>
        <c:auto val="1"/>
        <c:lblAlgn val="ctr"/>
        <c:lblOffset val="100"/>
        <c:noMultiLvlLbl val="0"/>
      </c:catAx>
      <c:valAx>
        <c:axId val="2207983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0796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'802.20'!$D$1:$D$18</c:f>
              <c:strCache>
                <c:ptCount val="18"/>
                <c:pt idx="0">
                  <c:v>Zimbabwe</c:v>
                </c:pt>
                <c:pt idx="1">
                  <c:v>Spain</c:v>
                </c:pt>
                <c:pt idx="2">
                  <c:v>Netherlands</c:v>
                </c:pt>
                <c:pt idx="3">
                  <c:v>Jamaica</c:v>
                </c:pt>
                <c:pt idx="4">
                  <c:v>India</c:v>
                </c:pt>
                <c:pt idx="5">
                  <c:v>Greece</c:v>
                </c:pt>
                <c:pt idx="6">
                  <c:v>Finland</c:v>
                </c:pt>
                <c:pt idx="7">
                  <c:v>China</c:v>
                </c:pt>
                <c:pt idx="8">
                  <c:v>Taiwan</c:v>
                </c:pt>
                <c:pt idx="9">
                  <c:v>Austria</c:v>
                </c:pt>
                <c:pt idx="10">
                  <c:v>Italy</c:v>
                </c:pt>
                <c:pt idx="11">
                  <c:v>Israel</c:v>
                </c:pt>
                <c:pt idx="12">
                  <c:v>Germany</c:v>
                </c:pt>
                <c:pt idx="13">
                  <c:v>South Korea</c:v>
                </c:pt>
                <c:pt idx="14">
                  <c:v>United Kingdom</c:v>
                </c:pt>
                <c:pt idx="15">
                  <c:v>Canada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'802.20'!$E$1:$E$18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11</c:v>
                </c:pt>
                <c:pt idx="17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1016448"/>
        <c:axId val="221017984"/>
      </c:barChart>
      <c:catAx>
        <c:axId val="22101644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1017984"/>
        <c:crosses val="autoZero"/>
        <c:auto val="1"/>
        <c:lblAlgn val="ctr"/>
        <c:lblOffset val="100"/>
        <c:noMultiLvlLbl val="0"/>
      </c:catAx>
      <c:valAx>
        <c:axId val="2210179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101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'802.21'!$C$1:$C$24</c:f>
              <c:strCache>
                <c:ptCount val="24"/>
                <c:pt idx="0">
                  <c:v>Taiwan</c:v>
                </c:pt>
                <c:pt idx="1">
                  <c:v>Switzerland</c:v>
                </c:pt>
                <c:pt idx="2">
                  <c:v>Spain</c:v>
                </c:pt>
                <c:pt idx="3">
                  <c:v>Slovenia</c:v>
                </c:pt>
                <c:pt idx="4">
                  <c:v>Russia</c:v>
                </c:pt>
                <c:pt idx="5">
                  <c:v>Poland</c:v>
                </c:pt>
                <c:pt idx="6">
                  <c:v>Jamaica</c:v>
                </c:pt>
                <c:pt idx="7">
                  <c:v>Italy</c:v>
                </c:pt>
                <c:pt idx="8">
                  <c:v>Israel</c:v>
                </c:pt>
                <c:pt idx="9">
                  <c:v>Greece</c:v>
                </c:pt>
                <c:pt idx="10">
                  <c:v>France</c:v>
                </c:pt>
                <c:pt idx="11">
                  <c:v>Belgium</c:v>
                </c:pt>
                <c:pt idx="12">
                  <c:v>Australia</c:v>
                </c:pt>
                <c:pt idx="13">
                  <c:v>Netherlands</c:v>
                </c:pt>
                <c:pt idx="14">
                  <c:v>Finland</c:v>
                </c:pt>
                <c:pt idx="15">
                  <c:v>China</c:v>
                </c:pt>
                <c:pt idx="16">
                  <c:v>Japan</c:v>
                </c:pt>
                <c:pt idx="17">
                  <c:v>India</c:v>
                </c:pt>
                <c:pt idx="18">
                  <c:v>Singapore</c:v>
                </c:pt>
                <c:pt idx="19">
                  <c:v>Germany</c:v>
                </c:pt>
                <c:pt idx="20">
                  <c:v>United Kingdom</c:v>
                </c:pt>
                <c:pt idx="21">
                  <c:v>South Korea</c:v>
                </c:pt>
                <c:pt idx="22">
                  <c:v>Canada</c:v>
                </c:pt>
                <c:pt idx="23">
                  <c:v>United States</c:v>
                </c:pt>
              </c:strCache>
            </c:strRef>
          </c:cat>
          <c:val>
            <c:numRef>
              <c:f>'802.21'!$D$1:$D$24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4</c:v>
                </c:pt>
                <c:pt idx="19">
                  <c:v>4</c:v>
                </c:pt>
                <c:pt idx="20">
                  <c:v>6</c:v>
                </c:pt>
                <c:pt idx="21">
                  <c:v>10</c:v>
                </c:pt>
                <c:pt idx="22">
                  <c:v>11</c:v>
                </c:pt>
                <c:pt idx="23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982272"/>
        <c:axId val="220984064"/>
      </c:barChart>
      <c:catAx>
        <c:axId val="2209822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0984064"/>
        <c:crosses val="autoZero"/>
        <c:auto val="1"/>
        <c:lblAlgn val="ctr"/>
        <c:lblOffset val="100"/>
        <c:noMultiLvlLbl val="0"/>
      </c:catAx>
      <c:valAx>
        <c:axId val="22098406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0982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Sheet16!$A$2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Sheet16!$B$1:$E$1</c:f>
              <c:numCache>
                <c:formatCode>General</c:formatCode>
                <c:ptCount val="4"/>
                <c:pt idx="0">
                  <c:v>802.1</c:v>
                </c:pt>
                <c:pt idx="1">
                  <c:v>802.11</c:v>
                </c:pt>
                <c:pt idx="2">
                  <c:v>802.15</c:v>
                </c:pt>
                <c:pt idx="3">
                  <c:v>802.16</c:v>
                </c:pt>
              </c:numCache>
            </c:numRef>
          </c:cat>
          <c:val>
            <c:numRef>
              <c:f>Sheet16!$B$2:$E$2</c:f>
              <c:numCache>
                <c:formatCode>General</c:formatCode>
                <c:ptCount val="4"/>
                <c:pt idx="0">
                  <c:v>58</c:v>
                </c:pt>
                <c:pt idx="1">
                  <c:v>192</c:v>
                </c:pt>
                <c:pt idx="2">
                  <c:v>132</c:v>
                </c:pt>
                <c:pt idx="3">
                  <c:v>148</c:v>
                </c:pt>
              </c:numCache>
            </c:numRef>
          </c:val>
        </c:ser>
        <c:ser>
          <c:idx val="1"/>
          <c:order val="1"/>
          <c:tx>
            <c:strRef>
              <c:f>Sheet16!$A$3</c:f>
              <c:strCache>
                <c:ptCount val="1"/>
                <c:pt idx="0">
                  <c:v>Non-US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Sheet16!$B$1:$E$1</c:f>
              <c:numCache>
                <c:formatCode>General</c:formatCode>
                <c:ptCount val="4"/>
                <c:pt idx="0">
                  <c:v>802.1</c:v>
                </c:pt>
                <c:pt idx="1">
                  <c:v>802.11</c:v>
                </c:pt>
                <c:pt idx="2">
                  <c:v>802.15</c:v>
                </c:pt>
                <c:pt idx="3">
                  <c:v>802.16</c:v>
                </c:pt>
              </c:numCache>
            </c:numRef>
          </c:cat>
          <c:val>
            <c:numRef>
              <c:f>Sheet16!$B$3:$E$3</c:f>
              <c:numCache>
                <c:formatCode>General</c:formatCode>
                <c:ptCount val="4"/>
                <c:pt idx="0">
                  <c:v>32</c:v>
                </c:pt>
                <c:pt idx="1">
                  <c:v>129</c:v>
                </c:pt>
                <c:pt idx="2">
                  <c:v>90</c:v>
                </c:pt>
                <c:pt idx="3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1230976"/>
        <c:axId val="221232512"/>
        <c:axId val="0"/>
      </c:bar3DChart>
      <c:catAx>
        <c:axId val="22123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232512"/>
        <c:crosses val="autoZero"/>
        <c:auto val="1"/>
        <c:lblAlgn val="ctr"/>
        <c:lblOffset val="100"/>
        <c:noMultiLvlLbl val="0"/>
      </c:catAx>
      <c:valAx>
        <c:axId val="22123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2309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'ballotERS by country'!$D$16:$D$32</c:f>
              <c:strCache>
                <c:ptCount val="17"/>
                <c:pt idx="0">
                  <c:v>France</c:v>
                </c:pt>
                <c:pt idx="1">
                  <c:v>Switzerland</c:v>
                </c:pt>
                <c:pt idx="2">
                  <c:v>Spain</c:v>
                </c:pt>
                <c:pt idx="3">
                  <c:v>Finland</c:v>
                </c:pt>
                <c:pt idx="4">
                  <c:v>Australia</c:v>
                </c:pt>
                <c:pt idx="5">
                  <c:v>Norway</c:v>
                </c:pt>
                <c:pt idx="6">
                  <c:v>Italy</c:v>
                </c:pt>
                <c:pt idx="7">
                  <c:v>India</c:v>
                </c:pt>
                <c:pt idx="8">
                  <c:v>Taiwan</c:v>
                </c:pt>
                <c:pt idx="9">
                  <c:v>Netherlands</c:v>
                </c:pt>
                <c:pt idx="10">
                  <c:v>China</c:v>
                </c:pt>
                <c:pt idx="11">
                  <c:v>Israel</c:v>
                </c:pt>
                <c:pt idx="12">
                  <c:v>Germany</c:v>
                </c:pt>
                <c:pt idx="13">
                  <c:v>United Kingdom</c:v>
                </c:pt>
                <c:pt idx="14">
                  <c:v>Japan</c:v>
                </c:pt>
                <c:pt idx="15">
                  <c:v>Canada</c:v>
                </c:pt>
                <c:pt idx="16">
                  <c:v>South Korea</c:v>
                </c:pt>
              </c:strCache>
            </c:strRef>
          </c:cat>
          <c:val>
            <c:numRef>
              <c:f>'ballotERS by country'!$E$16:$E$32</c:f>
              <c:numCache>
                <c:formatCode>General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12</c:v>
                </c:pt>
                <c:pt idx="12">
                  <c:v>17</c:v>
                </c:pt>
                <c:pt idx="13">
                  <c:v>20</c:v>
                </c:pt>
                <c:pt idx="14">
                  <c:v>26</c:v>
                </c:pt>
                <c:pt idx="15">
                  <c:v>42</c:v>
                </c:pt>
                <c:pt idx="16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452544"/>
        <c:axId val="221474816"/>
      </c:barChart>
      <c:catAx>
        <c:axId val="22145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1474816"/>
        <c:crosses val="autoZero"/>
        <c:auto val="1"/>
        <c:lblAlgn val="ctr"/>
        <c:lblOffset val="100"/>
        <c:noMultiLvlLbl val="0"/>
      </c:catAx>
      <c:valAx>
        <c:axId val="2214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452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'802.1ak-2007-Cor_2'!$D$1:$D$13</c:f>
              <c:strCache>
                <c:ptCount val="13"/>
                <c:pt idx="0">
                  <c:v>Spain</c:v>
                </c:pt>
                <c:pt idx="1">
                  <c:v>Poland</c:v>
                </c:pt>
                <c:pt idx="2">
                  <c:v>Netherlands</c:v>
                </c:pt>
                <c:pt idx="3">
                  <c:v>Jamaica</c:v>
                </c:pt>
                <c:pt idx="4">
                  <c:v>Italy</c:v>
                </c:pt>
                <c:pt idx="5">
                  <c:v>Indonesia</c:v>
                </c:pt>
                <c:pt idx="6">
                  <c:v>China</c:v>
                </c:pt>
                <c:pt idx="7">
                  <c:v>India</c:v>
                </c:pt>
                <c:pt idx="8">
                  <c:v>Germany</c:v>
                </c:pt>
                <c:pt idx="9">
                  <c:v>Japan</c:v>
                </c:pt>
                <c:pt idx="10">
                  <c:v>Canada</c:v>
                </c:pt>
                <c:pt idx="11">
                  <c:v>United Kingdom</c:v>
                </c:pt>
                <c:pt idx="12">
                  <c:v>United States</c:v>
                </c:pt>
              </c:strCache>
            </c:strRef>
          </c:cat>
          <c:val>
            <c:numRef>
              <c:f>'802.1ak-2007-Cor_2'!$E$1:$E$13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831936"/>
        <c:axId val="221833472"/>
      </c:barChart>
      <c:catAx>
        <c:axId val="22183193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1833472"/>
        <c:crosses val="autoZero"/>
        <c:auto val="1"/>
        <c:lblAlgn val="ctr"/>
        <c:lblOffset val="100"/>
        <c:noMultiLvlLbl val="0"/>
      </c:catAx>
      <c:valAx>
        <c:axId val="2218334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183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'802.1ap'!$D$1:$D$15</c:f>
              <c:strCache>
                <c:ptCount val="15"/>
                <c:pt idx="0">
                  <c:v>Russia</c:v>
                </c:pt>
                <c:pt idx="1">
                  <c:v>Poland</c:v>
                </c:pt>
                <c:pt idx="2">
                  <c:v>Netherlands</c:v>
                </c:pt>
                <c:pt idx="3">
                  <c:v>Jamaica</c:v>
                </c:pt>
                <c:pt idx="4">
                  <c:v>Italy</c:v>
                </c:pt>
                <c:pt idx="5">
                  <c:v>Indonesia</c:v>
                </c:pt>
                <c:pt idx="6">
                  <c:v>China</c:v>
                </c:pt>
                <c:pt idx="7">
                  <c:v>Austria</c:v>
                </c:pt>
                <c:pt idx="8">
                  <c:v>Israel</c:v>
                </c:pt>
                <c:pt idx="9">
                  <c:v>India</c:v>
                </c:pt>
                <c:pt idx="10">
                  <c:v>United Kingdom</c:v>
                </c:pt>
                <c:pt idx="11">
                  <c:v>Japan</c:v>
                </c:pt>
                <c:pt idx="12">
                  <c:v>Germany</c:v>
                </c:pt>
                <c:pt idx="13">
                  <c:v>Canada</c:v>
                </c:pt>
                <c:pt idx="14">
                  <c:v>United States</c:v>
                </c:pt>
              </c:strCache>
            </c:strRef>
          </c:cat>
          <c:val>
            <c:numRef>
              <c:f>'802.1ap'!$E$1:$E$15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7</c:v>
                </c:pt>
                <c:pt idx="14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129152"/>
        <c:axId val="222135040"/>
      </c:barChart>
      <c:catAx>
        <c:axId val="22212915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2135040"/>
        <c:crosses val="autoZero"/>
        <c:auto val="1"/>
        <c:lblAlgn val="ctr"/>
        <c:lblOffset val="100"/>
        <c:noMultiLvlLbl val="0"/>
      </c:catAx>
      <c:valAx>
        <c:axId val="2221350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212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'802.11n'!$D$1:$D$27</c:f>
              <c:strCache>
                <c:ptCount val="27"/>
                <c:pt idx="0">
                  <c:v>Zimbabwe</c:v>
                </c:pt>
                <c:pt idx="1">
                  <c:v>Singapore</c:v>
                </c:pt>
                <c:pt idx="2">
                  <c:v>Russia</c:v>
                </c:pt>
                <c:pt idx="3">
                  <c:v>Romania</c:v>
                </c:pt>
                <c:pt idx="4">
                  <c:v>New Zealand</c:v>
                </c:pt>
                <c:pt idx="5">
                  <c:v>Kenya</c:v>
                </c:pt>
                <c:pt idx="6">
                  <c:v>Jamaica</c:v>
                </c:pt>
                <c:pt idx="7">
                  <c:v>Indonesia</c:v>
                </c:pt>
                <c:pt idx="8">
                  <c:v>Greece</c:v>
                </c:pt>
                <c:pt idx="9">
                  <c:v>Switzerland</c:v>
                </c:pt>
                <c:pt idx="10">
                  <c:v>Spain</c:v>
                </c:pt>
                <c:pt idx="11">
                  <c:v>France</c:v>
                </c:pt>
                <c:pt idx="12">
                  <c:v>Australia</c:v>
                </c:pt>
                <c:pt idx="13">
                  <c:v>India</c:v>
                </c:pt>
                <c:pt idx="14">
                  <c:v>China</c:v>
                </c:pt>
                <c:pt idx="15">
                  <c:v>Taiwan</c:v>
                </c:pt>
                <c:pt idx="16">
                  <c:v>Netherlands</c:v>
                </c:pt>
                <c:pt idx="17">
                  <c:v>Italy</c:v>
                </c:pt>
                <c:pt idx="18">
                  <c:v>Finland</c:v>
                </c:pt>
                <c:pt idx="19">
                  <c:v>Norway</c:v>
                </c:pt>
                <c:pt idx="20">
                  <c:v>United Kingdom</c:v>
                </c:pt>
                <c:pt idx="21">
                  <c:v>Israel</c:v>
                </c:pt>
                <c:pt idx="22">
                  <c:v>Japan</c:v>
                </c:pt>
                <c:pt idx="23">
                  <c:v>South Korea</c:v>
                </c:pt>
                <c:pt idx="24">
                  <c:v>Germany</c:v>
                </c:pt>
                <c:pt idx="25">
                  <c:v>Canada</c:v>
                </c:pt>
                <c:pt idx="26">
                  <c:v>United States</c:v>
                </c:pt>
              </c:strCache>
            </c:strRef>
          </c:cat>
          <c:val>
            <c:numRef>
              <c:f>'802.11n'!$E$1:$E$27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5</c:v>
                </c:pt>
                <c:pt idx="20">
                  <c:v>7</c:v>
                </c:pt>
                <c:pt idx="21">
                  <c:v>7</c:v>
                </c:pt>
                <c:pt idx="22">
                  <c:v>12</c:v>
                </c:pt>
                <c:pt idx="23">
                  <c:v>13</c:v>
                </c:pt>
                <c:pt idx="24">
                  <c:v>15</c:v>
                </c:pt>
                <c:pt idx="25">
                  <c:v>18</c:v>
                </c:pt>
                <c:pt idx="26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2091136"/>
        <c:axId val="222092672"/>
      </c:barChart>
      <c:catAx>
        <c:axId val="22209113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2092672"/>
        <c:crosses val="autoZero"/>
        <c:auto val="1"/>
        <c:lblAlgn val="ctr"/>
        <c:lblOffset val="100"/>
        <c:noMultiLvlLbl val="0"/>
      </c:catAx>
      <c:valAx>
        <c:axId val="2220926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2091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'802.11w'!$D$1:$D$22</c:f>
              <c:strCache>
                <c:ptCount val="22"/>
                <c:pt idx="0">
                  <c:v>Zimbabwe</c:v>
                </c:pt>
                <c:pt idx="1">
                  <c:v>Spain</c:v>
                </c:pt>
                <c:pt idx="2">
                  <c:v>Singapore</c:v>
                </c:pt>
                <c:pt idx="3">
                  <c:v>Russia</c:v>
                </c:pt>
                <c:pt idx="4">
                  <c:v>Poland</c:v>
                </c:pt>
                <c:pt idx="5">
                  <c:v>Kenya</c:v>
                </c:pt>
                <c:pt idx="6">
                  <c:v>Jamaica</c:v>
                </c:pt>
                <c:pt idx="7">
                  <c:v>Greece</c:v>
                </c:pt>
                <c:pt idx="8">
                  <c:v>Finland</c:v>
                </c:pt>
                <c:pt idx="9">
                  <c:v>Austria</c:v>
                </c:pt>
                <c:pt idx="10">
                  <c:v>Taiwan</c:v>
                </c:pt>
                <c:pt idx="11">
                  <c:v>South Korea</c:v>
                </c:pt>
                <c:pt idx="12">
                  <c:v>Israel</c:v>
                </c:pt>
                <c:pt idx="13">
                  <c:v>China</c:v>
                </c:pt>
                <c:pt idx="14">
                  <c:v>Australia</c:v>
                </c:pt>
                <c:pt idx="15">
                  <c:v>Italy</c:v>
                </c:pt>
                <c:pt idx="16">
                  <c:v>India</c:v>
                </c:pt>
                <c:pt idx="17">
                  <c:v>Germany</c:v>
                </c:pt>
                <c:pt idx="18">
                  <c:v>United Kingdom</c:v>
                </c:pt>
                <c:pt idx="19">
                  <c:v>Canada</c:v>
                </c:pt>
                <c:pt idx="20">
                  <c:v>Japan</c:v>
                </c:pt>
                <c:pt idx="21">
                  <c:v>United States</c:v>
                </c:pt>
              </c:strCache>
            </c:strRef>
          </c:cat>
          <c:val>
            <c:numRef>
              <c:f>'802.11w'!$E$1:$E$22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7</c:v>
                </c:pt>
                <c:pt idx="19">
                  <c:v>7</c:v>
                </c:pt>
                <c:pt idx="20">
                  <c:v>10</c:v>
                </c:pt>
                <c:pt idx="2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2384512"/>
        <c:axId val="222386048"/>
      </c:barChart>
      <c:catAx>
        <c:axId val="22238451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2386048"/>
        <c:crosses val="autoZero"/>
        <c:auto val="1"/>
        <c:lblAlgn val="ctr"/>
        <c:lblOffset val="100"/>
        <c:noMultiLvlLbl val="0"/>
      </c:catAx>
      <c:valAx>
        <c:axId val="2223860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238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'802.15.2-2003'!$D$1:$D$18</c:f>
              <c:strCache>
                <c:ptCount val="18"/>
                <c:pt idx="0">
                  <c:v>Taiwan</c:v>
                </c:pt>
                <c:pt idx="1">
                  <c:v>Poland</c:v>
                </c:pt>
                <c:pt idx="2">
                  <c:v>Netherlands</c:v>
                </c:pt>
                <c:pt idx="3">
                  <c:v>Nigeria</c:v>
                </c:pt>
                <c:pt idx="4">
                  <c:v>Kenya</c:v>
                </c:pt>
                <c:pt idx="5">
                  <c:v>Jamaica</c:v>
                </c:pt>
                <c:pt idx="6">
                  <c:v>Italy</c:v>
                </c:pt>
                <c:pt idx="7">
                  <c:v>Indonesia</c:v>
                </c:pt>
                <c:pt idx="8">
                  <c:v>India</c:v>
                </c:pt>
                <c:pt idx="9">
                  <c:v>Greece</c:v>
                </c:pt>
                <c:pt idx="10">
                  <c:v>Australia</c:v>
                </c:pt>
                <c:pt idx="11">
                  <c:v>Israel</c:v>
                </c:pt>
                <c:pt idx="12">
                  <c:v>Canada</c:v>
                </c:pt>
                <c:pt idx="13">
                  <c:v>South Korea</c:v>
                </c:pt>
                <c:pt idx="14">
                  <c:v>United Kingdom</c:v>
                </c:pt>
                <c:pt idx="15">
                  <c:v>Germany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'802.15.2-2003'!$E$1:$E$18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6</c:v>
                </c:pt>
                <c:pt idx="16">
                  <c:v>12</c:v>
                </c:pt>
                <c:pt idx="17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2895488"/>
        <c:axId val="222897280"/>
      </c:barChart>
      <c:catAx>
        <c:axId val="22289548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2897280"/>
        <c:crosses val="autoZero"/>
        <c:auto val="1"/>
        <c:lblAlgn val="ctr"/>
        <c:lblOffset val="100"/>
        <c:noMultiLvlLbl val="0"/>
      </c:catAx>
      <c:valAx>
        <c:axId val="2228972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289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'ballotERS by country'!$D$18:$D$34</c:f>
              <c:strCache>
                <c:ptCount val="17"/>
                <c:pt idx="0">
                  <c:v>France</c:v>
                </c:pt>
                <c:pt idx="1">
                  <c:v>China</c:v>
                </c:pt>
                <c:pt idx="2">
                  <c:v>Belgium</c:v>
                </c:pt>
                <c:pt idx="3">
                  <c:v>Austria</c:v>
                </c:pt>
                <c:pt idx="4">
                  <c:v>Taiwan</c:v>
                </c:pt>
                <c:pt idx="5">
                  <c:v>Spain</c:v>
                </c:pt>
                <c:pt idx="6">
                  <c:v>Singapore</c:v>
                </c:pt>
                <c:pt idx="7">
                  <c:v>Netherlands</c:v>
                </c:pt>
                <c:pt idx="8">
                  <c:v>Italy</c:v>
                </c:pt>
                <c:pt idx="9">
                  <c:v>Finland</c:v>
                </c:pt>
                <c:pt idx="10">
                  <c:v>India</c:v>
                </c:pt>
                <c:pt idx="11">
                  <c:v>Israel</c:v>
                </c:pt>
                <c:pt idx="12">
                  <c:v>Germany</c:v>
                </c:pt>
                <c:pt idx="13">
                  <c:v>South Korea</c:v>
                </c:pt>
                <c:pt idx="14">
                  <c:v>Japan</c:v>
                </c:pt>
                <c:pt idx="15">
                  <c:v>United Kingdom</c:v>
                </c:pt>
                <c:pt idx="16">
                  <c:v>Canada</c:v>
                </c:pt>
              </c:strCache>
            </c:strRef>
          </c:cat>
          <c:val>
            <c:numRef>
              <c:f>'ballotERS by country'!$E$18:$E$34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10</c:v>
                </c:pt>
                <c:pt idx="12">
                  <c:v>10</c:v>
                </c:pt>
                <c:pt idx="13">
                  <c:v>15</c:v>
                </c:pt>
                <c:pt idx="14">
                  <c:v>18</c:v>
                </c:pt>
                <c:pt idx="15">
                  <c:v>19</c:v>
                </c:pt>
                <c:pt idx="1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231360"/>
        <c:axId val="199232896"/>
      </c:barChart>
      <c:catAx>
        <c:axId val="19923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9232896"/>
        <c:crosses val="autoZero"/>
        <c:auto val="1"/>
        <c:lblAlgn val="ctr"/>
        <c:lblOffset val="100"/>
        <c:noMultiLvlLbl val="0"/>
      </c:catAx>
      <c:valAx>
        <c:axId val="19923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23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'802.15.3-2003'!$D$1:$D$19</c:f>
              <c:strCache>
                <c:ptCount val="19"/>
                <c:pt idx="0">
                  <c:v>Zimbabwe</c:v>
                </c:pt>
                <c:pt idx="1">
                  <c:v>Taiwan</c:v>
                </c:pt>
                <c:pt idx="2">
                  <c:v>Russia</c:v>
                </c:pt>
                <c:pt idx="3">
                  <c:v>Qatar</c:v>
                </c:pt>
                <c:pt idx="4">
                  <c:v>Netherlands</c:v>
                </c:pt>
                <c:pt idx="5">
                  <c:v>Jamaica</c:v>
                </c:pt>
                <c:pt idx="6">
                  <c:v>Italy</c:v>
                </c:pt>
                <c:pt idx="7">
                  <c:v>Israel</c:v>
                </c:pt>
                <c:pt idx="8">
                  <c:v>Indonesia</c:v>
                </c:pt>
                <c:pt idx="9">
                  <c:v>India</c:v>
                </c:pt>
                <c:pt idx="10">
                  <c:v>Greece</c:v>
                </c:pt>
                <c:pt idx="11">
                  <c:v>South Korea</c:v>
                </c:pt>
                <c:pt idx="12">
                  <c:v>China</c:v>
                </c:pt>
                <c:pt idx="13">
                  <c:v>Australia</c:v>
                </c:pt>
                <c:pt idx="14">
                  <c:v>Canada</c:v>
                </c:pt>
                <c:pt idx="15">
                  <c:v>United Kingdom</c:v>
                </c:pt>
                <c:pt idx="16">
                  <c:v>Japan</c:v>
                </c:pt>
                <c:pt idx="17">
                  <c:v>Germany</c:v>
                </c:pt>
                <c:pt idx="18">
                  <c:v>United States</c:v>
                </c:pt>
              </c:strCache>
            </c:strRef>
          </c:cat>
          <c:val>
            <c:numRef>
              <c:f>'802.15.3-2003'!$E$1:$E$19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6</c:v>
                </c:pt>
                <c:pt idx="18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51296"/>
        <c:axId val="222952832"/>
      </c:barChart>
      <c:catAx>
        <c:axId val="22295129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2952832"/>
        <c:crosses val="autoZero"/>
        <c:auto val="1"/>
        <c:lblAlgn val="ctr"/>
        <c:lblOffset val="100"/>
        <c:noMultiLvlLbl val="0"/>
      </c:catAx>
      <c:valAx>
        <c:axId val="2229528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2951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'802.15.4c'!$D$1:$D$16</c:f>
              <c:strCache>
                <c:ptCount val="16"/>
                <c:pt idx="0">
                  <c:v>Taiwan</c:v>
                </c:pt>
                <c:pt idx="1">
                  <c:v>Switzerland</c:v>
                </c:pt>
                <c:pt idx="2">
                  <c:v>Kenya</c:v>
                </c:pt>
                <c:pt idx="3">
                  <c:v>Jamaica</c:v>
                </c:pt>
                <c:pt idx="4">
                  <c:v>Italy</c:v>
                </c:pt>
                <c:pt idx="5">
                  <c:v>Indonesia</c:v>
                </c:pt>
                <c:pt idx="6">
                  <c:v>India</c:v>
                </c:pt>
                <c:pt idx="7">
                  <c:v>Greece</c:v>
                </c:pt>
                <c:pt idx="8">
                  <c:v>China</c:v>
                </c:pt>
                <c:pt idx="9">
                  <c:v>South Korea</c:v>
                </c:pt>
                <c:pt idx="10">
                  <c:v>Israel</c:v>
                </c:pt>
                <c:pt idx="11">
                  <c:v>Canada</c:v>
                </c:pt>
                <c:pt idx="12">
                  <c:v>United Kingdom</c:v>
                </c:pt>
                <c:pt idx="13">
                  <c:v>Germany</c:v>
                </c:pt>
                <c:pt idx="14">
                  <c:v>Japan</c:v>
                </c:pt>
                <c:pt idx="15">
                  <c:v>United States</c:v>
                </c:pt>
              </c:strCache>
            </c:strRef>
          </c:cat>
          <c:val>
            <c:numRef>
              <c:f>'802.15.4c'!$E$1:$E$16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8</c:v>
                </c:pt>
                <c:pt idx="15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2593408"/>
        <c:axId val="222594944"/>
      </c:barChart>
      <c:catAx>
        <c:axId val="22259340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2594944"/>
        <c:crosses val="autoZero"/>
        <c:auto val="1"/>
        <c:lblAlgn val="ctr"/>
        <c:lblOffset val="100"/>
        <c:noMultiLvlLbl val="0"/>
      </c:catAx>
      <c:valAx>
        <c:axId val="2225949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2593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'802.15.4d'!$D$1:$D$13</c:f>
              <c:strCache>
                <c:ptCount val="13"/>
                <c:pt idx="0">
                  <c:v>Taiwan</c:v>
                </c:pt>
                <c:pt idx="1">
                  <c:v>Jamaica</c:v>
                </c:pt>
                <c:pt idx="2">
                  <c:v>Italy</c:v>
                </c:pt>
                <c:pt idx="3">
                  <c:v>Indonesia</c:v>
                </c:pt>
                <c:pt idx="4">
                  <c:v>India</c:v>
                </c:pt>
                <c:pt idx="5">
                  <c:v>Greece</c:v>
                </c:pt>
                <c:pt idx="6">
                  <c:v>Canada</c:v>
                </c:pt>
                <c:pt idx="7">
                  <c:v>Israel</c:v>
                </c:pt>
                <c:pt idx="8">
                  <c:v>United Kingdom</c:v>
                </c:pt>
                <c:pt idx="9">
                  <c:v>South Korea</c:v>
                </c:pt>
                <c:pt idx="10">
                  <c:v>Japan</c:v>
                </c:pt>
                <c:pt idx="11">
                  <c:v>Germany</c:v>
                </c:pt>
                <c:pt idx="12">
                  <c:v>United States</c:v>
                </c:pt>
              </c:strCache>
            </c:strRef>
          </c:cat>
          <c:val>
            <c:numRef>
              <c:f>'802.15.4d'!$E$1:$E$13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7</c:v>
                </c:pt>
                <c:pt idx="11">
                  <c:v>9</c:v>
                </c:pt>
                <c:pt idx="1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21696"/>
        <c:axId val="223031680"/>
      </c:barChart>
      <c:catAx>
        <c:axId val="22302169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3031680"/>
        <c:crosses val="autoZero"/>
        <c:auto val="1"/>
        <c:lblAlgn val="ctr"/>
        <c:lblOffset val="100"/>
        <c:noMultiLvlLbl val="0"/>
      </c:catAx>
      <c:valAx>
        <c:axId val="2230316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302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'802.15.5'!$D$1:$D$18</c:f>
              <c:strCache>
                <c:ptCount val="18"/>
                <c:pt idx="0">
                  <c:v>Taiwan</c:v>
                </c:pt>
                <c:pt idx="1">
                  <c:v>Poland</c:v>
                </c:pt>
                <c:pt idx="2">
                  <c:v>Netherlands</c:v>
                </c:pt>
                <c:pt idx="3">
                  <c:v>Kenya</c:v>
                </c:pt>
                <c:pt idx="4">
                  <c:v>Jamaica</c:v>
                </c:pt>
                <c:pt idx="5">
                  <c:v>Italy</c:v>
                </c:pt>
                <c:pt idx="6">
                  <c:v>Indonesia</c:v>
                </c:pt>
                <c:pt idx="7">
                  <c:v>Greece</c:v>
                </c:pt>
                <c:pt idx="8">
                  <c:v>China</c:v>
                </c:pt>
                <c:pt idx="9">
                  <c:v>Australia</c:v>
                </c:pt>
                <c:pt idx="10">
                  <c:v>Israel</c:v>
                </c:pt>
                <c:pt idx="11">
                  <c:v>India</c:v>
                </c:pt>
                <c:pt idx="12">
                  <c:v>United Kingdom</c:v>
                </c:pt>
                <c:pt idx="13">
                  <c:v>Japan</c:v>
                </c:pt>
                <c:pt idx="14">
                  <c:v>Germany</c:v>
                </c:pt>
                <c:pt idx="15">
                  <c:v>Canada</c:v>
                </c:pt>
                <c:pt idx="16">
                  <c:v>South Korea</c:v>
                </c:pt>
                <c:pt idx="17">
                  <c:v>United States</c:v>
                </c:pt>
              </c:strCache>
            </c:strRef>
          </c:cat>
          <c:val>
            <c:numRef>
              <c:f>'802.15.5'!$E$1:$E$18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10</c:v>
                </c:pt>
                <c:pt idx="17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270016"/>
        <c:axId val="223271552"/>
      </c:barChart>
      <c:catAx>
        <c:axId val="22327001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3271552"/>
        <c:crosses val="autoZero"/>
        <c:auto val="1"/>
        <c:lblAlgn val="ctr"/>
        <c:lblOffset val="100"/>
        <c:noMultiLvlLbl val="0"/>
      </c:catAx>
      <c:valAx>
        <c:axId val="2232715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3270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'802.16'!$D$1:$D$22</c:f>
              <c:strCache>
                <c:ptCount val="22"/>
                <c:pt idx="0">
                  <c:v>Switzerland</c:v>
                </c:pt>
                <c:pt idx="1">
                  <c:v>Sweden</c:v>
                </c:pt>
                <c:pt idx="2">
                  <c:v>Spain</c:v>
                </c:pt>
                <c:pt idx="3">
                  <c:v>Russia</c:v>
                </c:pt>
                <c:pt idx="4">
                  <c:v>Romania</c:v>
                </c:pt>
                <c:pt idx="5">
                  <c:v>Kyrgyzstan</c:v>
                </c:pt>
                <c:pt idx="6">
                  <c:v>Kenya</c:v>
                </c:pt>
                <c:pt idx="7">
                  <c:v>Indonesia</c:v>
                </c:pt>
                <c:pt idx="8">
                  <c:v>Greece</c:v>
                </c:pt>
                <c:pt idx="9">
                  <c:v>Finalnd</c:v>
                </c:pt>
                <c:pt idx="10">
                  <c:v>Taiwan</c:v>
                </c:pt>
                <c:pt idx="11">
                  <c:v>Netherlands</c:v>
                </c:pt>
                <c:pt idx="12">
                  <c:v>Italy</c:v>
                </c:pt>
                <c:pt idx="13">
                  <c:v>India</c:v>
                </c:pt>
                <c:pt idx="14">
                  <c:v>Japan</c:v>
                </c:pt>
                <c:pt idx="15">
                  <c:v>China</c:v>
                </c:pt>
                <c:pt idx="16">
                  <c:v>United Kingdom</c:v>
                </c:pt>
                <c:pt idx="17">
                  <c:v>Germany</c:v>
                </c:pt>
                <c:pt idx="18">
                  <c:v>Israel</c:v>
                </c:pt>
                <c:pt idx="19">
                  <c:v>Canada</c:v>
                </c:pt>
                <c:pt idx="20">
                  <c:v>South Korea</c:v>
                </c:pt>
                <c:pt idx="21">
                  <c:v>United States</c:v>
                </c:pt>
              </c:strCache>
            </c:strRef>
          </c:cat>
          <c:val>
            <c:numRef>
              <c:f>'802.16'!$E$1:$E$22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19</c:v>
                </c:pt>
                <c:pt idx="20">
                  <c:v>42</c:v>
                </c:pt>
                <c:pt idx="21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58976"/>
        <c:axId val="223360512"/>
      </c:barChart>
      <c:catAx>
        <c:axId val="2233589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3360512"/>
        <c:crosses val="autoZero"/>
        <c:auto val="1"/>
        <c:lblAlgn val="ctr"/>
        <c:lblOffset val="100"/>
        <c:noMultiLvlLbl val="0"/>
      </c:catAx>
      <c:valAx>
        <c:axId val="2233605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3358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'802.16h'!$D$1:$D$20</c:f>
              <c:strCache>
                <c:ptCount val="20"/>
                <c:pt idx="0">
                  <c:v>Spain</c:v>
                </c:pt>
                <c:pt idx="1">
                  <c:v>Romania</c:v>
                </c:pt>
                <c:pt idx="2">
                  <c:v>Poland</c:v>
                </c:pt>
                <c:pt idx="3">
                  <c:v>New Zealand</c:v>
                </c:pt>
                <c:pt idx="4">
                  <c:v>Netherlands</c:v>
                </c:pt>
                <c:pt idx="5">
                  <c:v>Jamaica</c:v>
                </c:pt>
                <c:pt idx="6">
                  <c:v>Indonesia</c:v>
                </c:pt>
                <c:pt idx="7">
                  <c:v>India</c:v>
                </c:pt>
                <c:pt idx="8">
                  <c:v>Australia</c:v>
                </c:pt>
                <c:pt idx="9">
                  <c:v>Austria</c:v>
                </c:pt>
                <c:pt idx="10">
                  <c:v>Taiwan</c:v>
                </c:pt>
                <c:pt idx="11">
                  <c:v>Israel</c:v>
                </c:pt>
                <c:pt idx="12">
                  <c:v>Germany</c:v>
                </c:pt>
                <c:pt idx="13">
                  <c:v>United Kingdom</c:v>
                </c:pt>
                <c:pt idx="14">
                  <c:v>Italy</c:v>
                </c:pt>
                <c:pt idx="15">
                  <c:v>China</c:v>
                </c:pt>
                <c:pt idx="16">
                  <c:v>South Korea</c:v>
                </c:pt>
                <c:pt idx="17">
                  <c:v>Japan</c:v>
                </c:pt>
                <c:pt idx="18">
                  <c:v>Canada</c:v>
                </c:pt>
                <c:pt idx="19">
                  <c:v>United States</c:v>
                </c:pt>
              </c:strCache>
            </c:strRef>
          </c:cat>
          <c:val>
            <c:numRef>
              <c:f>'802.16h'!$E$1:$E$20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6</c:v>
                </c:pt>
                <c:pt idx="17">
                  <c:v>6</c:v>
                </c:pt>
                <c:pt idx="18">
                  <c:v>12</c:v>
                </c:pt>
                <c:pt idx="19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790976"/>
        <c:axId val="223792512"/>
      </c:barChart>
      <c:catAx>
        <c:axId val="2237909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3792512"/>
        <c:crosses val="autoZero"/>
        <c:auto val="1"/>
        <c:lblAlgn val="ctr"/>
        <c:lblOffset val="100"/>
        <c:noMultiLvlLbl val="0"/>
      </c:catAx>
      <c:valAx>
        <c:axId val="2237925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3790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'802.16j'!$D$1:$D$20</c:f>
              <c:strCache>
                <c:ptCount val="20"/>
                <c:pt idx="0">
                  <c:v>Sweden</c:v>
                </c:pt>
                <c:pt idx="1">
                  <c:v>Spain</c:v>
                </c:pt>
                <c:pt idx="2">
                  <c:v>Poland</c:v>
                </c:pt>
                <c:pt idx="3">
                  <c:v>Jamaica</c:v>
                </c:pt>
                <c:pt idx="4">
                  <c:v>Indonesia</c:v>
                </c:pt>
                <c:pt idx="5">
                  <c:v>Greece</c:v>
                </c:pt>
                <c:pt idx="6">
                  <c:v>Finland</c:v>
                </c:pt>
                <c:pt idx="7">
                  <c:v>Austria</c:v>
                </c:pt>
                <c:pt idx="8">
                  <c:v>Netherlands</c:v>
                </c:pt>
                <c:pt idx="9">
                  <c:v>India</c:v>
                </c:pt>
                <c:pt idx="10">
                  <c:v>Israel</c:v>
                </c:pt>
                <c:pt idx="11">
                  <c:v>Germany</c:v>
                </c:pt>
                <c:pt idx="12">
                  <c:v>Italy</c:v>
                </c:pt>
                <c:pt idx="13">
                  <c:v>Taiwan</c:v>
                </c:pt>
                <c:pt idx="14">
                  <c:v>China</c:v>
                </c:pt>
                <c:pt idx="15">
                  <c:v>United Kingdom</c:v>
                </c:pt>
                <c:pt idx="16">
                  <c:v>Japan</c:v>
                </c:pt>
                <c:pt idx="17">
                  <c:v>Canada</c:v>
                </c:pt>
                <c:pt idx="18">
                  <c:v>South Korea</c:v>
                </c:pt>
                <c:pt idx="19">
                  <c:v>United States</c:v>
                </c:pt>
              </c:strCache>
            </c:strRef>
          </c:cat>
          <c:val>
            <c:numRef>
              <c:f>'802.16j'!$E$1:$E$20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5</c:v>
                </c:pt>
                <c:pt idx="15">
                  <c:v>10</c:v>
                </c:pt>
                <c:pt idx="16">
                  <c:v>11</c:v>
                </c:pt>
                <c:pt idx="17">
                  <c:v>23</c:v>
                </c:pt>
                <c:pt idx="18">
                  <c:v>29</c:v>
                </c:pt>
                <c:pt idx="19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682944"/>
        <c:axId val="223684480"/>
      </c:barChart>
      <c:catAx>
        <c:axId val="223682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3684480"/>
        <c:crosses val="autoZero"/>
        <c:auto val="1"/>
        <c:lblAlgn val="ctr"/>
        <c:lblOffset val="100"/>
        <c:noMultiLvlLbl val="0"/>
      </c:catAx>
      <c:valAx>
        <c:axId val="2236844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368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Sheet34!$A$2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Sheet34!$B$1:$I$1</c:f>
              <c:numCache>
                <c:formatCode>General</c:formatCode>
                <c:ptCount val="8"/>
                <c:pt idx="0">
                  <c:v>802.1</c:v>
                </c:pt>
                <c:pt idx="1">
                  <c:v>802.3</c:v>
                </c:pt>
                <c:pt idx="2">
                  <c:v>802.11</c:v>
                </c:pt>
                <c:pt idx="3">
                  <c:v>802.15</c:v>
                </c:pt>
                <c:pt idx="4">
                  <c:v>802.16</c:v>
                </c:pt>
                <c:pt idx="5">
                  <c:v>802.17</c:v>
                </c:pt>
                <c:pt idx="6" formatCode="0.00">
                  <c:v>802.2</c:v>
                </c:pt>
                <c:pt idx="7">
                  <c:v>802.22</c:v>
                </c:pt>
              </c:numCache>
            </c:numRef>
          </c:cat>
          <c:val>
            <c:numRef>
              <c:f>Sheet34!$B$2:$I$2</c:f>
              <c:numCache>
                <c:formatCode>General</c:formatCode>
                <c:ptCount val="8"/>
                <c:pt idx="0">
                  <c:v>122</c:v>
                </c:pt>
                <c:pt idx="1">
                  <c:v>158</c:v>
                </c:pt>
                <c:pt idx="2">
                  <c:v>197</c:v>
                </c:pt>
                <c:pt idx="3">
                  <c:v>105</c:v>
                </c:pt>
                <c:pt idx="4">
                  <c:v>65</c:v>
                </c:pt>
                <c:pt idx="5">
                  <c:v>37</c:v>
                </c:pt>
                <c:pt idx="6">
                  <c:v>59</c:v>
                </c:pt>
                <c:pt idx="7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Sheet34!$A$3</c:f>
              <c:strCache>
                <c:ptCount val="1"/>
                <c:pt idx="0">
                  <c:v>Non-US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Sheet34!$B$1:$I$1</c:f>
              <c:numCache>
                <c:formatCode>General</c:formatCode>
                <c:ptCount val="8"/>
                <c:pt idx="0">
                  <c:v>802.1</c:v>
                </c:pt>
                <c:pt idx="1">
                  <c:v>802.3</c:v>
                </c:pt>
                <c:pt idx="2">
                  <c:v>802.11</c:v>
                </c:pt>
                <c:pt idx="3">
                  <c:v>802.15</c:v>
                </c:pt>
                <c:pt idx="4">
                  <c:v>802.16</c:v>
                </c:pt>
                <c:pt idx="5">
                  <c:v>802.17</c:v>
                </c:pt>
                <c:pt idx="6" formatCode="0.00">
                  <c:v>802.2</c:v>
                </c:pt>
                <c:pt idx="7">
                  <c:v>802.22</c:v>
                </c:pt>
              </c:numCache>
            </c:numRef>
          </c:cat>
          <c:val>
            <c:numRef>
              <c:f>Sheet34!$B$3:$I$3</c:f>
              <c:numCache>
                <c:formatCode>General</c:formatCode>
                <c:ptCount val="8"/>
                <c:pt idx="0">
                  <c:v>79</c:v>
                </c:pt>
                <c:pt idx="1">
                  <c:v>87</c:v>
                </c:pt>
                <c:pt idx="2">
                  <c:v>71</c:v>
                </c:pt>
                <c:pt idx="3">
                  <c:v>122</c:v>
                </c:pt>
                <c:pt idx="4">
                  <c:v>52</c:v>
                </c:pt>
                <c:pt idx="5">
                  <c:v>18</c:v>
                </c:pt>
                <c:pt idx="6">
                  <c:v>29</c:v>
                </c:pt>
                <c:pt idx="7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271744"/>
        <c:axId val="224273536"/>
        <c:axId val="0"/>
      </c:bar3DChart>
      <c:catAx>
        <c:axId val="22427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273536"/>
        <c:crosses val="autoZero"/>
        <c:auto val="1"/>
        <c:lblAlgn val="ctr"/>
        <c:lblOffset val="100"/>
        <c:noMultiLvlLbl val="0"/>
      </c:catAx>
      <c:valAx>
        <c:axId val="22427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717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'ballotERS by country'!$D$22:$D$38</c:f>
              <c:strCache>
                <c:ptCount val="17"/>
                <c:pt idx="0">
                  <c:v>Spain</c:v>
                </c:pt>
                <c:pt idx="1">
                  <c:v>Singapore</c:v>
                </c:pt>
                <c:pt idx="2">
                  <c:v>Greece</c:v>
                </c:pt>
                <c:pt idx="3">
                  <c:v>Australia</c:v>
                </c:pt>
                <c:pt idx="4">
                  <c:v>Switzerland</c:v>
                </c:pt>
                <c:pt idx="5">
                  <c:v>Finland</c:v>
                </c:pt>
                <c:pt idx="6">
                  <c:v>Italy</c:v>
                </c:pt>
                <c:pt idx="7">
                  <c:v>India</c:v>
                </c:pt>
                <c:pt idx="8">
                  <c:v>Taiwan</c:v>
                </c:pt>
                <c:pt idx="9">
                  <c:v>Netherlands</c:v>
                </c:pt>
                <c:pt idx="10">
                  <c:v>China</c:v>
                </c:pt>
                <c:pt idx="11">
                  <c:v>Germany</c:v>
                </c:pt>
                <c:pt idx="12">
                  <c:v>Israel</c:v>
                </c:pt>
                <c:pt idx="13">
                  <c:v>United Kingdom</c:v>
                </c:pt>
                <c:pt idx="14">
                  <c:v>Canada</c:v>
                </c:pt>
                <c:pt idx="15">
                  <c:v>Japan</c:v>
                </c:pt>
                <c:pt idx="16">
                  <c:v>South Korea</c:v>
                </c:pt>
              </c:strCache>
            </c:strRef>
          </c:cat>
          <c:val>
            <c:numRef>
              <c:f>'ballotERS by country'!$E$22:$E$38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7</c:v>
                </c:pt>
                <c:pt idx="10">
                  <c:v>10</c:v>
                </c:pt>
                <c:pt idx="11">
                  <c:v>18</c:v>
                </c:pt>
                <c:pt idx="12">
                  <c:v>20</c:v>
                </c:pt>
                <c:pt idx="13">
                  <c:v>22</c:v>
                </c:pt>
                <c:pt idx="14">
                  <c:v>31</c:v>
                </c:pt>
                <c:pt idx="15">
                  <c:v>58</c:v>
                </c:pt>
                <c:pt idx="1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977472"/>
        <c:axId val="223979008"/>
      </c:barChart>
      <c:catAx>
        <c:axId val="22397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3979008"/>
        <c:crosses val="autoZero"/>
        <c:auto val="1"/>
        <c:lblAlgn val="ctr"/>
        <c:lblOffset val="100"/>
        <c:noMultiLvlLbl val="0"/>
      </c:catAx>
      <c:valAx>
        <c:axId val="22397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977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'802.1AB'!$D$1:$D$19</c:f>
              <c:strCache>
                <c:ptCount val="19"/>
                <c:pt idx="0">
                  <c:v>Sweden</c:v>
                </c:pt>
                <c:pt idx="1">
                  <c:v>Spain</c:v>
                </c:pt>
                <c:pt idx="2">
                  <c:v>Slovenia</c:v>
                </c:pt>
                <c:pt idx="3">
                  <c:v>Portugal</c:v>
                </c:pt>
                <c:pt idx="4">
                  <c:v>Poland</c:v>
                </c:pt>
                <c:pt idx="5">
                  <c:v>Jamaica</c:v>
                </c:pt>
                <c:pt idx="6">
                  <c:v>Israel</c:v>
                </c:pt>
                <c:pt idx="7">
                  <c:v>Indonesia</c:v>
                </c:pt>
                <c:pt idx="8">
                  <c:v>Hong Kong</c:v>
                </c:pt>
                <c:pt idx="9">
                  <c:v>China</c:v>
                </c:pt>
                <c:pt idx="10">
                  <c:v>Belgium</c:v>
                </c:pt>
                <c:pt idx="11">
                  <c:v>Austria</c:v>
                </c:pt>
                <c:pt idx="12">
                  <c:v>Germany</c:v>
                </c:pt>
                <c:pt idx="13">
                  <c:v>Italy</c:v>
                </c:pt>
                <c:pt idx="14">
                  <c:v>India</c:v>
                </c:pt>
                <c:pt idx="15">
                  <c:v>Canada</c:v>
                </c:pt>
                <c:pt idx="16">
                  <c:v>United Kingdom</c:v>
                </c:pt>
                <c:pt idx="17">
                  <c:v>Japan</c:v>
                </c:pt>
                <c:pt idx="18">
                  <c:v>United States</c:v>
                </c:pt>
              </c:strCache>
            </c:strRef>
          </c:cat>
          <c:val>
            <c:numRef>
              <c:f>'802.1AB'!$E$1:$E$19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7</c:v>
                </c:pt>
                <c:pt idx="18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196864"/>
        <c:axId val="224686080"/>
      </c:barChart>
      <c:catAx>
        <c:axId val="22419686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4686080"/>
        <c:crosses val="autoZero"/>
        <c:auto val="1"/>
        <c:lblAlgn val="ctr"/>
        <c:lblOffset val="100"/>
        <c:noMultiLvlLbl val="0"/>
      </c:catAx>
      <c:valAx>
        <c:axId val="2246860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4196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PowerPoint]802.1ag'!$D$1:$D$19</c:f>
              <c:strCache>
                <c:ptCount val="19"/>
                <c:pt idx="0">
                  <c:v>Zimbabwe</c:v>
                </c:pt>
                <c:pt idx="1">
                  <c:v>Taiwan</c:v>
                </c:pt>
                <c:pt idx="2">
                  <c:v>Slovenia</c:v>
                </c:pt>
                <c:pt idx="3">
                  <c:v>Russia</c:v>
                </c:pt>
                <c:pt idx="4">
                  <c:v>Poland</c:v>
                </c:pt>
                <c:pt idx="5">
                  <c:v>Jamaica</c:v>
                </c:pt>
                <c:pt idx="6">
                  <c:v>Israel</c:v>
                </c:pt>
                <c:pt idx="7">
                  <c:v>Indonesia</c:v>
                </c:pt>
                <c:pt idx="8">
                  <c:v>Belgium</c:v>
                </c:pt>
                <c:pt idx="9">
                  <c:v>Austria</c:v>
                </c:pt>
                <c:pt idx="10">
                  <c:v>South Korea</c:v>
                </c:pt>
                <c:pt idx="11">
                  <c:v>Netherlands</c:v>
                </c:pt>
                <c:pt idx="12">
                  <c:v>India</c:v>
                </c:pt>
                <c:pt idx="13">
                  <c:v>Spain</c:v>
                </c:pt>
                <c:pt idx="14">
                  <c:v>Germany</c:v>
                </c:pt>
                <c:pt idx="15">
                  <c:v>Japan</c:v>
                </c:pt>
                <c:pt idx="16">
                  <c:v>Canada</c:v>
                </c:pt>
                <c:pt idx="17">
                  <c:v>United Kingdom</c:v>
                </c:pt>
                <c:pt idx="18">
                  <c:v>United States</c:v>
                </c:pt>
              </c:strCache>
            </c:strRef>
          </c:cat>
          <c:val>
            <c:numRef>
              <c:f>'[Chart in Microsoft PowerPoint]802.1ag'!$E$1:$E$19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5307392"/>
        <c:axId val="175068288"/>
      </c:barChart>
      <c:catAx>
        <c:axId val="155307392"/>
        <c:scaling>
          <c:orientation val="minMax"/>
        </c:scaling>
        <c:delete val="0"/>
        <c:axPos val="l"/>
        <c:majorTickMark val="none"/>
        <c:minorTickMark val="none"/>
        <c:tickLblPos val="nextTo"/>
        <c:crossAx val="175068288"/>
        <c:crosses val="autoZero"/>
        <c:auto val="1"/>
        <c:lblAlgn val="ctr"/>
        <c:lblOffset val="100"/>
        <c:noMultiLvlLbl val="0"/>
      </c:catAx>
      <c:valAx>
        <c:axId val="1750682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5307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'802.1aj'!$D$1:$D$12</c:f>
              <c:strCache>
                <c:ptCount val="12"/>
                <c:pt idx="0">
                  <c:v>Spain</c:v>
                </c:pt>
                <c:pt idx="1">
                  <c:v>Singapore</c:v>
                </c:pt>
                <c:pt idx="2">
                  <c:v>Poland</c:v>
                </c:pt>
                <c:pt idx="3">
                  <c:v>Israel</c:v>
                </c:pt>
                <c:pt idx="4">
                  <c:v>Indonesia</c:v>
                </c:pt>
                <c:pt idx="5">
                  <c:v>China</c:v>
                </c:pt>
                <c:pt idx="6">
                  <c:v>India</c:v>
                </c:pt>
                <c:pt idx="7">
                  <c:v>Japan</c:v>
                </c:pt>
                <c:pt idx="8">
                  <c:v>Germany</c:v>
                </c:pt>
                <c:pt idx="9">
                  <c:v>Canada</c:v>
                </c:pt>
                <c:pt idx="10">
                  <c:v>United Kingdom</c:v>
                </c:pt>
                <c:pt idx="11">
                  <c:v>United States</c:v>
                </c:pt>
              </c:strCache>
            </c:strRef>
          </c:cat>
          <c:val>
            <c:numRef>
              <c:f>'802.1aj'!$E$1:$E$12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7</c:v>
                </c:pt>
                <c:pt idx="1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842496"/>
        <c:axId val="224844032"/>
      </c:barChart>
      <c:catAx>
        <c:axId val="22484249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4844032"/>
        <c:crosses val="autoZero"/>
        <c:auto val="1"/>
        <c:lblAlgn val="ctr"/>
        <c:lblOffset val="100"/>
        <c:noMultiLvlLbl val="0"/>
      </c:catAx>
      <c:valAx>
        <c:axId val="2248440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484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'802.1AR'!$D$1:$D$17</c:f>
              <c:strCache>
                <c:ptCount val="17"/>
                <c:pt idx="0">
                  <c:v>Spain</c:v>
                </c:pt>
                <c:pt idx="1">
                  <c:v>Slovenia</c:v>
                </c:pt>
                <c:pt idx="2">
                  <c:v>Poland</c:v>
                </c:pt>
                <c:pt idx="3">
                  <c:v>Jamaica</c:v>
                </c:pt>
                <c:pt idx="4">
                  <c:v>Italy</c:v>
                </c:pt>
                <c:pt idx="5">
                  <c:v>Israel</c:v>
                </c:pt>
                <c:pt idx="6">
                  <c:v>Indonesia</c:v>
                </c:pt>
                <c:pt idx="7">
                  <c:v>Hong Kong</c:v>
                </c:pt>
                <c:pt idx="8">
                  <c:v>Germany</c:v>
                </c:pt>
                <c:pt idx="9">
                  <c:v>China</c:v>
                </c:pt>
                <c:pt idx="10">
                  <c:v>Austria</c:v>
                </c:pt>
                <c:pt idx="11">
                  <c:v>Australia</c:v>
                </c:pt>
                <c:pt idx="12">
                  <c:v>United Kingdom</c:v>
                </c:pt>
                <c:pt idx="13">
                  <c:v>India</c:v>
                </c:pt>
                <c:pt idx="14">
                  <c:v>Japan</c:v>
                </c:pt>
                <c:pt idx="15">
                  <c:v>Canada</c:v>
                </c:pt>
                <c:pt idx="16">
                  <c:v>United States</c:v>
                </c:pt>
              </c:strCache>
            </c:strRef>
          </c:cat>
          <c:val>
            <c:numRef>
              <c:f>'802.1AR'!$E$1:$E$17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131520"/>
        <c:axId val="225137408"/>
      </c:barChart>
      <c:catAx>
        <c:axId val="225131520"/>
        <c:scaling>
          <c:orientation val="minMax"/>
        </c:scaling>
        <c:delete val="0"/>
        <c:axPos val="l"/>
        <c:majorTickMark val="none"/>
        <c:minorTickMark val="none"/>
        <c:tickLblPos val="nextTo"/>
        <c:crossAx val="225137408"/>
        <c:crosses val="autoZero"/>
        <c:auto val="1"/>
        <c:lblAlgn val="ctr"/>
        <c:lblOffset val="100"/>
        <c:noMultiLvlLbl val="0"/>
      </c:catAx>
      <c:valAx>
        <c:axId val="2251374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513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'802.1Qau'!$D$1:$D$19</c:f>
              <c:strCache>
                <c:ptCount val="19"/>
                <c:pt idx="0">
                  <c:v>Zimbabwe</c:v>
                </c:pt>
                <c:pt idx="1">
                  <c:v>Switzerland</c:v>
                </c:pt>
                <c:pt idx="2">
                  <c:v>Spain</c:v>
                </c:pt>
                <c:pt idx="3">
                  <c:v>South Korea</c:v>
                </c:pt>
                <c:pt idx="4">
                  <c:v>Slovenia</c:v>
                </c:pt>
                <c:pt idx="5">
                  <c:v>Singapore</c:v>
                </c:pt>
                <c:pt idx="6">
                  <c:v>Netherlands</c:v>
                </c:pt>
                <c:pt idx="7">
                  <c:v>Israel</c:v>
                </c:pt>
                <c:pt idx="8">
                  <c:v>Indonesia</c:v>
                </c:pt>
                <c:pt idx="9">
                  <c:v>India</c:v>
                </c:pt>
                <c:pt idx="10">
                  <c:v>Hong Kong</c:v>
                </c:pt>
                <c:pt idx="11">
                  <c:v>Finland</c:v>
                </c:pt>
                <c:pt idx="12">
                  <c:v>Austria</c:v>
                </c:pt>
                <c:pt idx="13">
                  <c:v>China</c:v>
                </c:pt>
                <c:pt idx="14">
                  <c:v>Japan</c:v>
                </c:pt>
                <c:pt idx="15">
                  <c:v>United Kingdom</c:v>
                </c:pt>
                <c:pt idx="16">
                  <c:v>Germany</c:v>
                </c:pt>
                <c:pt idx="17">
                  <c:v>Canada</c:v>
                </c:pt>
                <c:pt idx="18">
                  <c:v>United States</c:v>
                </c:pt>
              </c:strCache>
            </c:strRef>
          </c:cat>
          <c:val>
            <c:numRef>
              <c:f>'802.1Qau'!$E$1:$E$19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93824"/>
        <c:axId val="225295360"/>
      </c:barChart>
      <c:catAx>
        <c:axId val="22529382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5295360"/>
        <c:crosses val="autoZero"/>
        <c:auto val="1"/>
        <c:lblAlgn val="ctr"/>
        <c:lblOffset val="100"/>
        <c:noMultiLvlLbl val="0"/>
      </c:catAx>
      <c:valAx>
        <c:axId val="2252953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529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'802.1Qav'!$D$1:$D$18</c:f>
              <c:strCache>
                <c:ptCount val="18"/>
                <c:pt idx="0">
                  <c:v>Spain</c:v>
                </c:pt>
                <c:pt idx="1">
                  <c:v>South Korea</c:v>
                </c:pt>
                <c:pt idx="2">
                  <c:v>Slovenia</c:v>
                </c:pt>
                <c:pt idx="3">
                  <c:v>Singapore</c:v>
                </c:pt>
                <c:pt idx="4">
                  <c:v>Russia</c:v>
                </c:pt>
                <c:pt idx="5">
                  <c:v>Poland</c:v>
                </c:pt>
                <c:pt idx="6">
                  <c:v>Jamaica</c:v>
                </c:pt>
                <c:pt idx="7">
                  <c:v>Italy</c:v>
                </c:pt>
                <c:pt idx="8">
                  <c:v>Israel</c:v>
                </c:pt>
                <c:pt idx="9">
                  <c:v>Indonesia</c:v>
                </c:pt>
                <c:pt idx="10">
                  <c:v>Hong Kong</c:v>
                </c:pt>
                <c:pt idx="11">
                  <c:v>Austria</c:v>
                </c:pt>
                <c:pt idx="12">
                  <c:v>Germany</c:v>
                </c:pt>
                <c:pt idx="13">
                  <c:v>Japan</c:v>
                </c:pt>
                <c:pt idx="14">
                  <c:v>India</c:v>
                </c:pt>
                <c:pt idx="15">
                  <c:v>United Kingdom</c:v>
                </c:pt>
                <c:pt idx="16">
                  <c:v>Canada</c:v>
                </c:pt>
                <c:pt idx="17">
                  <c:v>United States</c:v>
                </c:pt>
              </c:strCache>
            </c:strRef>
          </c:cat>
          <c:val>
            <c:numRef>
              <c:f>'802.1Qav'!$E$1:$E$18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607680"/>
        <c:axId val="225609216"/>
      </c:barChart>
      <c:catAx>
        <c:axId val="225607680"/>
        <c:scaling>
          <c:orientation val="minMax"/>
        </c:scaling>
        <c:delete val="0"/>
        <c:axPos val="l"/>
        <c:majorTickMark val="none"/>
        <c:minorTickMark val="none"/>
        <c:tickLblPos val="nextTo"/>
        <c:crossAx val="225609216"/>
        <c:crosses val="autoZero"/>
        <c:auto val="1"/>
        <c:lblAlgn val="ctr"/>
        <c:lblOffset val="100"/>
        <c:noMultiLvlLbl val="0"/>
      </c:catAx>
      <c:valAx>
        <c:axId val="2256092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560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'802.1Qaw'!$D$1:$D$15</c:f>
              <c:strCache>
                <c:ptCount val="15"/>
                <c:pt idx="0">
                  <c:v>Russia</c:v>
                </c:pt>
                <c:pt idx="1">
                  <c:v>Poland</c:v>
                </c:pt>
                <c:pt idx="2">
                  <c:v>Netherlands</c:v>
                </c:pt>
                <c:pt idx="3">
                  <c:v>Kenya</c:v>
                </c:pt>
                <c:pt idx="4">
                  <c:v>Jamaica</c:v>
                </c:pt>
                <c:pt idx="5">
                  <c:v>Italy</c:v>
                </c:pt>
                <c:pt idx="6">
                  <c:v>Israel</c:v>
                </c:pt>
                <c:pt idx="7">
                  <c:v>Indonesia</c:v>
                </c:pt>
                <c:pt idx="8">
                  <c:v>India</c:v>
                </c:pt>
                <c:pt idx="9">
                  <c:v>China</c:v>
                </c:pt>
                <c:pt idx="10">
                  <c:v>Japan</c:v>
                </c:pt>
                <c:pt idx="11">
                  <c:v>United Kingdom</c:v>
                </c:pt>
                <c:pt idx="12">
                  <c:v>Germany</c:v>
                </c:pt>
                <c:pt idx="13">
                  <c:v>Canada</c:v>
                </c:pt>
                <c:pt idx="14">
                  <c:v>United States</c:v>
                </c:pt>
              </c:strCache>
            </c:strRef>
          </c:cat>
          <c:val>
            <c:numRef>
              <c:f>'802.1Qaw'!$E$1:$E$15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765632"/>
        <c:axId val="225841152"/>
      </c:barChart>
      <c:catAx>
        <c:axId val="2257656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5841152"/>
        <c:crosses val="autoZero"/>
        <c:auto val="1"/>
        <c:lblAlgn val="ctr"/>
        <c:lblOffset val="100"/>
        <c:noMultiLvlLbl val="0"/>
      </c:catAx>
      <c:valAx>
        <c:axId val="2258411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576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'802.1Qay'!$D$1:$D$15</c:f>
              <c:strCache>
                <c:ptCount val="15"/>
                <c:pt idx="0">
                  <c:v>Sweden</c:v>
                </c:pt>
                <c:pt idx="1">
                  <c:v>Spain</c:v>
                </c:pt>
                <c:pt idx="2">
                  <c:v>Singapore</c:v>
                </c:pt>
                <c:pt idx="3">
                  <c:v>Poland</c:v>
                </c:pt>
                <c:pt idx="4">
                  <c:v>Nigeria</c:v>
                </c:pt>
                <c:pt idx="5">
                  <c:v>Italy</c:v>
                </c:pt>
                <c:pt idx="6">
                  <c:v>Israel</c:v>
                </c:pt>
                <c:pt idx="7">
                  <c:v>Indonesia</c:v>
                </c:pt>
                <c:pt idx="8">
                  <c:v>China</c:v>
                </c:pt>
                <c:pt idx="9">
                  <c:v>Japan</c:v>
                </c:pt>
                <c:pt idx="10">
                  <c:v>India</c:v>
                </c:pt>
                <c:pt idx="11">
                  <c:v>Germany</c:v>
                </c:pt>
                <c:pt idx="12">
                  <c:v>Canada</c:v>
                </c:pt>
                <c:pt idx="13">
                  <c:v>United Kingdom</c:v>
                </c:pt>
                <c:pt idx="14">
                  <c:v>United States</c:v>
                </c:pt>
              </c:strCache>
            </c:strRef>
          </c:cat>
          <c:val>
            <c:numRef>
              <c:f>'802.1Qay'!$E$1:$E$15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7</c:v>
                </c:pt>
                <c:pt idx="14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32736"/>
        <c:axId val="226134272"/>
      </c:barChart>
      <c:catAx>
        <c:axId val="22613273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6134272"/>
        <c:crosses val="autoZero"/>
        <c:auto val="1"/>
        <c:lblAlgn val="ctr"/>
        <c:lblOffset val="100"/>
        <c:noMultiLvlLbl val="0"/>
      </c:catAx>
      <c:valAx>
        <c:axId val="2261342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6132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'802.1X'!$D$1:$D$20</c:f>
              <c:strCache>
                <c:ptCount val="20"/>
                <c:pt idx="0">
                  <c:v>Taiwan</c:v>
                </c:pt>
                <c:pt idx="1">
                  <c:v>Slovenia</c:v>
                </c:pt>
                <c:pt idx="2">
                  <c:v>Singapore</c:v>
                </c:pt>
                <c:pt idx="3">
                  <c:v>Poland</c:v>
                </c:pt>
                <c:pt idx="4">
                  <c:v>Jamaica</c:v>
                </c:pt>
                <c:pt idx="5">
                  <c:v>Italy</c:v>
                </c:pt>
                <c:pt idx="6">
                  <c:v>Israel</c:v>
                </c:pt>
                <c:pt idx="7">
                  <c:v>Indonesia</c:v>
                </c:pt>
                <c:pt idx="8">
                  <c:v>Hong Kong</c:v>
                </c:pt>
                <c:pt idx="9">
                  <c:v>Finland</c:v>
                </c:pt>
                <c:pt idx="10">
                  <c:v>Germany</c:v>
                </c:pt>
                <c:pt idx="11">
                  <c:v>China</c:v>
                </c:pt>
                <c:pt idx="12">
                  <c:v>Australia</c:v>
                </c:pt>
                <c:pt idx="13">
                  <c:v>Austria</c:v>
                </c:pt>
                <c:pt idx="14">
                  <c:v>Spain</c:v>
                </c:pt>
                <c:pt idx="15">
                  <c:v>United Kingdom</c:v>
                </c:pt>
                <c:pt idx="16">
                  <c:v>India</c:v>
                </c:pt>
                <c:pt idx="17">
                  <c:v>Canada</c:v>
                </c:pt>
                <c:pt idx="18">
                  <c:v>Japan</c:v>
                </c:pt>
                <c:pt idx="19">
                  <c:v>United States</c:v>
                </c:pt>
              </c:strCache>
            </c:strRef>
          </c:cat>
          <c:val>
            <c:numRef>
              <c:f>'802.1X'!$E$1:$E$20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6</c:v>
                </c:pt>
                <c:pt idx="19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302976"/>
        <c:axId val="226304768"/>
      </c:barChart>
      <c:catAx>
        <c:axId val="2263029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6304768"/>
        <c:crosses val="autoZero"/>
        <c:auto val="1"/>
        <c:lblAlgn val="ctr"/>
        <c:lblOffset val="100"/>
        <c:noMultiLvlLbl val="0"/>
      </c:catAx>
      <c:valAx>
        <c:axId val="2263047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630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'802.3-2008-Cor_1'!$D$1:$D$19</c:f>
              <c:strCache>
                <c:ptCount val="19"/>
                <c:pt idx="0">
                  <c:v>Spain</c:v>
                </c:pt>
                <c:pt idx="1">
                  <c:v>Slovenia</c:v>
                </c:pt>
                <c:pt idx="2">
                  <c:v>Portugal</c:v>
                </c:pt>
                <c:pt idx="3">
                  <c:v>Poland</c:v>
                </c:pt>
                <c:pt idx="4">
                  <c:v>Malaysia</c:v>
                </c:pt>
                <c:pt idx="5">
                  <c:v>Jamaica</c:v>
                </c:pt>
                <c:pt idx="6">
                  <c:v>Italy</c:v>
                </c:pt>
                <c:pt idx="7">
                  <c:v>Israel</c:v>
                </c:pt>
                <c:pt idx="8">
                  <c:v>Indonesia</c:v>
                </c:pt>
                <c:pt idx="9">
                  <c:v>India</c:v>
                </c:pt>
                <c:pt idx="10">
                  <c:v>Hong Kong</c:v>
                </c:pt>
                <c:pt idx="11">
                  <c:v>Finland</c:v>
                </c:pt>
                <c:pt idx="12">
                  <c:v>China</c:v>
                </c:pt>
                <c:pt idx="13">
                  <c:v>Canada</c:v>
                </c:pt>
                <c:pt idx="14">
                  <c:v>Austria</c:v>
                </c:pt>
                <c:pt idx="15">
                  <c:v>Germany</c:v>
                </c:pt>
                <c:pt idx="16">
                  <c:v>United Kingdom</c:v>
                </c:pt>
                <c:pt idx="17">
                  <c:v>Japan</c:v>
                </c:pt>
                <c:pt idx="18">
                  <c:v>United States</c:v>
                </c:pt>
              </c:strCache>
            </c:strRef>
          </c:cat>
          <c:val>
            <c:numRef>
              <c:f>'802.3-2008-Cor_1'!$E$1:$E$19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4</c:v>
                </c:pt>
                <c:pt idx="17">
                  <c:v>8</c:v>
                </c:pt>
                <c:pt idx="18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596352"/>
        <c:axId val="226597888"/>
      </c:barChart>
      <c:catAx>
        <c:axId val="22659635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6597888"/>
        <c:crosses val="autoZero"/>
        <c:auto val="1"/>
        <c:lblAlgn val="ctr"/>
        <c:lblOffset val="100"/>
        <c:noMultiLvlLbl val="0"/>
      </c:catAx>
      <c:valAx>
        <c:axId val="2265978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659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'802.3at'!$D$1:$D$17</c:f>
              <c:strCache>
                <c:ptCount val="17"/>
                <c:pt idx="0">
                  <c:v>Taiwan</c:v>
                </c:pt>
                <c:pt idx="1">
                  <c:v>Spain</c:v>
                </c:pt>
                <c:pt idx="2">
                  <c:v>Poland</c:v>
                </c:pt>
                <c:pt idx="3">
                  <c:v>Netherlands</c:v>
                </c:pt>
                <c:pt idx="4">
                  <c:v>Kenya</c:v>
                </c:pt>
                <c:pt idx="5">
                  <c:v>Jamaica</c:v>
                </c:pt>
                <c:pt idx="6">
                  <c:v>Indonesia</c:v>
                </c:pt>
                <c:pt idx="7">
                  <c:v>Denmark</c:v>
                </c:pt>
                <c:pt idx="8">
                  <c:v>Belgium</c:v>
                </c:pt>
                <c:pt idx="9">
                  <c:v>South Korea</c:v>
                </c:pt>
                <c:pt idx="10">
                  <c:v>Italy</c:v>
                </c:pt>
                <c:pt idx="11">
                  <c:v>Canada</c:v>
                </c:pt>
                <c:pt idx="12">
                  <c:v>Israel</c:v>
                </c:pt>
                <c:pt idx="13">
                  <c:v>Germany</c:v>
                </c:pt>
                <c:pt idx="14">
                  <c:v>United Kingdom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'802.3at'!$E$1:$E$17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32384"/>
        <c:axId val="226833920"/>
      </c:barChart>
      <c:catAx>
        <c:axId val="226832384"/>
        <c:scaling>
          <c:orientation val="minMax"/>
        </c:scaling>
        <c:delete val="0"/>
        <c:axPos val="l"/>
        <c:majorTickMark val="none"/>
        <c:minorTickMark val="none"/>
        <c:tickLblPos val="nextTo"/>
        <c:crossAx val="226833920"/>
        <c:crosses val="autoZero"/>
        <c:auto val="1"/>
        <c:lblAlgn val="ctr"/>
        <c:lblOffset val="100"/>
        <c:noMultiLvlLbl val="0"/>
      </c:catAx>
      <c:valAx>
        <c:axId val="2268339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6832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'802.3av'!$D$1:$D$16</c:f>
              <c:strCache>
                <c:ptCount val="16"/>
                <c:pt idx="0">
                  <c:v>Spain</c:v>
                </c:pt>
                <c:pt idx="1">
                  <c:v>Portugal</c:v>
                </c:pt>
                <c:pt idx="2">
                  <c:v>Poland</c:v>
                </c:pt>
                <c:pt idx="3">
                  <c:v>Netherlands</c:v>
                </c:pt>
                <c:pt idx="4">
                  <c:v>Kenya</c:v>
                </c:pt>
                <c:pt idx="5">
                  <c:v>Jamaica</c:v>
                </c:pt>
                <c:pt idx="6">
                  <c:v>Italy</c:v>
                </c:pt>
                <c:pt idx="7">
                  <c:v>Indonesia</c:v>
                </c:pt>
                <c:pt idx="8">
                  <c:v>South Korea</c:v>
                </c:pt>
                <c:pt idx="9">
                  <c:v>Germany</c:v>
                </c:pt>
                <c:pt idx="10">
                  <c:v>China</c:v>
                </c:pt>
                <c:pt idx="11">
                  <c:v>Canada</c:v>
                </c:pt>
                <c:pt idx="12">
                  <c:v>United Kingdom</c:v>
                </c:pt>
                <c:pt idx="13">
                  <c:v>Israel</c:v>
                </c:pt>
                <c:pt idx="14">
                  <c:v>Japan</c:v>
                </c:pt>
                <c:pt idx="15">
                  <c:v>United States</c:v>
                </c:pt>
              </c:strCache>
            </c:strRef>
          </c:cat>
          <c:val>
            <c:numRef>
              <c:f>'802.3av'!$E$1:$E$16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17</c:v>
                </c:pt>
                <c:pt idx="15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98528"/>
        <c:axId val="227004416"/>
      </c:barChart>
      <c:catAx>
        <c:axId val="22699852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7004416"/>
        <c:crosses val="autoZero"/>
        <c:auto val="1"/>
        <c:lblAlgn val="ctr"/>
        <c:lblOffset val="100"/>
        <c:noMultiLvlLbl val="0"/>
      </c:catAx>
      <c:valAx>
        <c:axId val="2270044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699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'802.1ah'!$E$3:$E$18</c:f>
              <c:strCache>
                <c:ptCount val="16"/>
                <c:pt idx="0">
                  <c:v>Spain</c:v>
                </c:pt>
                <c:pt idx="1">
                  <c:v>Slovenia</c:v>
                </c:pt>
                <c:pt idx="2">
                  <c:v>Russia</c:v>
                </c:pt>
                <c:pt idx="3">
                  <c:v>Poland</c:v>
                </c:pt>
                <c:pt idx="4">
                  <c:v>Jamaica</c:v>
                </c:pt>
                <c:pt idx="5">
                  <c:v>Italy</c:v>
                </c:pt>
                <c:pt idx="6">
                  <c:v>Ecuador</c:v>
                </c:pt>
                <c:pt idx="7">
                  <c:v>Austria</c:v>
                </c:pt>
                <c:pt idx="8">
                  <c:v>Netherlands</c:v>
                </c:pt>
                <c:pt idx="9">
                  <c:v>Israel</c:v>
                </c:pt>
                <c:pt idx="10">
                  <c:v>India</c:v>
                </c:pt>
                <c:pt idx="11">
                  <c:v>Germany</c:v>
                </c:pt>
                <c:pt idx="12">
                  <c:v>Japan</c:v>
                </c:pt>
                <c:pt idx="13">
                  <c:v>United Kingdom</c:v>
                </c:pt>
                <c:pt idx="14">
                  <c:v>Canada</c:v>
                </c:pt>
                <c:pt idx="15">
                  <c:v>United States</c:v>
                </c:pt>
              </c:strCache>
            </c:strRef>
          </c:cat>
          <c:val>
            <c:numRef>
              <c:f>'802.1ah'!$F$3:$F$18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5</c:v>
                </c:pt>
                <c:pt idx="14">
                  <c:v>10</c:v>
                </c:pt>
                <c:pt idx="15">
                  <c:v>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035776"/>
        <c:axId val="207135872"/>
      </c:barChart>
      <c:catAx>
        <c:axId val="2070357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07135872"/>
        <c:crosses val="autoZero"/>
        <c:auto val="1"/>
        <c:lblAlgn val="ctr"/>
        <c:lblOffset val="100"/>
        <c:noMultiLvlLbl val="0"/>
      </c:catAx>
      <c:valAx>
        <c:axId val="20713587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7035776"/>
        <c:crosses val="autoZero"/>
        <c:crossBetween val="between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'802.3ba'!$D$1:$D$17</c:f>
              <c:strCache>
                <c:ptCount val="17"/>
                <c:pt idx="0">
                  <c:v>Spain</c:v>
                </c:pt>
                <c:pt idx="1">
                  <c:v>Portugal</c:v>
                </c:pt>
                <c:pt idx="2">
                  <c:v>Poland</c:v>
                </c:pt>
                <c:pt idx="3">
                  <c:v>Jamaica</c:v>
                </c:pt>
                <c:pt idx="4">
                  <c:v>Indonesia</c:v>
                </c:pt>
                <c:pt idx="5">
                  <c:v>India</c:v>
                </c:pt>
                <c:pt idx="6">
                  <c:v>Hong Kong</c:v>
                </c:pt>
                <c:pt idx="7">
                  <c:v>Finland</c:v>
                </c:pt>
                <c:pt idx="8">
                  <c:v>Austria</c:v>
                </c:pt>
                <c:pt idx="9">
                  <c:v>Italy</c:v>
                </c:pt>
                <c:pt idx="10">
                  <c:v>Israel</c:v>
                </c:pt>
                <c:pt idx="11">
                  <c:v>China</c:v>
                </c:pt>
                <c:pt idx="12">
                  <c:v>Germany</c:v>
                </c:pt>
                <c:pt idx="13">
                  <c:v>Canada</c:v>
                </c:pt>
                <c:pt idx="14">
                  <c:v>Japan</c:v>
                </c:pt>
                <c:pt idx="15">
                  <c:v>United Kingdom</c:v>
                </c:pt>
                <c:pt idx="16">
                  <c:v>United States</c:v>
                </c:pt>
              </c:strCache>
            </c:strRef>
          </c:cat>
          <c:val>
            <c:numRef>
              <c:f>'802.3ba'!$E$1:$E$17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7</c:v>
                </c:pt>
                <c:pt idx="15">
                  <c:v>11</c:v>
                </c:pt>
                <c:pt idx="1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76288"/>
        <c:axId val="208877824"/>
      </c:barChart>
      <c:catAx>
        <c:axId val="208876288"/>
        <c:scaling>
          <c:orientation val="minMax"/>
        </c:scaling>
        <c:delete val="0"/>
        <c:axPos val="l"/>
        <c:majorTickMark val="none"/>
        <c:minorTickMark val="none"/>
        <c:tickLblPos val="nextTo"/>
        <c:crossAx val="208877824"/>
        <c:crosses val="autoZero"/>
        <c:auto val="1"/>
        <c:lblAlgn val="ctr"/>
        <c:lblOffset val="100"/>
        <c:noMultiLvlLbl val="0"/>
      </c:catAx>
      <c:valAx>
        <c:axId val="2088778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887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'802.3bc'!$D$1:$D$18</c:f>
              <c:strCache>
                <c:ptCount val="18"/>
                <c:pt idx="0">
                  <c:v>Spain</c:v>
                </c:pt>
                <c:pt idx="1">
                  <c:v>Slovenia</c:v>
                </c:pt>
                <c:pt idx="2">
                  <c:v>Portugal</c:v>
                </c:pt>
                <c:pt idx="3">
                  <c:v>Poland</c:v>
                </c:pt>
                <c:pt idx="4">
                  <c:v>Jamaica</c:v>
                </c:pt>
                <c:pt idx="5">
                  <c:v>Israel</c:v>
                </c:pt>
                <c:pt idx="6">
                  <c:v>Indonesia</c:v>
                </c:pt>
                <c:pt idx="7">
                  <c:v>Hong Kong</c:v>
                </c:pt>
                <c:pt idx="8">
                  <c:v>China</c:v>
                </c:pt>
                <c:pt idx="9">
                  <c:v>Belgium</c:v>
                </c:pt>
                <c:pt idx="10">
                  <c:v>Austria</c:v>
                </c:pt>
                <c:pt idx="11">
                  <c:v>India</c:v>
                </c:pt>
                <c:pt idx="12">
                  <c:v>Germany</c:v>
                </c:pt>
                <c:pt idx="13">
                  <c:v>Italy</c:v>
                </c:pt>
                <c:pt idx="14">
                  <c:v>United Kingdom</c:v>
                </c:pt>
                <c:pt idx="15">
                  <c:v>Canada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'802.3bc'!$E$1:$E$18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7</c:v>
                </c:pt>
                <c:pt idx="17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46528"/>
        <c:axId val="209052416"/>
      </c:barChart>
      <c:catAx>
        <c:axId val="209046528"/>
        <c:scaling>
          <c:orientation val="minMax"/>
        </c:scaling>
        <c:delete val="0"/>
        <c:axPos val="l"/>
        <c:majorTickMark val="none"/>
        <c:minorTickMark val="none"/>
        <c:tickLblPos val="nextTo"/>
        <c:crossAx val="209052416"/>
        <c:crosses val="autoZero"/>
        <c:auto val="1"/>
        <c:lblAlgn val="ctr"/>
        <c:lblOffset val="100"/>
        <c:noMultiLvlLbl val="0"/>
      </c:catAx>
      <c:valAx>
        <c:axId val="2090524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904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'802.11p'!$A$1:$A$20</c:f>
              <c:strCache>
                <c:ptCount val="20"/>
                <c:pt idx="0">
                  <c:v>Zimbabwe</c:v>
                </c:pt>
                <c:pt idx="1">
                  <c:v>Romania</c:v>
                </c:pt>
                <c:pt idx="2">
                  <c:v>Poland</c:v>
                </c:pt>
                <c:pt idx="3">
                  <c:v>Malaysia</c:v>
                </c:pt>
                <c:pt idx="4">
                  <c:v>Jamaica</c:v>
                </c:pt>
                <c:pt idx="5">
                  <c:v>Indonesia</c:v>
                </c:pt>
                <c:pt idx="6">
                  <c:v>Austria</c:v>
                </c:pt>
                <c:pt idx="7">
                  <c:v>South Korea</c:v>
                </c:pt>
                <c:pt idx="8">
                  <c:v>India</c:v>
                </c:pt>
                <c:pt idx="9">
                  <c:v>Australia</c:v>
                </c:pt>
                <c:pt idx="10">
                  <c:v>Taiwan</c:v>
                </c:pt>
                <c:pt idx="11">
                  <c:v>Netherlands</c:v>
                </c:pt>
                <c:pt idx="12">
                  <c:v>Finland</c:v>
                </c:pt>
                <c:pt idx="13">
                  <c:v>Italy</c:v>
                </c:pt>
                <c:pt idx="14">
                  <c:v>Israel</c:v>
                </c:pt>
                <c:pt idx="15">
                  <c:v>United Kingdom</c:v>
                </c:pt>
                <c:pt idx="16">
                  <c:v>Canada</c:v>
                </c:pt>
                <c:pt idx="17">
                  <c:v>Germany</c:v>
                </c:pt>
                <c:pt idx="18">
                  <c:v>Japan</c:v>
                </c:pt>
                <c:pt idx="19">
                  <c:v>United States</c:v>
                </c:pt>
              </c:strCache>
            </c:strRef>
          </c:cat>
          <c:val>
            <c:numRef>
              <c:f>'802.11p'!$B$1:$B$20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6</c:v>
                </c:pt>
                <c:pt idx="17">
                  <c:v>9</c:v>
                </c:pt>
                <c:pt idx="18">
                  <c:v>11</c:v>
                </c:pt>
                <c:pt idx="19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52192"/>
        <c:axId val="209353728"/>
      </c:barChart>
      <c:catAx>
        <c:axId val="209352192"/>
        <c:scaling>
          <c:orientation val="minMax"/>
        </c:scaling>
        <c:delete val="0"/>
        <c:axPos val="l"/>
        <c:majorTickMark val="none"/>
        <c:minorTickMark val="none"/>
        <c:tickLblPos val="nextTo"/>
        <c:crossAx val="209353728"/>
        <c:crosses val="autoZero"/>
        <c:auto val="1"/>
        <c:lblAlgn val="ctr"/>
        <c:lblOffset val="100"/>
        <c:noMultiLvlLbl val="0"/>
      </c:catAx>
      <c:valAx>
        <c:axId val="2093537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9352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'802.11u'!$A$1:$A$20</c:f>
              <c:strCache>
                <c:ptCount val="20"/>
                <c:pt idx="0">
                  <c:v>Zimbabwe</c:v>
                </c:pt>
                <c:pt idx="1">
                  <c:v>Singapore</c:v>
                </c:pt>
                <c:pt idx="2">
                  <c:v>Poland</c:v>
                </c:pt>
                <c:pt idx="3">
                  <c:v>Malaysia</c:v>
                </c:pt>
                <c:pt idx="4">
                  <c:v>Jamaica</c:v>
                </c:pt>
                <c:pt idx="5">
                  <c:v>Indonesia</c:v>
                </c:pt>
                <c:pt idx="6">
                  <c:v>Austria</c:v>
                </c:pt>
                <c:pt idx="7">
                  <c:v>Taiwan</c:v>
                </c:pt>
                <c:pt idx="8">
                  <c:v>South Korea</c:v>
                </c:pt>
                <c:pt idx="9">
                  <c:v>Netherlands</c:v>
                </c:pt>
                <c:pt idx="10">
                  <c:v>India</c:v>
                </c:pt>
                <c:pt idx="11">
                  <c:v>Australia</c:v>
                </c:pt>
                <c:pt idx="12">
                  <c:v>Italy</c:v>
                </c:pt>
                <c:pt idx="13">
                  <c:v>Israel</c:v>
                </c:pt>
                <c:pt idx="14">
                  <c:v>Finland</c:v>
                </c:pt>
                <c:pt idx="15">
                  <c:v>United Kingdom</c:v>
                </c:pt>
                <c:pt idx="16">
                  <c:v>Japan</c:v>
                </c:pt>
                <c:pt idx="17">
                  <c:v>Germany</c:v>
                </c:pt>
                <c:pt idx="18">
                  <c:v>Canada</c:v>
                </c:pt>
                <c:pt idx="19">
                  <c:v>United States</c:v>
                </c:pt>
              </c:strCache>
            </c:strRef>
          </c:cat>
          <c:val>
            <c:numRef>
              <c:f>'802.11u'!$B$1:$B$20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7</c:v>
                </c:pt>
                <c:pt idx="19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88224"/>
        <c:axId val="209589760"/>
      </c:barChart>
      <c:catAx>
        <c:axId val="209588224"/>
        <c:scaling>
          <c:orientation val="minMax"/>
        </c:scaling>
        <c:delete val="0"/>
        <c:axPos val="l"/>
        <c:majorTickMark val="none"/>
        <c:minorTickMark val="none"/>
        <c:tickLblPos val="nextTo"/>
        <c:crossAx val="209589760"/>
        <c:crosses val="autoZero"/>
        <c:auto val="1"/>
        <c:lblAlgn val="ctr"/>
        <c:lblOffset val="100"/>
        <c:noMultiLvlLbl val="0"/>
      </c:catAx>
      <c:valAx>
        <c:axId val="2095897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9588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'802.11v'!$D$1:$D$18</c:f>
              <c:strCache>
                <c:ptCount val="18"/>
                <c:pt idx="0">
                  <c:v>Zimbabwe</c:v>
                </c:pt>
                <c:pt idx="1">
                  <c:v>Singapore</c:v>
                </c:pt>
                <c:pt idx="2">
                  <c:v>Jamaica</c:v>
                </c:pt>
                <c:pt idx="3">
                  <c:v>Indonesia</c:v>
                </c:pt>
                <c:pt idx="4">
                  <c:v>Austria</c:v>
                </c:pt>
                <c:pt idx="5">
                  <c:v>South Korea</c:v>
                </c:pt>
                <c:pt idx="6">
                  <c:v>India</c:v>
                </c:pt>
                <c:pt idx="7">
                  <c:v>Australia</c:v>
                </c:pt>
                <c:pt idx="8">
                  <c:v>Taiwan</c:v>
                </c:pt>
                <c:pt idx="9">
                  <c:v>Netherlands</c:v>
                </c:pt>
                <c:pt idx="10">
                  <c:v>Italy</c:v>
                </c:pt>
                <c:pt idx="11">
                  <c:v>Israel</c:v>
                </c:pt>
                <c:pt idx="12">
                  <c:v>Finland</c:v>
                </c:pt>
                <c:pt idx="13">
                  <c:v>United Kingdom</c:v>
                </c:pt>
                <c:pt idx="14">
                  <c:v>Japan</c:v>
                </c:pt>
                <c:pt idx="15">
                  <c:v>Germany</c:v>
                </c:pt>
                <c:pt idx="16">
                  <c:v>Canada</c:v>
                </c:pt>
                <c:pt idx="17">
                  <c:v>United States</c:v>
                </c:pt>
              </c:strCache>
            </c:strRef>
          </c:cat>
          <c:val>
            <c:numRef>
              <c:f>'802.11v'!$E$1:$E$18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85440"/>
        <c:axId val="209887232"/>
      </c:barChart>
      <c:catAx>
        <c:axId val="209885440"/>
        <c:scaling>
          <c:orientation val="minMax"/>
        </c:scaling>
        <c:delete val="0"/>
        <c:axPos val="l"/>
        <c:majorTickMark val="none"/>
        <c:minorTickMark val="none"/>
        <c:tickLblPos val="nextTo"/>
        <c:crossAx val="209887232"/>
        <c:crosses val="autoZero"/>
        <c:auto val="1"/>
        <c:lblAlgn val="ctr"/>
        <c:lblOffset val="100"/>
        <c:noMultiLvlLbl val="0"/>
      </c:catAx>
      <c:valAx>
        <c:axId val="2098872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988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'802.11z'!$D$1:$D$20</c:f>
              <c:strCache>
                <c:ptCount val="20"/>
                <c:pt idx="0">
                  <c:v>Zimbabwe</c:v>
                </c:pt>
                <c:pt idx="1">
                  <c:v>Singapore</c:v>
                </c:pt>
                <c:pt idx="2">
                  <c:v>Romania</c:v>
                </c:pt>
                <c:pt idx="3">
                  <c:v>Poland</c:v>
                </c:pt>
                <c:pt idx="4">
                  <c:v>Jamaica</c:v>
                </c:pt>
                <c:pt idx="5">
                  <c:v>Indonesia</c:v>
                </c:pt>
                <c:pt idx="6">
                  <c:v>Austria</c:v>
                </c:pt>
                <c:pt idx="7">
                  <c:v>Taiwan</c:v>
                </c:pt>
                <c:pt idx="8">
                  <c:v>South Korea</c:v>
                </c:pt>
                <c:pt idx="9">
                  <c:v>India</c:v>
                </c:pt>
                <c:pt idx="10">
                  <c:v>Australia</c:v>
                </c:pt>
                <c:pt idx="11">
                  <c:v>Italy</c:v>
                </c:pt>
                <c:pt idx="12">
                  <c:v>United Kingdom</c:v>
                </c:pt>
                <c:pt idx="13">
                  <c:v>Netherlands</c:v>
                </c:pt>
                <c:pt idx="14">
                  <c:v>Israel</c:v>
                </c:pt>
                <c:pt idx="15">
                  <c:v>Finland</c:v>
                </c:pt>
                <c:pt idx="16">
                  <c:v>Canada</c:v>
                </c:pt>
                <c:pt idx="17">
                  <c:v>Japan</c:v>
                </c:pt>
                <c:pt idx="18">
                  <c:v>Germany</c:v>
                </c:pt>
                <c:pt idx="19">
                  <c:v>United States</c:v>
                </c:pt>
              </c:strCache>
            </c:strRef>
          </c:cat>
          <c:val>
            <c:numRef>
              <c:f>'802.11z'!$E$1:$E$20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6</c:v>
                </c:pt>
                <c:pt idx="17">
                  <c:v>8</c:v>
                </c:pt>
                <c:pt idx="18">
                  <c:v>8</c:v>
                </c:pt>
                <c:pt idx="19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47744"/>
        <c:axId val="210049280"/>
      </c:barChart>
      <c:catAx>
        <c:axId val="210047744"/>
        <c:scaling>
          <c:orientation val="minMax"/>
        </c:scaling>
        <c:delete val="0"/>
        <c:axPos val="l"/>
        <c:majorTickMark val="none"/>
        <c:minorTickMark val="none"/>
        <c:tickLblPos val="nextTo"/>
        <c:crossAx val="210049280"/>
        <c:crosses val="autoZero"/>
        <c:auto val="1"/>
        <c:lblAlgn val="ctr"/>
        <c:lblOffset val="100"/>
        <c:noMultiLvlLbl val="0"/>
      </c:catAx>
      <c:valAx>
        <c:axId val="2100492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0047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'802.15.3c'!$D$1:$D$21</c:f>
              <c:strCache>
                <c:ptCount val="21"/>
                <c:pt idx="0">
                  <c:v>Switzerland</c:v>
                </c:pt>
                <c:pt idx="1">
                  <c:v>Poland</c:v>
                </c:pt>
                <c:pt idx="2">
                  <c:v>New Zealand</c:v>
                </c:pt>
                <c:pt idx="3">
                  <c:v>Kenya</c:v>
                </c:pt>
                <c:pt idx="4">
                  <c:v>Jamaica</c:v>
                </c:pt>
                <c:pt idx="5">
                  <c:v>Italy</c:v>
                </c:pt>
                <c:pt idx="6">
                  <c:v>Ireland</c:v>
                </c:pt>
                <c:pt idx="7">
                  <c:v>Indonesia</c:v>
                </c:pt>
                <c:pt idx="8">
                  <c:v>India</c:v>
                </c:pt>
                <c:pt idx="9">
                  <c:v>Greece</c:v>
                </c:pt>
                <c:pt idx="10">
                  <c:v>China</c:v>
                </c:pt>
                <c:pt idx="11">
                  <c:v>Australia</c:v>
                </c:pt>
                <c:pt idx="12">
                  <c:v>Taiwan</c:v>
                </c:pt>
                <c:pt idx="13">
                  <c:v>Netherlands</c:v>
                </c:pt>
                <c:pt idx="14">
                  <c:v>United Kingdom</c:v>
                </c:pt>
                <c:pt idx="15">
                  <c:v>Canada</c:v>
                </c:pt>
                <c:pt idx="16">
                  <c:v>Israel</c:v>
                </c:pt>
                <c:pt idx="17">
                  <c:v>Germany</c:v>
                </c:pt>
                <c:pt idx="18">
                  <c:v>Japan</c:v>
                </c:pt>
                <c:pt idx="19">
                  <c:v>South Korea</c:v>
                </c:pt>
                <c:pt idx="20">
                  <c:v>United States</c:v>
                </c:pt>
              </c:strCache>
            </c:strRef>
          </c:cat>
          <c:val>
            <c:numRef>
              <c:f>'802.15.3c'!$E$1:$E$21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34</c:v>
                </c:pt>
                <c:pt idx="19">
                  <c:v>50</c:v>
                </c:pt>
                <c:pt idx="2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37152"/>
        <c:axId val="210351232"/>
      </c:barChart>
      <c:catAx>
        <c:axId val="210337152"/>
        <c:scaling>
          <c:orientation val="minMax"/>
        </c:scaling>
        <c:delete val="0"/>
        <c:axPos val="l"/>
        <c:majorTickMark val="none"/>
        <c:minorTickMark val="none"/>
        <c:tickLblPos val="nextTo"/>
        <c:crossAx val="210351232"/>
        <c:crosses val="autoZero"/>
        <c:auto val="1"/>
        <c:lblAlgn val="ctr"/>
        <c:lblOffset val="100"/>
        <c:noMultiLvlLbl val="0"/>
      </c:catAx>
      <c:valAx>
        <c:axId val="2103512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0337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'802.16.2-2004'!$D$1:$D$17</c:f>
              <c:strCache>
                <c:ptCount val="17"/>
                <c:pt idx="0">
                  <c:v>Switzerland</c:v>
                </c:pt>
                <c:pt idx="1">
                  <c:v>Romania</c:v>
                </c:pt>
                <c:pt idx="2">
                  <c:v>Indonesia</c:v>
                </c:pt>
                <c:pt idx="3">
                  <c:v>India</c:v>
                </c:pt>
                <c:pt idx="4">
                  <c:v>Greece</c:v>
                </c:pt>
                <c:pt idx="5">
                  <c:v>Austria</c:v>
                </c:pt>
                <c:pt idx="6">
                  <c:v>Netherlands</c:v>
                </c:pt>
                <c:pt idx="7">
                  <c:v>Finland</c:v>
                </c:pt>
                <c:pt idx="8">
                  <c:v>Taiwan</c:v>
                </c:pt>
                <c:pt idx="9">
                  <c:v>Italy</c:v>
                </c:pt>
                <c:pt idx="10">
                  <c:v>South Korea</c:v>
                </c:pt>
                <c:pt idx="11">
                  <c:v>Israel</c:v>
                </c:pt>
                <c:pt idx="12">
                  <c:v>United Kingdom</c:v>
                </c:pt>
                <c:pt idx="13">
                  <c:v>Germany</c:v>
                </c:pt>
                <c:pt idx="14">
                  <c:v>Canada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'802.16.2-2004'!$E$1:$E$17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10</c:v>
                </c:pt>
                <c:pt idx="16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19552"/>
        <c:axId val="210521088"/>
      </c:barChart>
      <c:catAx>
        <c:axId val="210519552"/>
        <c:scaling>
          <c:orientation val="minMax"/>
        </c:scaling>
        <c:delete val="0"/>
        <c:axPos val="l"/>
        <c:majorTickMark val="none"/>
        <c:minorTickMark val="none"/>
        <c:tickLblPos val="nextTo"/>
        <c:crossAx val="210521088"/>
        <c:crosses val="autoZero"/>
        <c:auto val="1"/>
        <c:lblAlgn val="ctr"/>
        <c:lblOffset val="100"/>
        <c:noMultiLvlLbl val="0"/>
      </c:catAx>
      <c:valAx>
        <c:axId val="2105210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0519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'802.17c'!$D$1:$D$12</c:f>
              <c:strCache>
                <c:ptCount val="12"/>
                <c:pt idx="0">
                  <c:v>Slovenia</c:v>
                </c:pt>
                <c:pt idx="1">
                  <c:v>Poland</c:v>
                </c:pt>
                <c:pt idx="2">
                  <c:v>Israel</c:v>
                </c:pt>
                <c:pt idx="3">
                  <c:v>Indonesia</c:v>
                </c:pt>
                <c:pt idx="4">
                  <c:v>India</c:v>
                </c:pt>
                <c:pt idx="5">
                  <c:v>Finland</c:v>
                </c:pt>
                <c:pt idx="6">
                  <c:v>Austria</c:v>
                </c:pt>
                <c:pt idx="7">
                  <c:v>United Kingdom</c:v>
                </c:pt>
                <c:pt idx="8">
                  <c:v>Japan</c:v>
                </c:pt>
                <c:pt idx="9">
                  <c:v>Canada</c:v>
                </c:pt>
                <c:pt idx="10">
                  <c:v>Germany</c:v>
                </c:pt>
                <c:pt idx="11">
                  <c:v>United States</c:v>
                </c:pt>
              </c:strCache>
            </c:strRef>
          </c:cat>
          <c:val>
            <c:numRef>
              <c:f>'802.17c'!$E$1:$E$12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870272"/>
        <c:axId val="210871808"/>
      </c:barChart>
      <c:catAx>
        <c:axId val="2108702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10871808"/>
        <c:crosses val="autoZero"/>
        <c:auto val="1"/>
        <c:lblAlgn val="ctr"/>
        <c:lblOffset val="100"/>
        <c:noMultiLvlLbl val="0"/>
      </c:catAx>
      <c:valAx>
        <c:axId val="2108718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087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'802.20.2'!$D$1:$D$15</c:f>
              <c:strCache>
                <c:ptCount val="15"/>
                <c:pt idx="0">
                  <c:v>Spain</c:v>
                </c:pt>
                <c:pt idx="1">
                  <c:v>South Korea</c:v>
                </c:pt>
                <c:pt idx="2">
                  <c:v>Poland</c:v>
                </c:pt>
                <c:pt idx="3">
                  <c:v>Jamaica</c:v>
                </c:pt>
                <c:pt idx="4">
                  <c:v>Indonesia</c:v>
                </c:pt>
                <c:pt idx="5">
                  <c:v>Austria</c:v>
                </c:pt>
                <c:pt idx="6">
                  <c:v>United Kingdom</c:v>
                </c:pt>
                <c:pt idx="7">
                  <c:v>Taiwan</c:v>
                </c:pt>
                <c:pt idx="8">
                  <c:v>Netherlands</c:v>
                </c:pt>
                <c:pt idx="9">
                  <c:v>Italy</c:v>
                </c:pt>
                <c:pt idx="10">
                  <c:v>India</c:v>
                </c:pt>
                <c:pt idx="11">
                  <c:v>Germany</c:v>
                </c:pt>
                <c:pt idx="12">
                  <c:v>Canada</c:v>
                </c:pt>
                <c:pt idx="13">
                  <c:v>Japan</c:v>
                </c:pt>
                <c:pt idx="14">
                  <c:v>United States</c:v>
                </c:pt>
              </c:strCache>
            </c:strRef>
          </c:cat>
          <c:val>
            <c:numRef>
              <c:f>'802.20.2'!$E$1:$E$15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692352"/>
        <c:axId val="220499968"/>
      </c:barChart>
      <c:catAx>
        <c:axId val="21069235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0499968"/>
        <c:crosses val="autoZero"/>
        <c:auto val="1"/>
        <c:lblAlgn val="ctr"/>
        <c:lblOffset val="100"/>
        <c:noMultiLvlLbl val="0"/>
      </c:catAx>
      <c:valAx>
        <c:axId val="2204999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069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'802.1AX'!$D$1:$D$15</c:f>
              <c:strCache>
                <c:ptCount val="15"/>
                <c:pt idx="0">
                  <c:v>Slovenia</c:v>
                </c:pt>
                <c:pt idx="1">
                  <c:v>Russia</c:v>
                </c:pt>
                <c:pt idx="2">
                  <c:v>Poland</c:v>
                </c:pt>
                <c:pt idx="3">
                  <c:v>Jamaica</c:v>
                </c:pt>
                <c:pt idx="4">
                  <c:v>India</c:v>
                </c:pt>
                <c:pt idx="5">
                  <c:v>Ecuador</c:v>
                </c:pt>
                <c:pt idx="6">
                  <c:v>Belgium</c:v>
                </c:pt>
                <c:pt idx="7">
                  <c:v>Austria</c:v>
                </c:pt>
                <c:pt idx="8">
                  <c:v>Spain</c:v>
                </c:pt>
                <c:pt idx="9">
                  <c:v>Japan</c:v>
                </c:pt>
                <c:pt idx="10">
                  <c:v>Italy</c:v>
                </c:pt>
                <c:pt idx="11">
                  <c:v>Germany</c:v>
                </c:pt>
                <c:pt idx="12">
                  <c:v>United Kingdom</c:v>
                </c:pt>
                <c:pt idx="13">
                  <c:v>Canada</c:v>
                </c:pt>
                <c:pt idx="14">
                  <c:v>United States</c:v>
                </c:pt>
              </c:strCache>
            </c:strRef>
          </c:cat>
          <c:val>
            <c:numRef>
              <c:f>'802.1AX'!$E$1:$E$15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  <c:pt idx="1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6763776"/>
        <c:axId val="217052288"/>
      </c:barChart>
      <c:catAx>
        <c:axId val="2167637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17052288"/>
        <c:crosses val="autoZero"/>
        <c:auto val="1"/>
        <c:lblAlgn val="ctr"/>
        <c:lblOffset val="100"/>
        <c:noMultiLvlLbl val="0"/>
      </c:catAx>
      <c:valAx>
        <c:axId val="2170522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6763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'802.20.3'!$D$1:$D$17</c:f>
              <c:strCache>
                <c:ptCount val="17"/>
                <c:pt idx="0">
                  <c:v>Spain</c:v>
                </c:pt>
                <c:pt idx="1">
                  <c:v>South Korea</c:v>
                </c:pt>
                <c:pt idx="2">
                  <c:v>Romania</c:v>
                </c:pt>
                <c:pt idx="3">
                  <c:v>Poland</c:v>
                </c:pt>
                <c:pt idx="4">
                  <c:v>Jamaica</c:v>
                </c:pt>
                <c:pt idx="5">
                  <c:v>Indonesia</c:v>
                </c:pt>
                <c:pt idx="6">
                  <c:v>India</c:v>
                </c:pt>
                <c:pt idx="7">
                  <c:v>Austria</c:v>
                </c:pt>
                <c:pt idx="8">
                  <c:v>Taiwan</c:v>
                </c:pt>
                <c:pt idx="9">
                  <c:v>Netherlands</c:v>
                </c:pt>
                <c:pt idx="10">
                  <c:v>Italy</c:v>
                </c:pt>
                <c:pt idx="11">
                  <c:v>Israel</c:v>
                </c:pt>
                <c:pt idx="12">
                  <c:v>Germany</c:v>
                </c:pt>
                <c:pt idx="13">
                  <c:v>United Kingdom</c:v>
                </c:pt>
                <c:pt idx="14">
                  <c:v>Canada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'802.20.3'!$E$1:$E$17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459776"/>
        <c:axId val="220461312"/>
      </c:barChart>
      <c:catAx>
        <c:axId val="2204597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0461312"/>
        <c:crosses val="autoZero"/>
        <c:auto val="1"/>
        <c:lblAlgn val="ctr"/>
        <c:lblOffset val="100"/>
        <c:noMultiLvlLbl val="0"/>
      </c:catAx>
      <c:valAx>
        <c:axId val="2204613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0459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'802.22.1'!$D$1:$D$19</c:f>
              <c:strCache>
                <c:ptCount val="19"/>
                <c:pt idx="0">
                  <c:v>Poland</c:v>
                </c:pt>
                <c:pt idx="1">
                  <c:v>Netherlands</c:v>
                </c:pt>
                <c:pt idx="2">
                  <c:v>Kyrgyzstan</c:v>
                </c:pt>
                <c:pt idx="3">
                  <c:v>Kenya</c:v>
                </c:pt>
                <c:pt idx="4">
                  <c:v>Jamaica</c:v>
                </c:pt>
                <c:pt idx="5">
                  <c:v>Indonesia</c:v>
                </c:pt>
                <c:pt idx="6">
                  <c:v>India</c:v>
                </c:pt>
                <c:pt idx="7">
                  <c:v>Ghana</c:v>
                </c:pt>
                <c:pt idx="8">
                  <c:v>Taiwan</c:v>
                </c:pt>
                <c:pt idx="9">
                  <c:v>Italy</c:v>
                </c:pt>
                <c:pt idx="10">
                  <c:v>Greece</c:v>
                </c:pt>
                <c:pt idx="11">
                  <c:v>Israel</c:v>
                </c:pt>
                <c:pt idx="12">
                  <c:v>China</c:v>
                </c:pt>
                <c:pt idx="13">
                  <c:v>Germany</c:v>
                </c:pt>
                <c:pt idx="14">
                  <c:v>United Kingdom</c:v>
                </c:pt>
                <c:pt idx="15">
                  <c:v>Canada</c:v>
                </c:pt>
                <c:pt idx="16">
                  <c:v>Japan</c:v>
                </c:pt>
                <c:pt idx="17">
                  <c:v>South Korea</c:v>
                </c:pt>
                <c:pt idx="18">
                  <c:v>United States</c:v>
                </c:pt>
              </c:strCache>
            </c:strRef>
          </c:cat>
          <c:val>
            <c:numRef>
              <c:f>'802.22.1'!$E$1:$E$19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8</c:v>
                </c:pt>
                <c:pt idx="16">
                  <c:v>10</c:v>
                </c:pt>
                <c:pt idx="17">
                  <c:v>43</c:v>
                </c:pt>
                <c:pt idx="18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695616"/>
        <c:axId val="227709696"/>
      </c:barChart>
      <c:catAx>
        <c:axId val="227695616"/>
        <c:scaling>
          <c:orientation val="minMax"/>
        </c:scaling>
        <c:delete val="0"/>
        <c:axPos val="l"/>
        <c:majorTickMark val="none"/>
        <c:minorTickMark val="none"/>
        <c:tickLblPos val="nextTo"/>
        <c:crossAx val="227709696"/>
        <c:crosses val="autoZero"/>
        <c:auto val="1"/>
        <c:lblAlgn val="ctr"/>
        <c:lblOffset val="100"/>
        <c:noMultiLvlLbl val="0"/>
      </c:catAx>
      <c:valAx>
        <c:axId val="2277096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769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Sheet33!$A$2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Sheet33!$B$1:$I$1</c:f>
              <c:numCache>
                <c:formatCode>General</c:formatCode>
                <c:ptCount val="8"/>
                <c:pt idx="0">
                  <c:v>802.1</c:v>
                </c:pt>
                <c:pt idx="1">
                  <c:v>802.3</c:v>
                </c:pt>
                <c:pt idx="2">
                  <c:v>802.11</c:v>
                </c:pt>
                <c:pt idx="3">
                  <c:v>802.15</c:v>
                </c:pt>
                <c:pt idx="4">
                  <c:v>802.16</c:v>
                </c:pt>
                <c:pt idx="5">
                  <c:v>802.17</c:v>
                </c:pt>
                <c:pt idx="6" formatCode="0.00">
                  <c:v>802.2</c:v>
                </c:pt>
                <c:pt idx="7">
                  <c:v>802.22</c:v>
                </c:pt>
              </c:numCache>
            </c:numRef>
          </c:cat>
          <c:val>
            <c:numRef>
              <c:f>Sheet33!$B$2:$I$2</c:f>
              <c:numCache>
                <c:formatCode>General</c:formatCode>
                <c:ptCount val="8"/>
                <c:pt idx="0">
                  <c:v>124</c:v>
                </c:pt>
                <c:pt idx="1">
                  <c:v>150</c:v>
                </c:pt>
                <c:pt idx="2">
                  <c:v>215</c:v>
                </c:pt>
                <c:pt idx="3">
                  <c:v>89</c:v>
                </c:pt>
                <c:pt idx="4">
                  <c:v>128</c:v>
                </c:pt>
                <c:pt idx="5">
                  <c:v>42</c:v>
                </c:pt>
                <c:pt idx="6">
                  <c:v>56</c:v>
                </c:pt>
                <c:pt idx="7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Sheet33!$A$3</c:f>
              <c:strCache>
                <c:ptCount val="1"/>
                <c:pt idx="0">
                  <c:v>Non-US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Sheet33!$B$1:$I$1</c:f>
              <c:numCache>
                <c:formatCode>General</c:formatCode>
                <c:ptCount val="8"/>
                <c:pt idx="0">
                  <c:v>802.1</c:v>
                </c:pt>
                <c:pt idx="1">
                  <c:v>802.3</c:v>
                </c:pt>
                <c:pt idx="2">
                  <c:v>802.11</c:v>
                </c:pt>
                <c:pt idx="3">
                  <c:v>802.15</c:v>
                </c:pt>
                <c:pt idx="4">
                  <c:v>802.16</c:v>
                </c:pt>
                <c:pt idx="5">
                  <c:v>802.17</c:v>
                </c:pt>
                <c:pt idx="6" formatCode="0.00">
                  <c:v>802.2</c:v>
                </c:pt>
                <c:pt idx="7">
                  <c:v>802.22</c:v>
                </c:pt>
              </c:numCache>
            </c:numRef>
          </c:cat>
          <c:val>
            <c:numRef>
              <c:f>Sheet33!$B$3:$I$3</c:f>
              <c:numCache>
                <c:formatCode>General</c:formatCode>
                <c:ptCount val="8"/>
                <c:pt idx="0">
                  <c:v>67</c:v>
                </c:pt>
                <c:pt idx="1">
                  <c:v>70</c:v>
                </c:pt>
                <c:pt idx="2">
                  <c:v>90</c:v>
                </c:pt>
                <c:pt idx="3">
                  <c:v>80</c:v>
                </c:pt>
                <c:pt idx="4">
                  <c:v>209</c:v>
                </c:pt>
                <c:pt idx="5">
                  <c:v>18</c:v>
                </c:pt>
                <c:pt idx="6">
                  <c:v>31</c:v>
                </c:pt>
                <c:pt idx="7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621120"/>
        <c:axId val="227622912"/>
        <c:axId val="0"/>
      </c:bar3DChart>
      <c:catAx>
        <c:axId val="2276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7622912"/>
        <c:crosses val="autoZero"/>
        <c:auto val="1"/>
        <c:lblAlgn val="ctr"/>
        <c:lblOffset val="100"/>
        <c:noMultiLvlLbl val="0"/>
      </c:catAx>
      <c:valAx>
        <c:axId val="22762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621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'ballotERS by country'!$D$13:$D$33</c:f>
              <c:strCache>
                <c:ptCount val="21"/>
                <c:pt idx="0">
                  <c:v>Switzerland</c:v>
                </c:pt>
                <c:pt idx="1">
                  <c:v>Sweden</c:v>
                </c:pt>
                <c:pt idx="2">
                  <c:v>Spain</c:v>
                </c:pt>
                <c:pt idx="3">
                  <c:v>Poland</c:v>
                </c:pt>
                <c:pt idx="4">
                  <c:v>Hong Kong</c:v>
                </c:pt>
                <c:pt idx="5">
                  <c:v>Austria</c:v>
                </c:pt>
                <c:pt idx="6">
                  <c:v>Russia</c:v>
                </c:pt>
                <c:pt idx="7">
                  <c:v>Australia</c:v>
                </c:pt>
                <c:pt idx="8">
                  <c:v>Netherlands</c:v>
                </c:pt>
                <c:pt idx="9">
                  <c:v>Singapore</c:v>
                </c:pt>
                <c:pt idx="10">
                  <c:v>Italy</c:v>
                </c:pt>
                <c:pt idx="11">
                  <c:v>Finland</c:v>
                </c:pt>
                <c:pt idx="12">
                  <c:v>India</c:v>
                </c:pt>
                <c:pt idx="13">
                  <c:v>Germany</c:v>
                </c:pt>
                <c:pt idx="14">
                  <c:v>Israel</c:v>
                </c:pt>
                <c:pt idx="15">
                  <c:v>United Kingdom</c:v>
                </c:pt>
                <c:pt idx="16">
                  <c:v>Canada</c:v>
                </c:pt>
                <c:pt idx="17">
                  <c:v>Taiwan</c:v>
                </c:pt>
                <c:pt idx="18">
                  <c:v>Japan</c:v>
                </c:pt>
                <c:pt idx="19">
                  <c:v>South Korea</c:v>
                </c:pt>
                <c:pt idx="20">
                  <c:v>China</c:v>
                </c:pt>
              </c:strCache>
            </c:strRef>
          </c:cat>
          <c:val>
            <c:numRef>
              <c:f>'ballotERS by country'!$E$13:$E$33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19</c:v>
                </c:pt>
                <c:pt idx="14">
                  <c:v>20</c:v>
                </c:pt>
                <c:pt idx="15">
                  <c:v>24</c:v>
                </c:pt>
                <c:pt idx="16">
                  <c:v>26</c:v>
                </c:pt>
                <c:pt idx="17">
                  <c:v>27</c:v>
                </c:pt>
                <c:pt idx="18">
                  <c:v>45</c:v>
                </c:pt>
                <c:pt idx="19">
                  <c:v>59</c:v>
                </c:pt>
                <c:pt idx="20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482624"/>
        <c:axId val="227525376"/>
      </c:barChart>
      <c:catAx>
        <c:axId val="227482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7525376"/>
        <c:crosses val="autoZero"/>
        <c:auto val="1"/>
        <c:lblAlgn val="ctr"/>
        <c:lblOffset val="100"/>
        <c:noMultiLvlLbl val="0"/>
      </c:catAx>
      <c:valAx>
        <c:axId val="2275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48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'802.1AS'!$D$1:$D$20</c:f>
              <c:strCache>
                <c:ptCount val="20"/>
                <c:pt idx="0">
                  <c:v>Zimbabwe</c:v>
                </c:pt>
                <c:pt idx="1">
                  <c:v>Spain</c:v>
                </c:pt>
                <c:pt idx="2">
                  <c:v>Portugal</c:v>
                </c:pt>
                <c:pt idx="3">
                  <c:v>Poland</c:v>
                </c:pt>
                <c:pt idx="4">
                  <c:v>Jamaica</c:v>
                </c:pt>
                <c:pt idx="5">
                  <c:v>Italy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Finland</c:v>
                </c:pt>
                <c:pt idx="10">
                  <c:v>Denmark</c:v>
                </c:pt>
                <c:pt idx="11">
                  <c:v>Austria</c:v>
                </c:pt>
                <c:pt idx="12">
                  <c:v>Australia</c:v>
                </c:pt>
                <c:pt idx="13">
                  <c:v>China</c:v>
                </c:pt>
                <c:pt idx="14">
                  <c:v>Israel</c:v>
                </c:pt>
                <c:pt idx="15">
                  <c:v>United Kingdom</c:v>
                </c:pt>
                <c:pt idx="16">
                  <c:v>Germany</c:v>
                </c:pt>
                <c:pt idx="17">
                  <c:v>Canada</c:v>
                </c:pt>
                <c:pt idx="18">
                  <c:v>Japan</c:v>
                </c:pt>
                <c:pt idx="19">
                  <c:v>United States</c:v>
                </c:pt>
              </c:strCache>
            </c:strRef>
          </c:cat>
          <c:val>
            <c:numRef>
              <c:f>'802.1AS'!$E$1:$E$20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680832"/>
        <c:axId val="228682368"/>
      </c:barChart>
      <c:catAx>
        <c:axId val="2286808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8682368"/>
        <c:crosses val="autoZero"/>
        <c:auto val="1"/>
        <c:lblAlgn val="ctr"/>
        <c:lblOffset val="100"/>
        <c:noMultiLvlLbl val="0"/>
      </c:catAx>
      <c:valAx>
        <c:axId val="2286823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868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'802.1D-2004'!$D$1:$D$16</c:f>
              <c:strCache>
                <c:ptCount val="16"/>
                <c:pt idx="0">
                  <c:v>Sweden</c:v>
                </c:pt>
                <c:pt idx="1">
                  <c:v>Portugal</c:v>
                </c:pt>
                <c:pt idx="2">
                  <c:v>Poland</c:v>
                </c:pt>
                <c:pt idx="3">
                  <c:v>Italy</c:v>
                </c:pt>
                <c:pt idx="4">
                  <c:v>Indonesia</c:v>
                </c:pt>
                <c:pt idx="5">
                  <c:v>India</c:v>
                </c:pt>
                <c:pt idx="6">
                  <c:v>Finland</c:v>
                </c:pt>
                <c:pt idx="7">
                  <c:v>Ecuador</c:v>
                </c:pt>
                <c:pt idx="8">
                  <c:v>China</c:v>
                </c:pt>
                <c:pt idx="9">
                  <c:v>Austria</c:v>
                </c:pt>
                <c:pt idx="10">
                  <c:v>Spain</c:v>
                </c:pt>
                <c:pt idx="11">
                  <c:v>United Kingdom</c:v>
                </c:pt>
                <c:pt idx="12">
                  <c:v>Canada</c:v>
                </c:pt>
                <c:pt idx="13">
                  <c:v>Japan</c:v>
                </c:pt>
                <c:pt idx="14">
                  <c:v>Germany</c:v>
                </c:pt>
                <c:pt idx="15">
                  <c:v>United States</c:v>
                </c:pt>
              </c:strCache>
            </c:strRef>
          </c:cat>
          <c:val>
            <c:numRef>
              <c:f>'802.1D-2004'!$E$1:$E$16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281728"/>
        <c:axId val="228324480"/>
      </c:barChart>
      <c:catAx>
        <c:axId val="22828172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8324480"/>
        <c:crosses val="autoZero"/>
        <c:auto val="1"/>
        <c:lblAlgn val="ctr"/>
        <c:lblOffset val="100"/>
        <c:noMultiLvlLbl val="0"/>
      </c:catAx>
      <c:valAx>
        <c:axId val="2283244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8281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'802.1Q'!$D$1:$D$17</c:f>
              <c:strCache>
                <c:ptCount val="17"/>
                <c:pt idx="0">
                  <c:v>South Korea</c:v>
                </c:pt>
                <c:pt idx="1">
                  <c:v>Sweden</c:v>
                </c:pt>
                <c:pt idx="2">
                  <c:v>Slovenia</c:v>
                </c:pt>
                <c:pt idx="3">
                  <c:v>Portugal</c:v>
                </c:pt>
                <c:pt idx="4">
                  <c:v>Poland</c:v>
                </c:pt>
                <c:pt idx="5">
                  <c:v>Israel</c:v>
                </c:pt>
                <c:pt idx="6">
                  <c:v>Indonesia</c:v>
                </c:pt>
                <c:pt idx="7">
                  <c:v>Finland</c:v>
                </c:pt>
                <c:pt idx="8">
                  <c:v>China</c:v>
                </c:pt>
                <c:pt idx="9">
                  <c:v>Brazil</c:v>
                </c:pt>
                <c:pt idx="10">
                  <c:v>Italy</c:v>
                </c:pt>
                <c:pt idx="11">
                  <c:v>India</c:v>
                </c:pt>
                <c:pt idx="12">
                  <c:v>Japan</c:v>
                </c:pt>
                <c:pt idx="13">
                  <c:v>Canada</c:v>
                </c:pt>
                <c:pt idx="14">
                  <c:v>United Kingdom</c:v>
                </c:pt>
                <c:pt idx="15">
                  <c:v>Germany</c:v>
                </c:pt>
                <c:pt idx="16">
                  <c:v>United States</c:v>
                </c:pt>
              </c:strCache>
            </c:strRef>
          </c:cat>
          <c:val>
            <c:numRef>
              <c:f>'802.1Q'!$E$1:$E$17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5</c:v>
                </c:pt>
                <c:pt idx="16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160832"/>
        <c:axId val="229162368"/>
      </c:barChart>
      <c:catAx>
        <c:axId val="2291608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9162368"/>
        <c:crosses val="autoZero"/>
        <c:auto val="1"/>
        <c:lblAlgn val="ctr"/>
        <c:lblOffset val="100"/>
        <c:noMultiLvlLbl val="0"/>
      </c:catAx>
      <c:valAx>
        <c:axId val="2291623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916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'802.1Qat'!$D$1:$D$20</c:f>
              <c:strCache>
                <c:ptCount val="20"/>
                <c:pt idx="0">
                  <c:v>Zimbabwe</c:v>
                </c:pt>
                <c:pt idx="1">
                  <c:v>Switzerland</c:v>
                </c:pt>
                <c:pt idx="2">
                  <c:v>Spain</c:v>
                </c:pt>
                <c:pt idx="3">
                  <c:v>South Korea</c:v>
                </c:pt>
                <c:pt idx="4">
                  <c:v>Slovenia</c:v>
                </c:pt>
                <c:pt idx="5">
                  <c:v>Singapore</c:v>
                </c:pt>
                <c:pt idx="6">
                  <c:v>Netherlands</c:v>
                </c:pt>
                <c:pt idx="7">
                  <c:v>Israel</c:v>
                </c:pt>
                <c:pt idx="8">
                  <c:v>Indonesia</c:v>
                </c:pt>
                <c:pt idx="9">
                  <c:v>Hong Kong</c:v>
                </c:pt>
                <c:pt idx="10">
                  <c:v>Finland</c:v>
                </c:pt>
                <c:pt idx="11">
                  <c:v>Austria</c:v>
                </c:pt>
                <c:pt idx="12">
                  <c:v>Australia</c:v>
                </c:pt>
                <c:pt idx="13">
                  <c:v>India</c:v>
                </c:pt>
                <c:pt idx="14">
                  <c:v>China</c:v>
                </c:pt>
                <c:pt idx="15">
                  <c:v>Japan</c:v>
                </c:pt>
                <c:pt idx="16">
                  <c:v>United Kingdom</c:v>
                </c:pt>
                <c:pt idx="17">
                  <c:v>Canada</c:v>
                </c:pt>
                <c:pt idx="18">
                  <c:v>Germany</c:v>
                </c:pt>
                <c:pt idx="19">
                  <c:v>United States</c:v>
                </c:pt>
              </c:strCache>
            </c:strRef>
          </c:cat>
          <c:val>
            <c:numRef>
              <c:f>'802.1Qat'!$E$1:$E$20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5</c:v>
                </c:pt>
                <c:pt idx="17">
                  <c:v>5</c:v>
                </c:pt>
                <c:pt idx="18">
                  <c:v>9</c:v>
                </c:pt>
                <c:pt idx="19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065088"/>
        <c:axId val="229066624"/>
      </c:barChart>
      <c:catAx>
        <c:axId val="22906508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9066624"/>
        <c:crosses val="autoZero"/>
        <c:auto val="1"/>
        <c:lblAlgn val="ctr"/>
        <c:lblOffset val="100"/>
        <c:noMultiLvlLbl val="0"/>
      </c:catAx>
      <c:valAx>
        <c:axId val="2290666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906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'802.1Qaz'!$D$1:$D$15</c:f>
              <c:strCache>
                <c:ptCount val="15"/>
                <c:pt idx="0">
                  <c:v>Spain</c:v>
                </c:pt>
                <c:pt idx="1">
                  <c:v>Slovenia</c:v>
                </c:pt>
                <c:pt idx="2">
                  <c:v>Portugal</c:v>
                </c:pt>
                <c:pt idx="3">
                  <c:v>Poland</c:v>
                </c:pt>
                <c:pt idx="4">
                  <c:v>Italy</c:v>
                </c:pt>
                <c:pt idx="5">
                  <c:v>Indonesia</c:v>
                </c:pt>
                <c:pt idx="6">
                  <c:v>India</c:v>
                </c:pt>
                <c:pt idx="7">
                  <c:v>Finland</c:v>
                </c:pt>
                <c:pt idx="8">
                  <c:v>China</c:v>
                </c:pt>
                <c:pt idx="9">
                  <c:v>Canada</c:v>
                </c:pt>
                <c:pt idx="10">
                  <c:v>Austria</c:v>
                </c:pt>
                <c:pt idx="11">
                  <c:v>United Kingdom</c:v>
                </c:pt>
                <c:pt idx="12">
                  <c:v>Japan</c:v>
                </c:pt>
                <c:pt idx="13">
                  <c:v>Germany</c:v>
                </c:pt>
                <c:pt idx="14">
                  <c:v>United States</c:v>
                </c:pt>
              </c:strCache>
            </c:strRef>
          </c:cat>
          <c:val>
            <c:numRef>
              <c:f>'802.1Qaz'!$E$1:$E$15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924032"/>
        <c:axId val="228962688"/>
      </c:barChart>
      <c:catAx>
        <c:axId val="2289240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8962688"/>
        <c:crosses val="autoZero"/>
        <c:auto val="1"/>
        <c:lblAlgn val="ctr"/>
        <c:lblOffset val="100"/>
        <c:noMultiLvlLbl val="0"/>
      </c:catAx>
      <c:valAx>
        <c:axId val="2289626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8924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'802.1Qbb'!$D$1:$D$19</c:f>
              <c:strCache>
                <c:ptCount val="19"/>
                <c:pt idx="0">
                  <c:v>Switzerland</c:v>
                </c:pt>
                <c:pt idx="1">
                  <c:v>Slovenia</c:v>
                </c:pt>
                <c:pt idx="2">
                  <c:v>Portugal</c:v>
                </c:pt>
                <c:pt idx="3">
                  <c:v>Poland</c:v>
                </c:pt>
                <c:pt idx="4">
                  <c:v>Jamaica</c:v>
                </c:pt>
                <c:pt idx="5">
                  <c:v>Israel</c:v>
                </c:pt>
                <c:pt idx="6">
                  <c:v>Indonesia</c:v>
                </c:pt>
                <c:pt idx="7">
                  <c:v>Finland</c:v>
                </c:pt>
                <c:pt idx="8">
                  <c:v>Ecuador</c:v>
                </c:pt>
                <c:pt idx="9">
                  <c:v>Austria</c:v>
                </c:pt>
                <c:pt idx="10">
                  <c:v>Spain</c:v>
                </c:pt>
                <c:pt idx="11">
                  <c:v>Italy</c:v>
                </c:pt>
                <c:pt idx="12">
                  <c:v>China</c:v>
                </c:pt>
                <c:pt idx="13">
                  <c:v>Canada</c:v>
                </c:pt>
                <c:pt idx="14">
                  <c:v>Japan</c:v>
                </c:pt>
                <c:pt idx="15">
                  <c:v>India</c:v>
                </c:pt>
                <c:pt idx="16">
                  <c:v>Germany</c:v>
                </c:pt>
                <c:pt idx="17">
                  <c:v>United Kingdom</c:v>
                </c:pt>
                <c:pt idx="18">
                  <c:v>United States</c:v>
                </c:pt>
              </c:strCache>
            </c:strRef>
          </c:cat>
          <c:val>
            <c:numRef>
              <c:f>'802.1Qbb'!$E$1:$E$19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5</c:v>
                </c:pt>
                <c:pt idx="17">
                  <c:v>6</c:v>
                </c:pt>
                <c:pt idx="18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860480"/>
        <c:axId val="229862016"/>
      </c:barChart>
      <c:catAx>
        <c:axId val="229860480"/>
        <c:scaling>
          <c:orientation val="minMax"/>
        </c:scaling>
        <c:delete val="0"/>
        <c:axPos val="l"/>
        <c:majorTickMark val="none"/>
        <c:minorTickMark val="none"/>
        <c:tickLblPos val="nextTo"/>
        <c:crossAx val="229862016"/>
        <c:crosses val="autoZero"/>
        <c:auto val="1"/>
        <c:lblAlgn val="ctr"/>
        <c:lblOffset val="100"/>
        <c:noMultiLvlLbl val="0"/>
      </c:catAx>
      <c:valAx>
        <c:axId val="2298620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986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'802.3'!$D$1:$D$15</c:f>
              <c:strCache>
                <c:ptCount val="15"/>
                <c:pt idx="0">
                  <c:v>Spain</c:v>
                </c:pt>
                <c:pt idx="1">
                  <c:v>Slovenia</c:v>
                </c:pt>
                <c:pt idx="2">
                  <c:v>Russia</c:v>
                </c:pt>
                <c:pt idx="3">
                  <c:v>Poland</c:v>
                </c:pt>
                <c:pt idx="4">
                  <c:v>Netherlands</c:v>
                </c:pt>
                <c:pt idx="5">
                  <c:v>Jamaica</c:v>
                </c:pt>
                <c:pt idx="6">
                  <c:v>Israel</c:v>
                </c:pt>
                <c:pt idx="7">
                  <c:v>India</c:v>
                </c:pt>
                <c:pt idx="8">
                  <c:v>Belgium</c:v>
                </c:pt>
                <c:pt idx="9">
                  <c:v>Italy</c:v>
                </c:pt>
                <c:pt idx="10">
                  <c:v>Japan</c:v>
                </c:pt>
                <c:pt idx="11">
                  <c:v>Germany</c:v>
                </c:pt>
                <c:pt idx="12">
                  <c:v>United Kingdom</c:v>
                </c:pt>
                <c:pt idx="13">
                  <c:v>Canada</c:v>
                </c:pt>
                <c:pt idx="14">
                  <c:v>United States</c:v>
                </c:pt>
              </c:strCache>
            </c:strRef>
          </c:cat>
          <c:val>
            <c:numRef>
              <c:f>'802.3'!$E$1:$E$15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  <c:pt idx="1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6998272"/>
        <c:axId val="216999808"/>
      </c:barChart>
      <c:catAx>
        <c:axId val="2169982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16999808"/>
        <c:crosses val="autoZero"/>
        <c:auto val="1"/>
        <c:lblAlgn val="ctr"/>
        <c:lblOffset val="100"/>
        <c:noMultiLvlLbl val="0"/>
      </c:catAx>
      <c:valAx>
        <c:axId val="2169998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699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'802.1Qbc'!$D$1:$D$16</c:f>
              <c:strCache>
                <c:ptCount val="16"/>
                <c:pt idx="0">
                  <c:v>Spain</c:v>
                </c:pt>
                <c:pt idx="1">
                  <c:v>Slovenia</c:v>
                </c:pt>
                <c:pt idx="2">
                  <c:v>Portugal</c:v>
                </c:pt>
                <c:pt idx="3">
                  <c:v>Poland</c:v>
                </c:pt>
                <c:pt idx="4">
                  <c:v>Jamaica</c:v>
                </c:pt>
                <c:pt idx="5">
                  <c:v>Italy</c:v>
                </c:pt>
                <c:pt idx="6">
                  <c:v>Indonesia</c:v>
                </c:pt>
                <c:pt idx="7">
                  <c:v>Finland</c:v>
                </c:pt>
                <c:pt idx="8">
                  <c:v>China</c:v>
                </c:pt>
                <c:pt idx="9">
                  <c:v>Austria</c:v>
                </c:pt>
                <c:pt idx="10">
                  <c:v>United Kingdom</c:v>
                </c:pt>
                <c:pt idx="11">
                  <c:v>Israel</c:v>
                </c:pt>
                <c:pt idx="12">
                  <c:v>Canada</c:v>
                </c:pt>
                <c:pt idx="13">
                  <c:v>Japan</c:v>
                </c:pt>
                <c:pt idx="14">
                  <c:v>Germany</c:v>
                </c:pt>
                <c:pt idx="15">
                  <c:v>United States</c:v>
                </c:pt>
              </c:strCache>
            </c:strRef>
          </c:cat>
          <c:val>
            <c:numRef>
              <c:f>'802.1Qbc'!$E$1:$E$16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6</c:v>
                </c:pt>
                <c:pt idx="15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06432"/>
        <c:axId val="229639296"/>
      </c:barChart>
      <c:catAx>
        <c:axId val="2295064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9639296"/>
        <c:crosses val="autoZero"/>
        <c:auto val="1"/>
        <c:lblAlgn val="ctr"/>
        <c:lblOffset val="100"/>
        <c:noMultiLvlLbl val="0"/>
      </c:catAx>
      <c:valAx>
        <c:axId val="2296392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9506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'802.1Qbe'!$D$1:$D$17</c:f>
              <c:strCache>
                <c:ptCount val="17"/>
                <c:pt idx="0">
                  <c:v>Switzerland</c:v>
                </c:pt>
                <c:pt idx="1">
                  <c:v>Sweden</c:v>
                </c:pt>
                <c:pt idx="2">
                  <c:v>Spain</c:v>
                </c:pt>
                <c:pt idx="3">
                  <c:v>Slovenia</c:v>
                </c:pt>
                <c:pt idx="4">
                  <c:v>Poland</c:v>
                </c:pt>
                <c:pt idx="5">
                  <c:v>Italy</c:v>
                </c:pt>
                <c:pt idx="6">
                  <c:v>Indonesia</c:v>
                </c:pt>
                <c:pt idx="7">
                  <c:v>India</c:v>
                </c:pt>
                <c:pt idx="8">
                  <c:v>Finland</c:v>
                </c:pt>
                <c:pt idx="9">
                  <c:v>Ecuador</c:v>
                </c:pt>
                <c:pt idx="10">
                  <c:v>Austria</c:v>
                </c:pt>
                <c:pt idx="11">
                  <c:v>Germany</c:v>
                </c:pt>
                <c:pt idx="12">
                  <c:v>China</c:v>
                </c:pt>
                <c:pt idx="13">
                  <c:v>United Kingdom</c:v>
                </c:pt>
                <c:pt idx="14">
                  <c:v>Canada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'802.1Qbe'!$E$1:$E$17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97408"/>
        <c:axId val="229698944"/>
      </c:barChart>
      <c:catAx>
        <c:axId val="229697408"/>
        <c:scaling>
          <c:orientation val="minMax"/>
        </c:scaling>
        <c:delete val="0"/>
        <c:axPos val="l"/>
        <c:majorTickMark val="none"/>
        <c:minorTickMark val="none"/>
        <c:tickLblPos val="nextTo"/>
        <c:crossAx val="229698944"/>
        <c:crosses val="autoZero"/>
        <c:auto val="1"/>
        <c:lblAlgn val="ctr"/>
        <c:lblOffset val="100"/>
        <c:noMultiLvlLbl val="0"/>
      </c:catAx>
      <c:valAx>
        <c:axId val="22969894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969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'802.3az'!$D$1:$D$19</c:f>
              <c:strCache>
                <c:ptCount val="19"/>
                <c:pt idx="0">
                  <c:v>Spain</c:v>
                </c:pt>
                <c:pt idx="1">
                  <c:v>Slovenia</c:v>
                </c:pt>
                <c:pt idx="2">
                  <c:v>Portugal</c:v>
                </c:pt>
                <c:pt idx="3">
                  <c:v>Poland</c:v>
                </c:pt>
                <c:pt idx="4">
                  <c:v>Netherlands</c:v>
                </c:pt>
                <c:pt idx="5">
                  <c:v>Jamaica</c:v>
                </c:pt>
                <c:pt idx="6">
                  <c:v>Indonesia</c:v>
                </c:pt>
                <c:pt idx="7">
                  <c:v>Hong Kong</c:v>
                </c:pt>
                <c:pt idx="8">
                  <c:v>Finland</c:v>
                </c:pt>
                <c:pt idx="9">
                  <c:v>Denmark</c:v>
                </c:pt>
                <c:pt idx="10">
                  <c:v>Austria</c:v>
                </c:pt>
                <c:pt idx="11">
                  <c:v>India</c:v>
                </c:pt>
                <c:pt idx="12">
                  <c:v>China</c:v>
                </c:pt>
                <c:pt idx="13">
                  <c:v>Israel</c:v>
                </c:pt>
                <c:pt idx="14">
                  <c:v>Germany</c:v>
                </c:pt>
                <c:pt idx="15">
                  <c:v>Canada</c:v>
                </c:pt>
                <c:pt idx="16">
                  <c:v>United Kingdom</c:v>
                </c:pt>
                <c:pt idx="17">
                  <c:v>Japan</c:v>
                </c:pt>
                <c:pt idx="18">
                  <c:v>United States</c:v>
                </c:pt>
              </c:strCache>
            </c:strRef>
          </c:cat>
          <c:val>
            <c:numRef>
              <c:f>'802.3az'!$E$1:$E$19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7</c:v>
                </c:pt>
                <c:pt idx="17">
                  <c:v>8</c:v>
                </c:pt>
                <c:pt idx="18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097280"/>
        <c:axId val="230098816"/>
      </c:barChart>
      <c:catAx>
        <c:axId val="230097280"/>
        <c:scaling>
          <c:orientation val="minMax"/>
        </c:scaling>
        <c:delete val="0"/>
        <c:axPos val="l"/>
        <c:majorTickMark val="none"/>
        <c:minorTickMark val="none"/>
        <c:tickLblPos val="nextTo"/>
        <c:crossAx val="230098816"/>
        <c:crosses val="autoZero"/>
        <c:auto val="1"/>
        <c:lblAlgn val="ctr"/>
        <c:lblOffset val="100"/>
        <c:noMultiLvlLbl val="0"/>
      </c:catAx>
      <c:valAx>
        <c:axId val="2300988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009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'802.3bd'!$D$1:$D$19</c:f>
              <c:strCache>
                <c:ptCount val="19"/>
                <c:pt idx="0">
                  <c:v>Taiwan</c:v>
                </c:pt>
                <c:pt idx="1">
                  <c:v>Spain</c:v>
                </c:pt>
                <c:pt idx="2">
                  <c:v>Slovenia</c:v>
                </c:pt>
                <c:pt idx="3">
                  <c:v>Portugal</c:v>
                </c:pt>
                <c:pt idx="4">
                  <c:v>Poland</c:v>
                </c:pt>
                <c:pt idx="5">
                  <c:v>Jamaica</c:v>
                </c:pt>
                <c:pt idx="6">
                  <c:v>Indonesia</c:v>
                </c:pt>
                <c:pt idx="7">
                  <c:v>Finland</c:v>
                </c:pt>
                <c:pt idx="8">
                  <c:v>Ecuador</c:v>
                </c:pt>
                <c:pt idx="9">
                  <c:v>Austria</c:v>
                </c:pt>
                <c:pt idx="10">
                  <c:v>Israel</c:v>
                </c:pt>
                <c:pt idx="11">
                  <c:v>Canada</c:v>
                </c:pt>
                <c:pt idx="12">
                  <c:v>Italy</c:v>
                </c:pt>
                <c:pt idx="13">
                  <c:v>India</c:v>
                </c:pt>
                <c:pt idx="14">
                  <c:v>China</c:v>
                </c:pt>
                <c:pt idx="15">
                  <c:v>Japan</c:v>
                </c:pt>
                <c:pt idx="16">
                  <c:v>Germany</c:v>
                </c:pt>
                <c:pt idx="17">
                  <c:v>United Kingdom</c:v>
                </c:pt>
                <c:pt idx="18">
                  <c:v>United States</c:v>
                </c:pt>
              </c:strCache>
            </c:strRef>
          </c:cat>
          <c:val>
            <c:numRef>
              <c:f>'802.3bd'!$E$1:$E$19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  <c:pt idx="16">
                  <c:v>6</c:v>
                </c:pt>
                <c:pt idx="17">
                  <c:v>8</c:v>
                </c:pt>
                <c:pt idx="18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787712"/>
        <c:axId val="230789504"/>
      </c:barChart>
      <c:catAx>
        <c:axId val="230787712"/>
        <c:scaling>
          <c:orientation val="minMax"/>
        </c:scaling>
        <c:delete val="0"/>
        <c:axPos val="l"/>
        <c:majorTickMark val="none"/>
        <c:minorTickMark val="none"/>
        <c:tickLblPos val="nextTo"/>
        <c:crossAx val="230789504"/>
        <c:crosses val="autoZero"/>
        <c:auto val="1"/>
        <c:lblAlgn val="ctr"/>
        <c:lblOffset val="100"/>
        <c:noMultiLvlLbl val="0"/>
      </c:catAx>
      <c:valAx>
        <c:axId val="23078950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078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'802.3bf'!$D$1:$D$18</c:f>
              <c:strCache>
                <c:ptCount val="18"/>
                <c:pt idx="0">
                  <c:v>Taiwan</c:v>
                </c:pt>
                <c:pt idx="1">
                  <c:v>Spain</c:v>
                </c:pt>
                <c:pt idx="2">
                  <c:v>South Korea</c:v>
                </c:pt>
                <c:pt idx="3">
                  <c:v>Portugal</c:v>
                </c:pt>
                <c:pt idx="4">
                  <c:v>Netherlands</c:v>
                </c:pt>
                <c:pt idx="5">
                  <c:v>Kenya</c:v>
                </c:pt>
                <c:pt idx="6">
                  <c:v>Jamaica</c:v>
                </c:pt>
                <c:pt idx="7">
                  <c:v>Israel</c:v>
                </c:pt>
                <c:pt idx="8">
                  <c:v>Indonesia</c:v>
                </c:pt>
                <c:pt idx="9">
                  <c:v>India</c:v>
                </c:pt>
                <c:pt idx="10">
                  <c:v>Finland</c:v>
                </c:pt>
                <c:pt idx="11">
                  <c:v>Denmark</c:v>
                </c:pt>
                <c:pt idx="12">
                  <c:v>China</c:v>
                </c:pt>
                <c:pt idx="13">
                  <c:v>Canada</c:v>
                </c:pt>
                <c:pt idx="14">
                  <c:v>Germany</c:v>
                </c:pt>
                <c:pt idx="15">
                  <c:v>United Kingdom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'802.3bf'!$E$1:$E$18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8</c:v>
                </c:pt>
                <c:pt idx="17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696064"/>
        <c:axId val="230697600"/>
      </c:barChart>
      <c:catAx>
        <c:axId val="230696064"/>
        <c:scaling>
          <c:orientation val="minMax"/>
        </c:scaling>
        <c:delete val="0"/>
        <c:axPos val="l"/>
        <c:majorTickMark val="none"/>
        <c:minorTickMark val="none"/>
        <c:tickLblPos val="nextTo"/>
        <c:crossAx val="230697600"/>
        <c:crosses val="autoZero"/>
        <c:auto val="1"/>
        <c:lblAlgn val="ctr"/>
        <c:lblOffset val="100"/>
        <c:noMultiLvlLbl val="0"/>
      </c:catAx>
      <c:valAx>
        <c:axId val="2306976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0696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'802.3bg'!$D$1:$D$18</c:f>
              <c:strCache>
                <c:ptCount val="18"/>
                <c:pt idx="0">
                  <c:v>Taiwan</c:v>
                </c:pt>
                <c:pt idx="1">
                  <c:v>Sweden</c:v>
                </c:pt>
                <c:pt idx="2">
                  <c:v>Spain</c:v>
                </c:pt>
                <c:pt idx="3">
                  <c:v>South Korea</c:v>
                </c:pt>
                <c:pt idx="4">
                  <c:v>Portugal</c:v>
                </c:pt>
                <c:pt idx="5">
                  <c:v>Netherlands</c:v>
                </c:pt>
                <c:pt idx="6">
                  <c:v>Kenya</c:v>
                </c:pt>
                <c:pt idx="7">
                  <c:v>Jamaica</c:v>
                </c:pt>
                <c:pt idx="8">
                  <c:v>Israel</c:v>
                </c:pt>
                <c:pt idx="9">
                  <c:v>Indonesia</c:v>
                </c:pt>
                <c:pt idx="10">
                  <c:v>India</c:v>
                </c:pt>
                <c:pt idx="11">
                  <c:v>Finland</c:v>
                </c:pt>
                <c:pt idx="12">
                  <c:v>China</c:v>
                </c:pt>
                <c:pt idx="13">
                  <c:v>Germany</c:v>
                </c:pt>
                <c:pt idx="14">
                  <c:v>Canada</c:v>
                </c:pt>
                <c:pt idx="15">
                  <c:v>United Kingdom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'802.3bg'!$E$1:$E$18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8</c:v>
                </c:pt>
                <c:pt idx="16">
                  <c:v>10</c:v>
                </c:pt>
                <c:pt idx="17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67296"/>
        <c:axId val="230610048"/>
      </c:barChart>
      <c:catAx>
        <c:axId val="230567296"/>
        <c:scaling>
          <c:orientation val="minMax"/>
        </c:scaling>
        <c:delete val="0"/>
        <c:axPos val="l"/>
        <c:majorTickMark val="none"/>
        <c:minorTickMark val="none"/>
        <c:tickLblPos val="nextTo"/>
        <c:crossAx val="230610048"/>
        <c:crosses val="autoZero"/>
        <c:auto val="1"/>
        <c:lblAlgn val="ctr"/>
        <c:lblOffset val="100"/>
        <c:noMultiLvlLbl val="0"/>
      </c:catAx>
      <c:valAx>
        <c:axId val="2306100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056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'802.3.1'!$D$1:$D$17</c:f>
              <c:strCache>
                <c:ptCount val="17"/>
                <c:pt idx="0">
                  <c:v>Spain</c:v>
                </c:pt>
                <c:pt idx="1">
                  <c:v>South Korea</c:v>
                </c:pt>
                <c:pt idx="2">
                  <c:v>Slovenia</c:v>
                </c:pt>
                <c:pt idx="3">
                  <c:v>Portugal</c:v>
                </c:pt>
                <c:pt idx="4">
                  <c:v>Netherlands</c:v>
                </c:pt>
                <c:pt idx="5">
                  <c:v>Kenya</c:v>
                </c:pt>
                <c:pt idx="6">
                  <c:v>Jamaica</c:v>
                </c:pt>
                <c:pt idx="7">
                  <c:v>Israel</c:v>
                </c:pt>
                <c:pt idx="8">
                  <c:v>Indonesia</c:v>
                </c:pt>
                <c:pt idx="9">
                  <c:v>India</c:v>
                </c:pt>
                <c:pt idx="10">
                  <c:v>Finland</c:v>
                </c:pt>
                <c:pt idx="11">
                  <c:v>Germany</c:v>
                </c:pt>
                <c:pt idx="12">
                  <c:v>China</c:v>
                </c:pt>
                <c:pt idx="13">
                  <c:v>Canada</c:v>
                </c:pt>
                <c:pt idx="14">
                  <c:v>United Kingdom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'802.3.1'!$E$1:$E$17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5</c:v>
                </c:pt>
                <c:pt idx="16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91456"/>
        <c:axId val="231492992"/>
      </c:barChart>
      <c:catAx>
        <c:axId val="231491456"/>
        <c:scaling>
          <c:orientation val="minMax"/>
        </c:scaling>
        <c:delete val="0"/>
        <c:axPos val="l"/>
        <c:majorTickMark val="none"/>
        <c:minorTickMark val="none"/>
        <c:tickLblPos val="nextTo"/>
        <c:crossAx val="231492992"/>
        <c:crosses val="autoZero"/>
        <c:auto val="1"/>
        <c:lblAlgn val="ctr"/>
        <c:lblOffset val="100"/>
        <c:noMultiLvlLbl val="0"/>
      </c:catAx>
      <c:valAx>
        <c:axId val="2314929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149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'802.11'!$D$1:$D$23</c:f>
              <c:strCache>
                <c:ptCount val="23"/>
                <c:pt idx="0">
                  <c:v>Spain</c:v>
                </c:pt>
                <c:pt idx="1">
                  <c:v>Romania</c:v>
                </c:pt>
                <c:pt idx="2">
                  <c:v>Poland</c:v>
                </c:pt>
                <c:pt idx="3">
                  <c:v>Kenya</c:v>
                </c:pt>
                <c:pt idx="4">
                  <c:v>Jamaica</c:v>
                </c:pt>
                <c:pt idx="5">
                  <c:v>Italy</c:v>
                </c:pt>
                <c:pt idx="6">
                  <c:v>Indonesia</c:v>
                </c:pt>
                <c:pt idx="7">
                  <c:v>Hong Kong</c:v>
                </c:pt>
                <c:pt idx="8">
                  <c:v>Singapore</c:v>
                </c:pt>
                <c:pt idx="9">
                  <c:v>India</c:v>
                </c:pt>
                <c:pt idx="10">
                  <c:v>Austria</c:v>
                </c:pt>
                <c:pt idx="11">
                  <c:v>Australia</c:v>
                </c:pt>
                <c:pt idx="12">
                  <c:v>Finland</c:v>
                </c:pt>
                <c:pt idx="13">
                  <c:v>Taiwan</c:v>
                </c:pt>
                <c:pt idx="14">
                  <c:v>Netherlands</c:v>
                </c:pt>
                <c:pt idx="15">
                  <c:v>Israel</c:v>
                </c:pt>
                <c:pt idx="16">
                  <c:v>China</c:v>
                </c:pt>
                <c:pt idx="17">
                  <c:v>United Kingdom</c:v>
                </c:pt>
                <c:pt idx="18">
                  <c:v>South Korea</c:v>
                </c:pt>
                <c:pt idx="19">
                  <c:v>Canada</c:v>
                </c:pt>
                <c:pt idx="20">
                  <c:v>Germany</c:v>
                </c:pt>
                <c:pt idx="21">
                  <c:v>Japan</c:v>
                </c:pt>
                <c:pt idx="22">
                  <c:v>United States</c:v>
                </c:pt>
              </c:strCache>
            </c:strRef>
          </c:cat>
          <c:val>
            <c:numRef>
              <c:f>'802.11'!$E$1:$E$23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14</c:v>
                </c:pt>
                <c:pt idx="22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277312"/>
        <c:axId val="231278848"/>
      </c:barChart>
      <c:catAx>
        <c:axId val="231277312"/>
        <c:scaling>
          <c:orientation val="minMax"/>
        </c:scaling>
        <c:delete val="0"/>
        <c:axPos val="l"/>
        <c:majorTickMark val="none"/>
        <c:minorTickMark val="none"/>
        <c:tickLblPos val="nextTo"/>
        <c:crossAx val="231278848"/>
        <c:crosses val="autoZero"/>
        <c:auto val="1"/>
        <c:lblAlgn val="ctr"/>
        <c:lblOffset val="100"/>
        <c:noMultiLvlLbl val="0"/>
      </c:catAx>
      <c:valAx>
        <c:axId val="2312788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127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'802.11s'!$D$1:$D$23</c:f>
              <c:strCache>
                <c:ptCount val="23"/>
                <c:pt idx="0">
                  <c:v>Spain</c:v>
                </c:pt>
                <c:pt idx="1">
                  <c:v>Poland</c:v>
                </c:pt>
                <c:pt idx="2">
                  <c:v>Malaysia</c:v>
                </c:pt>
                <c:pt idx="3">
                  <c:v>Kenya</c:v>
                </c:pt>
                <c:pt idx="4">
                  <c:v>Jamaica</c:v>
                </c:pt>
                <c:pt idx="5">
                  <c:v>Italy</c:v>
                </c:pt>
                <c:pt idx="6">
                  <c:v>Indonesia</c:v>
                </c:pt>
                <c:pt idx="7">
                  <c:v>Hong Kong</c:v>
                </c:pt>
                <c:pt idx="8">
                  <c:v>Austria</c:v>
                </c:pt>
                <c:pt idx="9">
                  <c:v>Singapore</c:v>
                </c:pt>
                <c:pt idx="10">
                  <c:v>Israel</c:v>
                </c:pt>
                <c:pt idx="11">
                  <c:v>India</c:v>
                </c:pt>
                <c:pt idx="12">
                  <c:v>Australia</c:v>
                </c:pt>
                <c:pt idx="13">
                  <c:v>Netherlands</c:v>
                </c:pt>
                <c:pt idx="14">
                  <c:v>Finland</c:v>
                </c:pt>
                <c:pt idx="15">
                  <c:v>China</c:v>
                </c:pt>
                <c:pt idx="16">
                  <c:v>Taiwan</c:v>
                </c:pt>
                <c:pt idx="17">
                  <c:v>United Kingdom</c:v>
                </c:pt>
                <c:pt idx="18">
                  <c:v>South Korea</c:v>
                </c:pt>
                <c:pt idx="19">
                  <c:v>Canada</c:v>
                </c:pt>
                <c:pt idx="20">
                  <c:v>Germany</c:v>
                </c:pt>
                <c:pt idx="21">
                  <c:v>Japan</c:v>
                </c:pt>
                <c:pt idx="22">
                  <c:v>United States</c:v>
                </c:pt>
              </c:strCache>
            </c:strRef>
          </c:cat>
          <c:val>
            <c:numRef>
              <c:f>'802.11s'!$E$1:$E$23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7</c:v>
                </c:pt>
                <c:pt idx="20">
                  <c:v>11</c:v>
                </c:pt>
                <c:pt idx="21">
                  <c:v>15</c:v>
                </c:pt>
                <c:pt idx="22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037376"/>
        <c:axId val="232039168"/>
      </c:barChart>
      <c:catAx>
        <c:axId val="2320373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32039168"/>
        <c:crosses val="autoZero"/>
        <c:auto val="1"/>
        <c:lblAlgn val="ctr"/>
        <c:lblOffset val="100"/>
        <c:noMultiLvlLbl val="0"/>
      </c:catAx>
      <c:valAx>
        <c:axId val="2320391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2037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'802.15.1-2005'!$D$1:$D$14</c:f>
              <c:strCache>
                <c:ptCount val="14"/>
                <c:pt idx="0">
                  <c:v>Taiwan</c:v>
                </c:pt>
                <c:pt idx="1">
                  <c:v>South Korea</c:v>
                </c:pt>
                <c:pt idx="2">
                  <c:v>Netherlands</c:v>
                </c:pt>
                <c:pt idx="3">
                  <c:v>Italy</c:v>
                </c:pt>
                <c:pt idx="4">
                  <c:v>Indonesia</c:v>
                </c:pt>
                <c:pt idx="5">
                  <c:v>India</c:v>
                </c:pt>
                <c:pt idx="6">
                  <c:v>Finland</c:v>
                </c:pt>
                <c:pt idx="7">
                  <c:v>Austria</c:v>
                </c:pt>
                <c:pt idx="8">
                  <c:v>Australia</c:v>
                </c:pt>
                <c:pt idx="9">
                  <c:v>Canada</c:v>
                </c:pt>
                <c:pt idx="10">
                  <c:v>United Kingdom</c:v>
                </c:pt>
                <c:pt idx="11">
                  <c:v>Germany</c:v>
                </c:pt>
                <c:pt idx="12">
                  <c:v>Japan</c:v>
                </c:pt>
                <c:pt idx="13">
                  <c:v>United States</c:v>
                </c:pt>
              </c:strCache>
            </c:strRef>
          </c:cat>
          <c:val>
            <c:numRef>
              <c:f>'802.15.1-2005'!$E$1:$E$14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10</c:v>
                </c:pt>
                <c:pt idx="13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740544"/>
        <c:axId val="231742080"/>
      </c:barChart>
      <c:catAx>
        <c:axId val="231740544"/>
        <c:scaling>
          <c:orientation val="minMax"/>
        </c:scaling>
        <c:delete val="0"/>
        <c:axPos val="l"/>
        <c:majorTickMark val="none"/>
        <c:minorTickMark val="none"/>
        <c:tickLblPos val="nextTo"/>
        <c:crossAx val="231742080"/>
        <c:crosses val="autoZero"/>
        <c:auto val="1"/>
        <c:lblAlgn val="ctr"/>
        <c:lblOffset val="100"/>
        <c:noMultiLvlLbl val="0"/>
      </c:catAx>
      <c:valAx>
        <c:axId val="2317420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174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'802.3-2005-Cor_2'!$D$1:$D$13</c:f>
              <c:strCache>
                <c:ptCount val="13"/>
                <c:pt idx="0">
                  <c:v>Slovenia</c:v>
                </c:pt>
                <c:pt idx="1">
                  <c:v>Ireland</c:v>
                </c:pt>
                <c:pt idx="2">
                  <c:v>Indonesia</c:v>
                </c:pt>
                <c:pt idx="3">
                  <c:v>India</c:v>
                </c:pt>
                <c:pt idx="4">
                  <c:v>Denmark</c:v>
                </c:pt>
                <c:pt idx="5">
                  <c:v>Belgium</c:v>
                </c:pt>
                <c:pt idx="6">
                  <c:v>Austria</c:v>
                </c:pt>
                <c:pt idx="7">
                  <c:v>Japan</c:v>
                </c:pt>
                <c:pt idx="8">
                  <c:v>Canada</c:v>
                </c:pt>
                <c:pt idx="9">
                  <c:v>Germany</c:v>
                </c:pt>
                <c:pt idx="10">
                  <c:v>United Kingdom</c:v>
                </c:pt>
                <c:pt idx="11">
                  <c:v>Italy</c:v>
                </c:pt>
                <c:pt idx="12">
                  <c:v>United States</c:v>
                </c:pt>
              </c:strCache>
            </c:strRef>
          </c:cat>
          <c:val>
            <c:numRef>
              <c:f>'802.3-2005-Cor_2'!$E$1:$E$13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6930944"/>
        <c:axId val="219124096"/>
      </c:barChart>
      <c:catAx>
        <c:axId val="216930944"/>
        <c:scaling>
          <c:orientation val="minMax"/>
        </c:scaling>
        <c:delete val="0"/>
        <c:axPos val="l"/>
        <c:majorTickMark val="none"/>
        <c:minorTickMark val="none"/>
        <c:tickLblPos val="nextTo"/>
        <c:crossAx val="219124096"/>
        <c:crosses val="autoZero"/>
        <c:auto val="1"/>
        <c:lblAlgn val="ctr"/>
        <c:lblOffset val="100"/>
        <c:noMultiLvlLbl val="0"/>
      </c:catAx>
      <c:valAx>
        <c:axId val="2191240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16930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'802.15.7'!$D$1:$D$16</c:f>
              <c:strCache>
                <c:ptCount val="16"/>
                <c:pt idx="0">
                  <c:v>Poland</c:v>
                </c:pt>
                <c:pt idx="1">
                  <c:v>Norway</c:v>
                </c:pt>
                <c:pt idx="2">
                  <c:v>Netherlands</c:v>
                </c:pt>
                <c:pt idx="3">
                  <c:v>Malaysia</c:v>
                </c:pt>
                <c:pt idx="4">
                  <c:v>Indonesia</c:v>
                </c:pt>
                <c:pt idx="5">
                  <c:v>India</c:v>
                </c:pt>
                <c:pt idx="6">
                  <c:v>Finland</c:v>
                </c:pt>
                <c:pt idx="7">
                  <c:v>Austria</c:v>
                </c:pt>
                <c:pt idx="8">
                  <c:v>United Kingdom</c:v>
                </c:pt>
                <c:pt idx="9">
                  <c:v>Israel</c:v>
                </c:pt>
                <c:pt idx="10">
                  <c:v>Canada</c:v>
                </c:pt>
                <c:pt idx="11">
                  <c:v>Taiwan</c:v>
                </c:pt>
                <c:pt idx="12">
                  <c:v>Germany</c:v>
                </c:pt>
                <c:pt idx="13">
                  <c:v>Japan</c:v>
                </c:pt>
                <c:pt idx="14">
                  <c:v>South Korea</c:v>
                </c:pt>
                <c:pt idx="15">
                  <c:v>United States</c:v>
                </c:pt>
              </c:strCache>
            </c:strRef>
          </c:cat>
          <c:val>
            <c:numRef>
              <c:f>'802.15.7'!$E$1:$E$16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5</c:v>
                </c:pt>
                <c:pt idx="13">
                  <c:v>9</c:v>
                </c:pt>
                <c:pt idx="14">
                  <c:v>35</c:v>
                </c:pt>
                <c:pt idx="15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800192"/>
        <c:axId val="232621184"/>
      </c:barChart>
      <c:catAx>
        <c:axId val="231800192"/>
        <c:scaling>
          <c:orientation val="minMax"/>
        </c:scaling>
        <c:delete val="0"/>
        <c:axPos val="l"/>
        <c:majorTickMark val="none"/>
        <c:minorTickMark val="none"/>
        <c:tickLblPos val="nextTo"/>
        <c:crossAx val="232621184"/>
        <c:crosses val="autoZero"/>
        <c:auto val="1"/>
        <c:lblAlgn val="ctr"/>
        <c:lblOffset val="100"/>
        <c:noMultiLvlLbl val="0"/>
      </c:catAx>
      <c:valAx>
        <c:axId val="2326211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180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'802.16m'!$D$1:$D$21</c:f>
              <c:strCache>
                <c:ptCount val="21"/>
                <c:pt idx="0">
                  <c:v>Switzerland</c:v>
                </c:pt>
                <c:pt idx="1">
                  <c:v>Spain</c:v>
                </c:pt>
                <c:pt idx="2">
                  <c:v>Romania</c:v>
                </c:pt>
                <c:pt idx="3">
                  <c:v>Netherlands</c:v>
                </c:pt>
                <c:pt idx="4">
                  <c:v>Indonesia</c:v>
                </c:pt>
                <c:pt idx="5">
                  <c:v>Ecuador</c:v>
                </c:pt>
                <c:pt idx="6">
                  <c:v>Austria</c:v>
                </c:pt>
                <c:pt idx="7">
                  <c:v>Australia</c:v>
                </c:pt>
                <c:pt idx="8">
                  <c:v>Russia</c:v>
                </c:pt>
                <c:pt idx="9">
                  <c:v>Italy</c:v>
                </c:pt>
                <c:pt idx="10">
                  <c:v>Finland</c:v>
                </c:pt>
                <c:pt idx="11">
                  <c:v>India</c:v>
                </c:pt>
                <c:pt idx="12">
                  <c:v>Germany</c:v>
                </c:pt>
                <c:pt idx="13">
                  <c:v>Canada</c:v>
                </c:pt>
                <c:pt idx="14">
                  <c:v>Israel</c:v>
                </c:pt>
                <c:pt idx="15">
                  <c:v>United Kingdom</c:v>
                </c:pt>
                <c:pt idx="16">
                  <c:v>Japan</c:v>
                </c:pt>
                <c:pt idx="17">
                  <c:v>Taiwan</c:v>
                </c:pt>
                <c:pt idx="18">
                  <c:v>South Korea</c:v>
                </c:pt>
                <c:pt idx="19">
                  <c:v>China</c:v>
                </c:pt>
                <c:pt idx="20">
                  <c:v>United States</c:v>
                </c:pt>
              </c:strCache>
            </c:strRef>
          </c:cat>
          <c:val>
            <c:numRef>
              <c:f>'802.16m'!$E$1:$E$21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5</c:v>
                </c:pt>
                <c:pt idx="12">
                  <c:v>6</c:v>
                </c:pt>
                <c:pt idx="13">
                  <c:v>9</c:v>
                </c:pt>
                <c:pt idx="14">
                  <c:v>11</c:v>
                </c:pt>
                <c:pt idx="15">
                  <c:v>12</c:v>
                </c:pt>
                <c:pt idx="16">
                  <c:v>18</c:v>
                </c:pt>
                <c:pt idx="17">
                  <c:v>23</c:v>
                </c:pt>
                <c:pt idx="18">
                  <c:v>50</c:v>
                </c:pt>
                <c:pt idx="19">
                  <c:v>58</c:v>
                </c:pt>
                <c:pt idx="20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466688"/>
        <c:axId val="232468480"/>
      </c:barChart>
      <c:catAx>
        <c:axId val="232466688"/>
        <c:scaling>
          <c:orientation val="minMax"/>
        </c:scaling>
        <c:delete val="0"/>
        <c:axPos val="l"/>
        <c:majorTickMark val="none"/>
        <c:minorTickMark val="none"/>
        <c:tickLblPos val="nextTo"/>
        <c:crossAx val="232468480"/>
        <c:crosses val="autoZero"/>
        <c:auto val="1"/>
        <c:lblAlgn val="ctr"/>
        <c:lblOffset val="100"/>
        <c:noMultiLvlLbl val="0"/>
      </c:catAx>
      <c:valAx>
        <c:axId val="2324684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246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'802.17'!$D$1:$D$14</c:f>
              <c:strCache>
                <c:ptCount val="14"/>
                <c:pt idx="0">
                  <c:v>South Korea</c:v>
                </c:pt>
                <c:pt idx="1">
                  <c:v>Poland</c:v>
                </c:pt>
                <c:pt idx="2">
                  <c:v>Kenya</c:v>
                </c:pt>
                <c:pt idx="3">
                  <c:v>Japan</c:v>
                </c:pt>
                <c:pt idx="4">
                  <c:v>Jamaica</c:v>
                </c:pt>
                <c:pt idx="5">
                  <c:v>Italy</c:v>
                </c:pt>
                <c:pt idx="6">
                  <c:v>Indonesia</c:v>
                </c:pt>
                <c:pt idx="7">
                  <c:v>Finland</c:v>
                </c:pt>
                <c:pt idx="8">
                  <c:v>Austria</c:v>
                </c:pt>
                <c:pt idx="9">
                  <c:v>United Kingdom</c:v>
                </c:pt>
                <c:pt idx="10">
                  <c:v>India</c:v>
                </c:pt>
                <c:pt idx="11">
                  <c:v>Germany</c:v>
                </c:pt>
                <c:pt idx="12">
                  <c:v>Canada</c:v>
                </c:pt>
                <c:pt idx="13">
                  <c:v>United States</c:v>
                </c:pt>
              </c:strCache>
            </c:strRef>
          </c:cat>
          <c:val>
            <c:numRef>
              <c:f>'802.17'!$E$1:$E$14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379904"/>
        <c:axId val="232381440"/>
      </c:barChart>
      <c:catAx>
        <c:axId val="232379904"/>
        <c:scaling>
          <c:orientation val="minMax"/>
        </c:scaling>
        <c:delete val="0"/>
        <c:axPos val="l"/>
        <c:majorTickMark val="none"/>
        <c:minorTickMark val="none"/>
        <c:tickLblPos val="nextTo"/>
        <c:crossAx val="232381440"/>
        <c:crosses val="autoZero"/>
        <c:auto val="1"/>
        <c:lblAlgn val="ctr"/>
        <c:lblOffset val="100"/>
        <c:noMultiLvlLbl val="0"/>
      </c:catAx>
      <c:valAx>
        <c:axId val="2323814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237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'802.20a'!$D$1:$D$11</c:f>
              <c:strCache>
                <c:ptCount val="11"/>
                <c:pt idx="0">
                  <c:v>Poland</c:v>
                </c:pt>
                <c:pt idx="1">
                  <c:v>Jamaica</c:v>
                </c:pt>
                <c:pt idx="2">
                  <c:v>Italy</c:v>
                </c:pt>
                <c:pt idx="3">
                  <c:v>Indonesia</c:v>
                </c:pt>
                <c:pt idx="4">
                  <c:v>India</c:v>
                </c:pt>
                <c:pt idx="5">
                  <c:v>Germany</c:v>
                </c:pt>
                <c:pt idx="6">
                  <c:v>Austria</c:v>
                </c:pt>
                <c:pt idx="7">
                  <c:v>United Kingdom</c:v>
                </c:pt>
                <c:pt idx="8">
                  <c:v>Canada</c:v>
                </c:pt>
                <c:pt idx="9">
                  <c:v>Japan</c:v>
                </c:pt>
                <c:pt idx="10">
                  <c:v>United States</c:v>
                </c:pt>
              </c:strCache>
            </c:strRef>
          </c:cat>
          <c:val>
            <c:numRef>
              <c:f>'802.20a'!$E$1:$E$11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333120"/>
        <c:axId val="233334656"/>
      </c:barChart>
      <c:catAx>
        <c:axId val="233333120"/>
        <c:scaling>
          <c:orientation val="minMax"/>
        </c:scaling>
        <c:delete val="0"/>
        <c:axPos val="l"/>
        <c:majorTickMark val="none"/>
        <c:minorTickMark val="none"/>
        <c:tickLblPos val="nextTo"/>
        <c:crossAx val="233334656"/>
        <c:crosses val="autoZero"/>
        <c:auto val="1"/>
        <c:lblAlgn val="ctr"/>
        <c:lblOffset val="100"/>
        <c:noMultiLvlLbl val="0"/>
      </c:catAx>
      <c:valAx>
        <c:axId val="2333346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333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'802.20b'!$D$1:$D$16</c:f>
              <c:strCache>
                <c:ptCount val="16"/>
                <c:pt idx="0">
                  <c:v>Taiwan</c:v>
                </c:pt>
                <c:pt idx="1">
                  <c:v>Spain</c:v>
                </c:pt>
                <c:pt idx="2">
                  <c:v>South Korea</c:v>
                </c:pt>
                <c:pt idx="3">
                  <c:v>Poland</c:v>
                </c:pt>
                <c:pt idx="4">
                  <c:v>Indonesia</c:v>
                </c:pt>
                <c:pt idx="5">
                  <c:v>India</c:v>
                </c:pt>
                <c:pt idx="6">
                  <c:v>Finland</c:v>
                </c:pt>
                <c:pt idx="7">
                  <c:v>Ecuador</c:v>
                </c:pt>
                <c:pt idx="8">
                  <c:v>Canada</c:v>
                </c:pt>
                <c:pt idx="9">
                  <c:v>Austria</c:v>
                </c:pt>
                <c:pt idx="10">
                  <c:v>Netherlands</c:v>
                </c:pt>
                <c:pt idx="11">
                  <c:v>Italy</c:v>
                </c:pt>
                <c:pt idx="12">
                  <c:v>Japan</c:v>
                </c:pt>
                <c:pt idx="13">
                  <c:v>Germany</c:v>
                </c:pt>
                <c:pt idx="14">
                  <c:v>United Kingdom</c:v>
                </c:pt>
                <c:pt idx="15">
                  <c:v>United States</c:v>
                </c:pt>
              </c:strCache>
            </c:strRef>
          </c:cat>
          <c:val>
            <c:numRef>
              <c:f>'802.20b'!$E$1:$E$16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974976"/>
        <c:axId val="233111936"/>
      </c:barChart>
      <c:catAx>
        <c:axId val="232974976"/>
        <c:scaling>
          <c:orientation val="minMax"/>
        </c:scaling>
        <c:delete val="0"/>
        <c:axPos val="l"/>
        <c:majorTickMark val="none"/>
        <c:minorTickMark val="none"/>
        <c:tickLblPos val="nextTo"/>
        <c:crossAx val="233111936"/>
        <c:crosses val="autoZero"/>
        <c:auto val="1"/>
        <c:lblAlgn val="ctr"/>
        <c:lblOffset val="100"/>
        <c:noMultiLvlLbl val="0"/>
      </c:catAx>
      <c:valAx>
        <c:axId val="2331119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3297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'802.22'!$D$1:$D$18</c:f>
              <c:strCache>
                <c:ptCount val="18"/>
                <c:pt idx="0">
                  <c:v>Spain</c:v>
                </c:pt>
                <c:pt idx="1">
                  <c:v>Indonesia</c:v>
                </c:pt>
                <c:pt idx="2">
                  <c:v>Finland</c:v>
                </c:pt>
                <c:pt idx="3">
                  <c:v>Austria</c:v>
                </c:pt>
                <c:pt idx="4">
                  <c:v>Taiwan</c:v>
                </c:pt>
                <c:pt idx="5">
                  <c:v>Poland</c:v>
                </c:pt>
                <c:pt idx="6">
                  <c:v>Netherlands</c:v>
                </c:pt>
                <c:pt idx="7">
                  <c:v>India</c:v>
                </c:pt>
                <c:pt idx="8">
                  <c:v>China</c:v>
                </c:pt>
                <c:pt idx="9">
                  <c:v>Singapore</c:v>
                </c:pt>
                <c:pt idx="10">
                  <c:v>Italy</c:v>
                </c:pt>
                <c:pt idx="11">
                  <c:v>Israel</c:v>
                </c:pt>
                <c:pt idx="12">
                  <c:v>United Kingdom</c:v>
                </c:pt>
                <c:pt idx="13">
                  <c:v>Germany</c:v>
                </c:pt>
                <c:pt idx="14">
                  <c:v>South Korea</c:v>
                </c:pt>
                <c:pt idx="15">
                  <c:v>Canada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'802.22'!$E$1:$E$18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8</c:v>
                </c:pt>
                <c:pt idx="16">
                  <c:v>18</c:v>
                </c:pt>
                <c:pt idx="17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75360"/>
        <c:axId val="122976896"/>
      </c:barChart>
      <c:catAx>
        <c:axId val="1229753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22976896"/>
        <c:crosses val="autoZero"/>
        <c:auto val="1"/>
        <c:lblAlgn val="ctr"/>
        <c:lblOffset val="100"/>
        <c:noMultiLvlLbl val="0"/>
      </c:catAx>
      <c:valAx>
        <c:axId val="1229768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297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Sheet24!$A$2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Sheet24!$B$1:$E$1</c:f>
              <c:numCache>
                <c:formatCode>General</c:formatCode>
                <c:ptCount val="4"/>
                <c:pt idx="0">
                  <c:v>802.1</c:v>
                </c:pt>
                <c:pt idx="1">
                  <c:v>802.11</c:v>
                </c:pt>
                <c:pt idx="2">
                  <c:v>802.15</c:v>
                </c:pt>
                <c:pt idx="3">
                  <c:v>802.21</c:v>
                </c:pt>
              </c:numCache>
            </c:numRef>
          </c:cat>
          <c:val>
            <c:numRef>
              <c:f>Sheet24!$B$2:$E$2</c:f>
              <c:numCache>
                <c:formatCode>General</c:formatCode>
                <c:ptCount val="4"/>
                <c:pt idx="0">
                  <c:v>110</c:v>
                </c:pt>
                <c:pt idx="1">
                  <c:v>148</c:v>
                </c:pt>
                <c:pt idx="2">
                  <c:v>174</c:v>
                </c:pt>
                <c:pt idx="3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Sheet24!$A$3</c:f>
              <c:strCache>
                <c:ptCount val="1"/>
                <c:pt idx="0">
                  <c:v>Non-US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Sheet24!$B$1:$E$1</c:f>
              <c:numCache>
                <c:formatCode>General</c:formatCode>
                <c:ptCount val="4"/>
                <c:pt idx="0">
                  <c:v>802.1</c:v>
                </c:pt>
                <c:pt idx="1">
                  <c:v>802.11</c:v>
                </c:pt>
                <c:pt idx="2">
                  <c:v>802.15</c:v>
                </c:pt>
                <c:pt idx="3">
                  <c:v>802.21</c:v>
                </c:pt>
              </c:numCache>
            </c:numRef>
          </c:cat>
          <c:val>
            <c:numRef>
              <c:f>Sheet24!$B$3:$E$3</c:f>
              <c:numCache>
                <c:formatCode>General</c:formatCode>
                <c:ptCount val="4"/>
                <c:pt idx="0">
                  <c:v>53</c:v>
                </c:pt>
                <c:pt idx="1">
                  <c:v>101</c:v>
                </c:pt>
                <c:pt idx="2">
                  <c:v>119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892672"/>
        <c:axId val="122894208"/>
        <c:axId val="0"/>
      </c:bar3DChart>
      <c:catAx>
        <c:axId val="12289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894208"/>
        <c:crosses val="autoZero"/>
        <c:auto val="1"/>
        <c:lblAlgn val="ctr"/>
        <c:lblOffset val="100"/>
        <c:noMultiLvlLbl val="0"/>
      </c:catAx>
      <c:valAx>
        <c:axId val="12289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892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'ballotERS by country'!$D$13:$D$30</c:f>
              <c:strCache>
                <c:ptCount val="18"/>
                <c:pt idx="0">
                  <c:v>Poland</c:v>
                </c:pt>
                <c:pt idx="1">
                  <c:v>Ireland</c:v>
                </c:pt>
                <c:pt idx="2">
                  <c:v>Australia</c:v>
                </c:pt>
                <c:pt idx="3">
                  <c:v>Spain</c:v>
                </c:pt>
                <c:pt idx="4">
                  <c:v>Norway</c:v>
                </c:pt>
                <c:pt idx="5">
                  <c:v>Netherlands</c:v>
                </c:pt>
                <c:pt idx="6">
                  <c:v>Italy</c:v>
                </c:pt>
                <c:pt idx="7">
                  <c:v>Finland</c:v>
                </c:pt>
                <c:pt idx="8">
                  <c:v>Taiwan</c:v>
                </c:pt>
                <c:pt idx="9">
                  <c:v>Singapore</c:v>
                </c:pt>
                <c:pt idx="10">
                  <c:v>India</c:v>
                </c:pt>
                <c:pt idx="11">
                  <c:v>Israel</c:v>
                </c:pt>
                <c:pt idx="12">
                  <c:v>South Korea</c:v>
                </c:pt>
                <c:pt idx="13">
                  <c:v>China</c:v>
                </c:pt>
                <c:pt idx="14">
                  <c:v>Canada</c:v>
                </c:pt>
                <c:pt idx="15">
                  <c:v>Germany</c:v>
                </c:pt>
                <c:pt idx="16">
                  <c:v>United Kingdom</c:v>
                </c:pt>
                <c:pt idx="17">
                  <c:v>Japan</c:v>
                </c:pt>
              </c:strCache>
            </c:strRef>
          </c:cat>
          <c:val>
            <c:numRef>
              <c:f>'ballotERS by country'!$E$13:$E$30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13</c:v>
                </c:pt>
                <c:pt idx="14">
                  <c:v>15</c:v>
                </c:pt>
                <c:pt idx="15">
                  <c:v>17</c:v>
                </c:pt>
                <c:pt idx="16">
                  <c:v>24</c:v>
                </c:pt>
                <c:pt idx="17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98848"/>
        <c:axId val="122800384"/>
      </c:barChart>
      <c:catAx>
        <c:axId val="12279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2800384"/>
        <c:crosses val="autoZero"/>
        <c:auto val="1"/>
        <c:lblAlgn val="ctr"/>
        <c:lblOffset val="100"/>
        <c:noMultiLvlLbl val="0"/>
      </c:catAx>
      <c:valAx>
        <c:axId val="12280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798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'802.1AEbn'!$D$1:$D$14</c:f>
              <c:strCache>
                <c:ptCount val="14"/>
                <c:pt idx="0">
                  <c:v>Taiwan</c:v>
                </c:pt>
                <c:pt idx="1">
                  <c:v>South Korea</c:v>
                </c:pt>
                <c:pt idx="2">
                  <c:v>Poland</c:v>
                </c:pt>
                <c:pt idx="3">
                  <c:v>Jamaica</c:v>
                </c:pt>
                <c:pt idx="4">
                  <c:v>Israel</c:v>
                </c:pt>
                <c:pt idx="5">
                  <c:v>Indonesia</c:v>
                </c:pt>
                <c:pt idx="6">
                  <c:v>India</c:v>
                </c:pt>
                <c:pt idx="7">
                  <c:v>Finland</c:v>
                </c:pt>
                <c:pt idx="8">
                  <c:v>Canada</c:v>
                </c:pt>
                <c:pt idx="9">
                  <c:v>Austria</c:v>
                </c:pt>
                <c:pt idx="10">
                  <c:v>Germany</c:v>
                </c:pt>
                <c:pt idx="11">
                  <c:v>United Kingdom</c:v>
                </c:pt>
                <c:pt idx="12">
                  <c:v>Japan</c:v>
                </c:pt>
                <c:pt idx="13">
                  <c:v>United States</c:v>
                </c:pt>
              </c:strCache>
            </c:strRef>
          </c:cat>
          <c:val>
            <c:numRef>
              <c:f>'802.1AEbn'!$E$1:$E$14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87840"/>
        <c:axId val="125989632"/>
      </c:barChart>
      <c:catAx>
        <c:axId val="1259878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25989632"/>
        <c:crosses val="autoZero"/>
        <c:auto val="1"/>
        <c:lblAlgn val="ctr"/>
        <c:lblOffset val="100"/>
        <c:noMultiLvlLbl val="0"/>
      </c:catAx>
      <c:valAx>
        <c:axId val="1259896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598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'802.1aq'!$D$1:$D$13</c:f>
              <c:strCache>
                <c:ptCount val="13"/>
                <c:pt idx="0">
                  <c:v>Sweden</c:v>
                </c:pt>
                <c:pt idx="1">
                  <c:v>Poland</c:v>
                </c:pt>
                <c:pt idx="2">
                  <c:v>Jamaica</c:v>
                </c:pt>
                <c:pt idx="3">
                  <c:v>Italy</c:v>
                </c:pt>
                <c:pt idx="4">
                  <c:v>Indonesia</c:v>
                </c:pt>
                <c:pt idx="5">
                  <c:v>Finland</c:v>
                </c:pt>
                <c:pt idx="6">
                  <c:v>Canada</c:v>
                </c:pt>
                <c:pt idx="7">
                  <c:v>Austria</c:v>
                </c:pt>
                <c:pt idx="8">
                  <c:v>Spain</c:v>
                </c:pt>
                <c:pt idx="9">
                  <c:v>Japan</c:v>
                </c:pt>
                <c:pt idx="10">
                  <c:v>Germany</c:v>
                </c:pt>
                <c:pt idx="11">
                  <c:v>United Kingdom</c:v>
                </c:pt>
                <c:pt idx="12">
                  <c:v>United States</c:v>
                </c:pt>
              </c:strCache>
            </c:strRef>
          </c:cat>
          <c:val>
            <c:numRef>
              <c:f>'802.1aq'!$E$1:$E$13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91392"/>
        <c:axId val="125692928"/>
      </c:barChart>
      <c:catAx>
        <c:axId val="125691392"/>
        <c:scaling>
          <c:orientation val="minMax"/>
        </c:scaling>
        <c:delete val="0"/>
        <c:axPos val="l"/>
        <c:majorTickMark val="none"/>
        <c:minorTickMark val="none"/>
        <c:tickLblPos val="nextTo"/>
        <c:crossAx val="125692928"/>
        <c:crosses val="autoZero"/>
        <c:auto val="1"/>
        <c:lblAlgn val="ctr"/>
        <c:lblOffset val="100"/>
        <c:noMultiLvlLbl val="0"/>
      </c:catAx>
      <c:valAx>
        <c:axId val="1256929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5691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'802.11k'!$E$1:$E$27</c:f>
              <c:strCache>
                <c:ptCount val="27"/>
                <c:pt idx="0">
                  <c:v>Zimbabwe</c:v>
                </c:pt>
                <c:pt idx="1">
                  <c:v>United Arab Emirates</c:v>
                </c:pt>
                <c:pt idx="2">
                  <c:v>Switzerland</c:v>
                </c:pt>
                <c:pt idx="3">
                  <c:v>South Korea</c:v>
                </c:pt>
                <c:pt idx="4">
                  <c:v>Russia</c:v>
                </c:pt>
                <c:pt idx="5">
                  <c:v>Romania</c:v>
                </c:pt>
                <c:pt idx="6">
                  <c:v>Poland</c:v>
                </c:pt>
                <c:pt idx="7">
                  <c:v>New Zealand</c:v>
                </c:pt>
                <c:pt idx="8">
                  <c:v>Mexico</c:v>
                </c:pt>
                <c:pt idx="9">
                  <c:v>Kenya</c:v>
                </c:pt>
                <c:pt idx="10">
                  <c:v>Jamaica</c:v>
                </c:pt>
                <c:pt idx="11">
                  <c:v>Italy</c:v>
                </c:pt>
                <c:pt idx="12">
                  <c:v>Indonesia</c:v>
                </c:pt>
                <c:pt idx="13">
                  <c:v>India</c:v>
                </c:pt>
                <c:pt idx="14">
                  <c:v>Greece</c:v>
                </c:pt>
                <c:pt idx="15">
                  <c:v>France</c:v>
                </c:pt>
                <c:pt idx="16">
                  <c:v>Austria</c:v>
                </c:pt>
                <c:pt idx="17">
                  <c:v>Australia</c:v>
                </c:pt>
                <c:pt idx="18">
                  <c:v>Taiwan</c:v>
                </c:pt>
                <c:pt idx="19">
                  <c:v>Spain</c:v>
                </c:pt>
                <c:pt idx="20">
                  <c:v>Finland</c:v>
                </c:pt>
                <c:pt idx="21">
                  <c:v>United Kingdom</c:v>
                </c:pt>
                <c:pt idx="22">
                  <c:v>Israel</c:v>
                </c:pt>
                <c:pt idx="23">
                  <c:v>Germany</c:v>
                </c:pt>
                <c:pt idx="24">
                  <c:v>Japan</c:v>
                </c:pt>
                <c:pt idx="25">
                  <c:v>Canada</c:v>
                </c:pt>
                <c:pt idx="26">
                  <c:v>United States</c:v>
                </c:pt>
              </c:strCache>
            </c:strRef>
          </c:cat>
          <c:val>
            <c:numRef>
              <c:f>'802.11k'!$F$1:$F$27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4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9080192"/>
        <c:axId val="219081728"/>
      </c:barChart>
      <c:catAx>
        <c:axId val="2190801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9081728"/>
        <c:crosses val="autoZero"/>
        <c:auto val="1"/>
        <c:lblAlgn val="ctr"/>
        <c:lblOffset val="100"/>
        <c:noMultiLvlLbl val="0"/>
      </c:catAx>
      <c:valAx>
        <c:axId val="2190817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1908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'802.1AXbk'!$D$1:$D$15</c:f>
              <c:strCache>
                <c:ptCount val="15"/>
                <c:pt idx="0">
                  <c:v>Sweden</c:v>
                </c:pt>
                <c:pt idx="1">
                  <c:v>Spain</c:v>
                </c:pt>
                <c:pt idx="2">
                  <c:v>Poland</c:v>
                </c:pt>
                <c:pt idx="3">
                  <c:v>Jamaica</c:v>
                </c:pt>
                <c:pt idx="4">
                  <c:v>Italy</c:v>
                </c:pt>
                <c:pt idx="5">
                  <c:v>Israel</c:v>
                </c:pt>
                <c:pt idx="6">
                  <c:v>Indonesia</c:v>
                </c:pt>
                <c:pt idx="7">
                  <c:v>India</c:v>
                </c:pt>
                <c:pt idx="8">
                  <c:v>Finland</c:v>
                </c:pt>
                <c:pt idx="9">
                  <c:v>Canada</c:v>
                </c:pt>
                <c:pt idx="10">
                  <c:v>Austria</c:v>
                </c:pt>
                <c:pt idx="11">
                  <c:v>United Kingdom</c:v>
                </c:pt>
                <c:pt idx="12">
                  <c:v>Japan</c:v>
                </c:pt>
                <c:pt idx="13">
                  <c:v>Germany</c:v>
                </c:pt>
                <c:pt idx="14">
                  <c:v>United States</c:v>
                </c:pt>
              </c:strCache>
            </c:strRef>
          </c:cat>
          <c:val>
            <c:numRef>
              <c:f>'802.1AXbk'!$E$1:$E$15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538560"/>
        <c:axId val="153540096"/>
      </c:barChart>
      <c:catAx>
        <c:axId val="153538560"/>
        <c:scaling>
          <c:orientation val="minMax"/>
        </c:scaling>
        <c:delete val="0"/>
        <c:axPos val="l"/>
        <c:majorTickMark val="none"/>
        <c:minorTickMark val="none"/>
        <c:tickLblPos val="nextTo"/>
        <c:crossAx val="153540096"/>
        <c:crosses val="autoZero"/>
        <c:auto val="1"/>
        <c:lblAlgn val="ctr"/>
        <c:lblOffset val="100"/>
        <c:noMultiLvlLbl val="0"/>
      </c:catAx>
      <c:valAx>
        <c:axId val="1535400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3538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'802.1BA'!$D$1:$D$15</c:f>
              <c:strCache>
                <c:ptCount val="15"/>
                <c:pt idx="0">
                  <c:v>South Korea</c:v>
                </c:pt>
                <c:pt idx="1">
                  <c:v>Spain</c:v>
                </c:pt>
                <c:pt idx="2">
                  <c:v>Slovenia</c:v>
                </c:pt>
                <c:pt idx="3">
                  <c:v>Poland</c:v>
                </c:pt>
                <c:pt idx="4">
                  <c:v>Kenya</c:v>
                </c:pt>
                <c:pt idx="5">
                  <c:v>Jamaica</c:v>
                </c:pt>
                <c:pt idx="6">
                  <c:v>Indonesia</c:v>
                </c:pt>
                <c:pt idx="7">
                  <c:v>Finland</c:v>
                </c:pt>
                <c:pt idx="8">
                  <c:v>Australia</c:v>
                </c:pt>
                <c:pt idx="9">
                  <c:v>India</c:v>
                </c:pt>
                <c:pt idx="10">
                  <c:v>Japan</c:v>
                </c:pt>
                <c:pt idx="11">
                  <c:v>Canada</c:v>
                </c:pt>
                <c:pt idx="12">
                  <c:v>United Kingdom</c:v>
                </c:pt>
                <c:pt idx="13">
                  <c:v>Germany</c:v>
                </c:pt>
                <c:pt idx="14">
                  <c:v>United States</c:v>
                </c:pt>
              </c:strCache>
            </c:strRef>
          </c:cat>
          <c:val>
            <c:numRef>
              <c:f>'802.1BA'!$E$1:$E$15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5</c:v>
                </c:pt>
                <c:pt idx="1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96512"/>
        <c:axId val="153702400"/>
      </c:barChart>
      <c:catAx>
        <c:axId val="153696512"/>
        <c:scaling>
          <c:orientation val="minMax"/>
        </c:scaling>
        <c:delete val="0"/>
        <c:axPos val="l"/>
        <c:majorTickMark val="none"/>
        <c:minorTickMark val="none"/>
        <c:tickLblPos val="nextTo"/>
        <c:crossAx val="153702400"/>
        <c:crosses val="autoZero"/>
        <c:auto val="1"/>
        <c:lblAlgn val="ctr"/>
        <c:lblOffset val="100"/>
        <c:noMultiLvlLbl val="0"/>
      </c:catAx>
      <c:valAx>
        <c:axId val="1537024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369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'802.1BR'!$D$1:$D$12</c:f>
              <c:strCache>
                <c:ptCount val="12"/>
                <c:pt idx="0">
                  <c:v>Sweden</c:v>
                </c:pt>
                <c:pt idx="1">
                  <c:v>Spain</c:v>
                </c:pt>
                <c:pt idx="2">
                  <c:v>Poland</c:v>
                </c:pt>
                <c:pt idx="3">
                  <c:v>Indonesia</c:v>
                </c:pt>
                <c:pt idx="4">
                  <c:v>Finland</c:v>
                </c:pt>
                <c:pt idx="5">
                  <c:v>China</c:v>
                </c:pt>
                <c:pt idx="6">
                  <c:v>India</c:v>
                </c:pt>
                <c:pt idx="7">
                  <c:v>Canada</c:v>
                </c:pt>
                <c:pt idx="8">
                  <c:v>Germany</c:v>
                </c:pt>
                <c:pt idx="9">
                  <c:v>United Kingdom</c:v>
                </c:pt>
                <c:pt idx="10">
                  <c:v>Japan</c:v>
                </c:pt>
                <c:pt idx="11">
                  <c:v>United States</c:v>
                </c:pt>
              </c:strCache>
            </c:strRef>
          </c:cat>
          <c:val>
            <c:numRef>
              <c:f>'802.1BR'!$E$1:$E$12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544896"/>
        <c:axId val="122546432"/>
      </c:barChart>
      <c:catAx>
        <c:axId val="122544896"/>
        <c:scaling>
          <c:orientation val="minMax"/>
        </c:scaling>
        <c:delete val="0"/>
        <c:axPos val="l"/>
        <c:majorTickMark val="none"/>
        <c:minorTickMark val="none"/>
        <c:tickLblPos val="nextTo"/>
        <c:crossAx val="122546432"/>
        <c:crosses val="autoZero"/>
        <c:auto val="1"/>
        <c:lblAlgn val="ctr"/>
        <c:lblOffset val="100"/>
        <c:noMultiLvlLbl val="0"/>
      </c:catAx>
      <c:valAx>
        <c:axId val="12254643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2254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'802.1Qbf'!$D$1:$D$14</c:f>
              <c:strCache>
                <c:ptCount val="14"/>
                <c:pt idx="0">
                  <c:v>Taiwan</c:v>
                </c:pt>
                <c:pt idx="1">
                  <c:v>South Korea</c:v>
                </c:pt>
                <c:pt idx="2">
                  <c:v>Poland</c:v>
                </c:pt>
                <c:pt idx="3">
                  <c:v>Italy</c:v>
                </c:pt>
                <c:pt idx="4">
                  <c:v>Indonesia</c:v>
                </c:pt>
                <c:pt idx="5">
                  <c:v>Finland</c:v>
                </c:pt>
                <c:pt idx="6">
                  <c:v>Canada</c:v>
                </c:pt>
                <c:pt idx="7">
                  <c:v>Austria</c:v>
                </c:pt>
                <c:pt idx="8">
                  <c:v>Spain</c:v>
                </c:pt>
                <c:pt idx="9">
                  <c:v>India</c:v>
                </c:pt>
                <c:pt idx="10">
                  <c:v>Germany</c:v>
                </c:pt>
                <c:pt idx="11">
                  <c:v>Japan</c:v>
                </c:pt>
                <c:pt idx="12">
                  <c:v>United Kingdom</c:v>
                </c:pt>
                <c:pt idx="13">
                  <c:v>United States</c:v>
                </c:pt>
              </c:strCache>
            </c:strRef>
          </c:cat>
          <c:val>
            <c:numRef>
              <c:f>'802.1Qbf'!$E$1:$E$14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5</c:v>
                </c:pt>
                <c:pt idx="1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47968"/>
        <c:axId val="155349760"/>
      </c:barChart>
      <c:catAx>
        <c:axId val="1553479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55349760"/>
        <c:crosses val="autoZero"/>
        <c:auto val="1"/>
        <c:lblAlgn val="ctr"/>
        <c:lblOffset val="100"/>
        <c:noMultiLvlLbl val="0"/>
      </c:catAx>
      <c:valAx>
        <c:axId val="1553497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534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'802.1Qbg'!$D$1:$D$12</c:f>
              <c:strCache>
                <c:ptCount val="12"/>
                <c:pt idx="0">
                  <c:v>Sweden</c:v>
                </c:pt>
                <c:pt idx="1">
                  <c:v>Spain</c:v>
                </c:pt>
                <c:pt idx="2">
                  <c:v>Poland</c:v>
                </c:pt>
                <c:pt idx="3">
                  <c:v>Indonesia</c:v>
                </c:pt>
                <c:pt idx="4">
                  <c:v>Finland</c:v>
                </c:pt>
                <c:pt idx="5">
                  <c:v>China</c:v>
                </c:pt>
                <c:pt idx="6">
                  <c:v>India</c:v>
                </c:pt>
                <c:pt idx="7">
                  <c:v>Canada</c:v>
                </c:pt>
                <c:pt idx="8">
                  <c:v>United Kingdom</c:v>
                </c:pt>
                <c:pt idx="9">
                  <c:v>Germany</c:v>
                </c:pt>
                <c:pt idx="10">
                  <c:v>Japan</c:v>
                </c:pt>
                <c:pt idx="11">
                  <c:v>United States</c:v>
                </c:pt>
              </c:strCache>
            </c:strRef>
          </c:cat>
          <c:val>
            <c:numRef>
              <c:f>'802.1Qbg'!$E$1:$E$12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6</c:v>
                </c:pt>
                <c:pt idx="1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645440"/>
        <c:axId val="155646976"/>
      </c:barChart>
      <c:catAx>
        <c:axId val="1556454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55646976"/>
        <c:crosses val="autoZero"/>
        <c:auto val="1"/>
        <c:lblAlgn val="ctr"/>
        <c:lblOffset val="100"/>
        <c:noMultiLvlLbl val="0"/>
      </c:catAx>
      <c:valAx>
        <c:axId val="1556469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564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'802.11aa'!$D$1:$D$19</c:f>
              <c:strCache>
                <c:ptCount val="19"/>
                <c:pt idx="0">
                  <c:v>Zimbabwe</c:v>
                </c:pt>
                <c:pt idx="1">
                  <c:v>South Korea</c:v>
                </c:pt>
                <c:pt idx="2">
                  <c:v>Romania</c:v>
                </c:pt>
                <c:pt idx="3">
                  <c:v>Italy</c:v>
                </c:pt>
                <c:pt idx="4">
                  <c:v>Indonesia</c:v>
                </c:pt>
                <c:pt idx="5">
                  <c:v>India</c:v>
                </c:pt>
                <c:pt idx="6">
                  <c:v>Austria</c:v>
                </c:pt>
                <c:pt idx="7">
                  <c:v>Taiwan</c:v>
                </c:pt>
                <c:pt idx="8">
                  <c:v>Singapore</c:v>
                </c:pt>
                <c:pt idx="9">
                  <c:v>Finland</c:v>
                </c:pt>
                <c:pt idx="10">
                  <c:v>China</c:v>
                </c:pt>
                <c:pt idx="11">
                  <c:v>Canada</c:v>
                </c:pt>
                <c:pt idx="12">
                  <c:v>Australia</c:v>
                </c:pt>
                <c:pt idx="13">
                  <c:v>Netherlands</c:v>
                </c:pt>
                <c:pt idx="14">
                  <c:v>Israel</c:v>
                </c:pt>
                <c:pt idx="15">
                  <c:v>United Kingdom</c:v>
                </c:pt>
                <c:pt idx="16">
                  <c:v>Germany</c:v>
                </c:pt>
                <c:pt idx="17">
                  <c:v>Japan</c:v>
                </c:pt>
                <c:pt idx="18">
                  <c:v>United States</c:v>
                </c:pt>
              </c:strCache>
            </c:strRef>
          </c:cat>
          <c:val>
            <c:numRef>
              <c:f>'802.11aa'!$E$1:$E$19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8</c:v>
                </c:pt>
                <c:pt idx="16">
                  <c:v>8</c:v>
                </c:pt>
                <c:pt idx="17">
                  <c:v>16</c:v>
                </c:pt>
                <c:pt idx="18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889664"/>
        <c:axId val="155891200"/>
      </c:barChart>
      <c:catAx>
        <c:axId val="155889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155891200"/>
        <c:crosses val="autoZero"/>
        <c:auto val="1"/>
        <c:lblAlgn val="ctr"/>
        <c:lblOffset val="100"/>
        <c:noMultiLvlLbl val="0"/>
      </c:catAx>
      <c:valAx>
        <c:axId val="1558912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588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'802.11ad'!$D$1:$D$23</c:f>
              <c:strCache>
                <c:ptCount val="23"/>
                <c:pt idx="0">
                  <c:v>Zimbabwe</c:v>
                </c:pt>
                <c:pt idx="1">
                  <c:v>Spain</c:v>
                </c:pt>
                <c:pt idx="2">
                  <c:v>Romania</c:v>
                </c:pt>
                <c:pt idx="3">
                  <c:v>Poland</c:v>
                </c:pt>
                <c:pt idx="4">
                  <c:v>New Zealand</c:v>
                </c:pt>
                <c:pt idx="5">
                  <c:v>Malaysia</c:v>
                </c:pt>
                <c:pt idx="6">
                  <c:v>Jamaica</c:v>
                </c:pt>
                <c:pt idx="7">
                  <c:v>Indonesia</c:v>
                </c:pt>
                <c:pt idx="8">
                  <c:v>Austria</c:v>
                </c:pt>
                <c:pt idx="9">
                  <c:v>Australia</c:v>
                </c:pt>
                <c:pt idx="10">
                  <c:v>Netherlands</c:v>
                </c:pt>
                <c:pt idx="11">
                  <c:v>Singapore</c:v>
                </c:pt>
                <c:pt idx="12">
                  <c:v>Israel</c:v>
                </c:pt>
                <c:pt idx="13">
                  <c:v>India</c:v>
                </c:pt>
                <c:pt idx="14">
                  <c:v>Finland</c:v>
                </c:pt>
                <c:pt idx="15">
                  <c:v>Taiwan</c:v>
                </c:pt>
                <c:pt idx="16">
                  <c:v>South Korea</c:v>
                </c:pt>
                <c:pt idx="17">
                  <c:v>China</c:v>
                </c:pt>
                <c:pt idx="18">
                  <c:v>Canada</c:v>
                </c:pt>
                <c:pt idx="19">
                  <c:v>Germany</c:v>
                </c:pt>
                <c:pt idx="20">
                  <c:v>United Kingdom</c:v>
                </c:pt>
                <c:pt idx="21">
                  <c:v>Japan</c:v>
                </c:pt>
                <c:pt idx="22">
                  <c:v>United States</c:v>
                </c:pt>
              </c:strCache>
            </c:strRef>
          </c:cat>
          <c:val>
            <c:numRef>
              <c:f>'802.11ad'!$E$1:$E$23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8</c:v>
                </c:pt>
                <c:pt idx="20">
                  <c:v>13</c:v>
                </c:pt>
                <c:pt idx="21">
                  <c:v>27</c:v>
                </c:pt>
                <c:pt idx="22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56896"/>
        <c:axId val="156258688"/>
      </c:barChart>
      <c:catAx>
        <c:axId val="156256896"/>
        <c:scaling>
          <c:orientation val="minMax"/>
        </c:scaling>
        <c:delete val="0"/>
        <c:axPos val="l"/>
        <c:majorTickMark val="none"/>
        <c:minorTickMark val="none"/>
        <c:tickLblPos val="nextTo"/>
        <c:crossAx val="156258688"/>
        <c:crosses val="autoZero"/>
        <c:auto val="1"/>
        <c:lblAlgn val="ctr"/>
        <c:lblOffset val="100"/>
        <c:noMultiLvlLbl val="0"/>
      </c:catAx>
      <c:valAx>
        <c:axId val="1562586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625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'802.11ae'!$D$1:$D$20</c:f>
              <c:strCache>
                <c:ptCount val="20"/>
                <c:pt idx="0">
                  <c:v>Zimbabwe</c:v>
                </c:pt>
                <c:pt idx="1">
                  <c:v>South Korea</c:v>
                </c:pt>
                <c:pt idx="2">
                  <c:v>Romania</c:v>
                </c:pt>
                <c:pt idx="3">
                  <c:v>Poland</c:v>
                </c:pt>
                <c:pt idx="4">
                  <c:v>Italy</c:v>
                </c:pt>
                <c:pt idx="5">
                  <c:v>Indonesia</c:v>
                </c:pt>
                <c:pt idx="6">
                  <c:v>India</c:v>
                </c:pt>
                <c:pt idx="7">
                  <c:v>Austria</c:v>
                </c:pt>
                <c:pt idx="8">
                  <c:v>Taiwan</c:v>
                </c:pt>
                <c:pt idx="9">
                  <c:v>Singapore</c:v>
                </c:pt>
                <c:pt idx="10">
                  <c:v>Israel</c:v>
                </c:pt>
                <c:pt idx="11">
                  <c:v>Finland</c:v>
                </c:pt>
                <c:pt idx="12">
                  <c:v>China</c:v>
                </c:pt>
                <c:pt idx="13">
                  <c:v>Canada</c:v>
                </c:pt>
                <c:pt idx="14">
                  <c:v>Australia</c:v>
                </c:pt>
                <c:pt idx="15">
                  <c:v>Netherlands</c:v>
                </c:pt>
                <c:pt idx="16">
                  <c:v>Germany</c:v>
                </c:pt>
                <c:pt idx="17">
                  <c:v>United Kingdom</c:v>
                </c:pt>
                <c:pt idx="18">
                  <c:v>Japan</c:v>
                </c:pt>
                <c:pt idx="19">
                  <c:v>United States</c:v>
                </c:pt>
              </c:strCache>
            </c:strRef>
          </c:cat>
          <c:val>
            <c:numRef>
              <c:f>'802.11ae'!$E$1:$E$20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6</c:v>
                </c:pt>
                <c:pt idx="17">
                  <c:v>7</c:v>
                </c:pt>
                <c:pt idx="18">
                  <c:v>15</c:v>
                </c:pt>
                <c:pt idx="19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87040"/>
        <c:axId val="156088576"/>
      </c:barChart>
      <c:catAx>
        <c:axId val="156087040"/>
        <c:scaling>
          <c:orientation val="minMax"/>
        </c:scaling>
        <c:delete val="0"/>
        <c:axPos val="l"/>
        <c:majorTickMark val="none"/>
        <c:minorTickMark val="none"/>
        <c:tickLblPos val="nextTo"/>
        <c:crossAx val="156088576"/>
        <c:crosses val="autoZero"/>
        <c:auto val="1"/>
        <c:lblAlgn val="ctr"/>
        <c:lblOffset val="100"/>
        <c:noMultiLvlLbl val="0"/>
      </c:catAx>
      <c:valAx>
        <c:axId val="1560885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56087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'802.15.4'!$D$1:$D$19</c:f>
              <c:strCache>
                <c:ptCount val="19"/>
                <c:pt idx="0">
                  <c:v>Taiwan</c:v>
                </c:pt>
                <c:pt idx="1">
                  <c:v>Spain</c:v>
                </c:pt>
                <c:pt idx="2">
                  <c:v>Poland</c:v>
                </c:pt>
                <c:pt idx="3">
                  <c:v>Norway</c:v>
                </c:pt>
                <c:pt idx="4">
                  <c:v>Netherlands</c:v>
                </c:pt>
                <c:pt idx="5">
                  <c:v>Jamaica</c:v>
                </c:pt>
                <c:pt idx="6">
                  <c:v>Israel</c:v>
                </c:pt>
                <c:pt idx="7">
                  <c:v>Indonesia</c:v>
                </c:pt>
                <c:pt idx="8">
                  <c:v>India</c:v>
                </c:pt>
                <c:pt idx="9">
                  <c:v>Finland</c:v>
                </c:pt>
                <c:pt idx="10">
                  <c:v>Austria</c:v>
                </c:pt>
                <c:pt idx="11">
                  <c:v>South Korea</c:v>
                </c:pt>
                <c:pt idx="12">
                  <c:v>Singapore</c:v>
                </c:pt>
                <c:pt idx="13">
                  <c:v>United Kingdom</c:v>
                </c:pt>
                <c:pt idx="14">
                  <c:v>Germany</c:v>
                </c:pt>
                <c:pt idx="15">
                  <c:v>Canada</c:v>
                </c:pt>
                <c:pt idx="16">
                  <c:v>China</c:v>
                </c:pt>
                <c:pt idx="17">
                  <c:v>Japan</c:v>
                </c:pt>
                <c:pt idx="18">
                  <c:v>United States</c:v>
                </c:pt>
              </c:strCache>
            </c:strRef>
          </c:cat>
          <c:val>
            <c:numRef>
              <c:f>'802.15.4'!$E$1:$E$19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7</c:v>
                </c:pt>
                <c:pt idx="17">
                  <c:v>13</c:v>
                </c:pt>
                <c:pt idx="18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777664"/>
        <c:axId val="177685248"/>
      </c:barChart>
      <c:catAx>
        <c:axId val="177777664"/>
        <c:scaling>
          <c:orientation val="minMax"/>
        </c:scaling>
        <c:delete val="0"/>
        <c:axPos val="l"/>
        <c:majorTickMark val="none"/>
        <c:minorTickMark val="none"/>
        <c:tickLblPos val="nextTo"/>
        <c:crossAx val="177685248"/>
        <c:crosses val="autoZero"/>
        <c:auto val="1"/>
        <c:lblAlgn val="ctr"/>
        <c:lblOffset val="100"/>
        <c:noMultiLvlLbl val="0"/>
      </c:catAx>
      <c:valAx>
        <c:axId val="1776852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7777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'802.15.4e'!$D$1:$D$17</c:f>
              <c:strCache>
                <c:ptCount val="17"/>
                <c:pt idx="0">
                  <c:v>South Korea</c:v>
                </c:pt>
                <c:pt idx="1">
                  <c:v>Singapore</c:v>
                </c:pt>
                <c:pt idx="2">
                  <c:v>Netherlands</c:v>
                </c:pt>
                <c:pt idx="3">
                  <c:v>Israel</c:v>
                </c:pt>
                <c:pt idx="4">
                  <c:v>Ireland</c:v>
                </c:pt>
                <c:pt idx="5">
                  <c:v>Indonesia</c:v>
                </c:pt>
                <c:pt idx="6">
                  <c:v>India</c:v>
                </c:pt>
                <c:pt idx="7">
                  <c:v>France</c:v>
                </c:pt>
                <c:pt idx="8">
                  <c:v>Finland</c:v>
                </c:pt>
                <c:pt idx="9">
                  <c:v>Taiwan</c:v>
                </c:pt>
                <c:pt idx="10">
                  <c:v>Norway</c:v>
                </c:pt>
                <c:pt idx="11">
                  <c:v>Canada</c:v>
                </c:pt>
                <c:pt idx="12">
                  <c:v>United Kingdom</c:v>
                </c:pt>
                <c:pt idx="13">
                  <c:v>China</c:v>
                </c:pt>
                <c:pt idx="14">
                  <c:v>Germany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'802.15.4e'!$E$1:$E$17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29</c:v>
                </c:pt>
                <c:pt idx="16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85024"/>
        <c:axId val="177986560"/>
      </c:barChart>
      <c:catAx>
        <c:axId val="177985024"/>
        <c:scaling>
          <c:orientation val="minMax"/>
        </c:scaling>
        <c:delete val="0"/>
        <c:axPos val="l"/>
        <c:majorTickMark val="none"/>
        <c:minorTickMark val="none"/>
        <c:tickLblPos val="nextTo"/>
        <c:crossAx val="177986560"/>
        <c:crosses val="autoZero"/>
        <c:auto val="1"/>
        <c:lblAlgn val="ctr"/>
        <c:lblOffset val="100"/>
        <c:noMultiLvlLbl val="0"/>
      </c:catAx>
      <c:valAx>
        <c:axId val="17798656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7798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'802.11r'!$D$1:$D$19</c:f>
              <c:strCache>
                <c:ptCount val="19"/>
                <c:pt idx="0">
                  <c:v>Zimbabwe</c:v>
                </c:pt>
                <c:pt idx="1">
                  <c:v>Taiwan</c:v>
                </c:pt>
                <c:pt idx="2">
                  <c:v>Spain</c:v>
                </c:pt>
                <c:pt idx="3">
                  <c:v>Singapore</c:v>
                </c:pt>
                <c:pt idx="4">
                  <c:v>Russia</c:v>
                </c:pt>
                <c:pt idx="5">
                  <c:v>Jamaica</c:v>
                </c:pt>
                <c:pt idx="6">
                  <c:v>Greece</c:v>
                </c:pt>
                <c:pt idx="7">
                  <c:v>China</c:v>
                </c:pt>
                <c:pt idx="8">
                  <c:v>Australia</c:v>
                </c:pt>
                <c:pt idx="9">
                  <c:v>South Korea</c:v>
                </c:pt>
                <c:pt idx="10">
                  <c:v>India</c:v>
                </c:pt>
                <c:pt idx="11">
                  <c:v>Italy</c:v>
                </c:pt>
                <c:pt idx="12">
                  <c:v>Israel</c:v>
                </c:pt>
                <c:pt idx="13">
                  <c:v>Finland</c:v>
                </c:pt>
                <c:pt idx="14">
                  <c:v>Germany</c:v>
                </c:pt>
                <c:pt idx="15">
                  <c:v>United Kingdom</c:v>
                </c:pt>
                <c:pt idx="16">
                  <c:v>Japan</c:v>
                </c:pt>
                <c:pt idx="17">
                  <c:v>Canada</c:v>
                </c:pt>
                <c:pt idx="18">
                  <c:v>United States</c:v>
                </c:pt>
              </c:strCache>
            </c:strRef>
          </c:cat>
          <c:val>
            <c:numRef>
              <c:f>'802.11r'!$E$1:$E$19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0597632"/>
        <c:axId val="220640384"/>
      </c:barChart>
      <c:catAx>
        <c:axId val="2205976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20640384"/>
        <c:crosses val="autoZero"/>
        <c:auto val="1"/>
        <c:lblAlgn val="ctr"/>
        <c:lblOffset val="100"/>
        <c:noMultiLvlLbl val="0"/>
      </c:catAx>
      <c:valAx>
        <c:axId val="2206403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2059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'802.15.4f'!$D$1:$D$17</c:f>
              <c:strCache>
                <c:ptCount val="17"/>
                <c:pt idx="0">
                  <c:v>Singapore</c:v>
                </c:pt>
                <c:pt idx="1">
                  <c:v>Poland</c:v>
                </c:pt>
                <c:pt idx="2">
                  <c:v>Netherlands</c:v>
                </c:pt>
                <c:pt idx="3">
                  <c:v>Indonesia</c:v>
                </c:pt>
                <c:pt idx="4">
                  <c:v>India</c:v>
                </c:pt>
                <c:pt idx="5">
                  <c:v>Finland</c:v>
                </c:pt>
                <c:pt idx="6">
                  <c:v>Taiwan</c:v>
                </c:pt>
                <c:pt idx="7">
                  <c:v>South Korea</c:v>
                </c:pt>
                <c:pt idx="8">
                  <c:v>Israel</c:v>
                </c:pt>
                <c:pt idx="9">
                  <c:v>Ireland</c:v>
                </c:pt>
                <c:pt idx="10">
                  <c:v>Norway</c:v>
                </c:pt>
                <c:pt idx="11">
                  <c:v>Canada</c:v>
                </c:pt>
                <c:pt idx="12">
                  <c:v>United Kingdom</c:v>
                </c:pt>
                <c:pt idx="13">
                  <c:v>Germany</c:v>
                </c:pt>
                <c:pt idx="14">
                  <c:v>China</c:v>
                </c:pt>
                <c:pt idx="15">
                  <c:v>Japan</c:v>
                </c:pt>
                <c:pt idx="16">
                  <c:v>United States</c:v>
                </c:pt>
              </c:strCache>
            </c:strRef>
          </c:cat>
          <c:val>
            <c:numRef>
              <c:f>'802.15.4f'!$E$1:$E$17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18</c:v>
                </c:pt>
                <c:pt idx="16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33344"/>
        <c:axId val="178234880"/>
      </c:barChart>
      <c:catAx>
        <c:axId val="178233344"/>
        <c:scaling>
          <c:orientation val="minMax"/>
        </c:scaling>
        <c:delete val="0"/>
        <c:axPos val="l"/>
        <c:majorTickMark val="none"/>
        <c:minorTickMark val="none"/>
        <c:tickLblPos val="nextTo"/>
        <c:crossAx val="178234880"/>
        <c:crosses val="autoZero"/>
        <c:auto val="1"/>
        <c:lblAlgn val="ctr"/>
        <c:lblOffset val="100"/>
        <c:noMultiLvlLbl val="0"/>
      </c:catAx>
      <c:valAx>
        <c:axId val="17823488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7823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'802.15.4g'!$D$1:$D$19</c:f>
              <c:strCache>
                <c:ptCount val="19"/>
                <c:pt idx="0">
                  <c:v>Spain</c:v>
                </c:pt>
                <c:pt idx="1">
                  <c:v>South Korea</c:v>
                </c:pt>
                <c:pt idx="2">
                  <c:v>Ireland</c:v>
                </c:pt>
                <c:pt idx="3">
                  <c:v>Indonesia</c:v>
                </c:pt>
                <c:pt idx="4">
                  <c:v>India</c:v>
                </c:pt>
                <c:pt idx="5">
                  <c:v>France</c:v>
                </c:pt>
                <c:pt idx="6">
                  <c:v>Finland</c:v>
                </c:pt>
                <c:pt idx="7">
                  <c:v>Austria</c:v>
                </c:pt>
                <c:pt idx="8">
                  <c:v>Taiwan</c:v>
                </c:pt>
                <c:pt idx="9">
                  <c:v>Singapore</c:v>
                </c:pt>
                <c:pt idx="10">
                  <c:v>Norway</c:v>
                </c:pt>
                <c:pt idx="11">
                  <c:v>Netherlands</c:v>
                </c:pt>
                <c:pt idx="12">
                  <c:v>Canada</c:v>
                </c:pt>
                <c:pt idx="13">
                  <c:v>Israel</c:v>
                </c:pt>
                <c:pt idx="14">
                  <c:v>United Kingdom</c:v>
                </c:pt>
                <c:pt idx="15">
                  <c:v>China</c:v>
                </c:pt>
                <c:pt idx="16">
                  <c:v>Germany</c:v>
                </c:pt>
                <c:pt idx="17">
                  <c:v>Japan</c:v>
                </c:pt>
                <c:pt idx="18">
                  <c:v>United States</c:v>
                </c:pt>
              </c:strCache>
            </c:strRef>
          </c:cat>
          <c:val>
            <c:numRef>
              <c:f>'802.15.4g'!$E$1:$E$19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7</c:v>
                </c:pt>
                <c:pt idx="15">
                  <c:v>7</c:v>
                </c:pt>
                <c:pt idx="16">
                  <c:v>10</c:v>
                </c:pt>
                <c:pt idx="17">
                  <c:v>42</c:v>
                </c:pt>
                <c:pt idx="18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02432"/>
        <c:axId val="178403968"/>
      </c:barChart>
      <c:catAx>
        <c:axId val="178402432"/>
        <c:scaling>
          <c:orientation val="minMax"/>
        </c:scaling>
        <c:delete val="0"/>
        <c:axPos val="l"/>
        <c:majorTickMark val="none"/>
        <c:minorTickMark val="none"/>
        <c:tickLblPos val="nextTo"/>
        <c:crossAx val="178403968"/>
        <c:crosses val="autoZero"/>
        <c:auto val="1"/>
        <c:lblAlgn val="ctr"/>
        <c:lblOffset val="100"/>
        <c:noMultiLvlLbl val="0"/>
      </c:catAx>
      <c:valAx>
        <c:axId val="1784039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7840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'802.15.6'!$D$1:$D$18</c:f>
              <c:strCache>
                <c:ptCount val="18"/>
                <c:pt idx="0">
                  <c:v>Singapore</c:v>
                </c:pt>
                <c:pt idx="1">
                  <c:v>Poland</c:v>
                </c:pt>
                <c:pt idx="2">
                  <c:v>Netherlands</c:v>
                </c:pt>
                <c:pt idx="3">
                  <c:v>Indonesia</c:v>
                </c:pt>
                <c:pt idx="4">
                  <c:v>Finland</c:v>
                </c:pt>
                <c:pt idx="5">
                  <c:v>Belgium</c:v>
                </c:pt>
                <c:pt idx="6">
                  <c:v>Taiwan</c:v>
                </c:pt>
                <c:pt idx="7">
                  <c:v>Ireland</c:v>
                </c:pt>
                <c:pt idx="8">
                  <c:v>Canada</c:v>
                </c:pt>
                <c:pt idx="9">
                  <c:v>Norway</c:v>
                </c:pt>
                <c:pt idx="10">
                  <c:v>Israel</c:v>
                </c:pt>
                <c:pt idx="11">
                  <c:v>India</c:v>
                </c:pt>
                <c:pt idx="12">
                  <c:v>South Korea</c:v>
                </c:pt>
                <c:pt idx="13">
                  <c:v>Germany</c:v>
                </c:pt>
                <c:pt idx="14">
                  <c:v>China</c:v>
                </c:pt>
                <c:pt idx="15">
                  <c:v>United Kingdom</c:v>
                </c:pt>
                <c:pt idx="16">
                  <c:v>Japan</c:v>
                </c:pt>
                <c:pt idx="17">
                  <c:v>United States</c:v>
                </c:pt>
              </c:strCache>
            </c:strRef>
          </c:cat>
          <c:val>
            <c:numRef>
              <c:f>'802.15.6'!$E$1:$E$18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22</c:v>
                </c:pt>
                <c:pt idx="17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04032"/>
        <c:axId val="207405824"/>
      </c:barChart>
      <c:catAx>
        <c:axId val="207404032"/>
        <c:scaling>
          <c:orientation val="minMax"/>
        </c:scaling>
        <c:delete val="0"/>
        <c:axPos val="l"/>
        <c:majorTickMark val="none"/>
        <c:minorTickMark val="none"/>
        <c:tickLblPos val="nextTo"/>
        <c:crossAx val="207405824"/>
        <c:crosses val="autoZero"/>
        <c:auto val="1"/>
        <c:lblAlgn val="ctr"/>
        <c:lblOffset val="100"/>
        <c:noMultiLvlLbl val="0"/>
      </c:catAx>
      <c:valAx>
        <c:axId val="2074058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7404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'802.21a'!$D$1:$D$14</c:f>
              <c:strCache>
                <c:ptCount val="14"/>
                <c:pt idx="0">
                  <c:v>Spain</c:v>
                </c:pt>
                <c:pt idx="1">
                  <c:v>South Korea</c:v>
                </c:pt>
                <c:pt idx="2">
                  <c:v>Israel</c:v>
                </c:pt>
                <c:pt idx="3">
                  <c:v>Indonesia</c:v>
                </c:pt>
                <c:pt idx="4">
                  <c:v>India</c:v>
                </c:pt>
                <c:pt idx="5">
                  <c:v>Finland</c:v>
                </c:pt>
                <c:pt idx="6">
                  <c:v>Austria</c:v>
                </c:pt>
                <c:pt idx="7">
                  <c:v>Taiwan</c:v>
                </c:pt>
                <c:pt idx="8">
                  <c:v>Netherlands</c:v>
                </c:pt>
                <c:pt idx="9">
                  <c:v>United Kingdom</c:v>
                </c:pt>
                <c:pt idx="10">
                  <c:v>Germany</c:v>
                </c:pt>
                <c:pt idx="11">
                  <c:v>Canada</c:v>
                </c:pt>
                <c:pt idx="12">
                  <c:v>Japan</c:v>
                </c:pt>
                <c:pt idx="13">
                  <c:v>United States</c:v>
                </c:pt>
              </c:strCache>
            </c:strRef>
          </c:cat>
          <c:val>
            <c:numRef>
              <c:f>'802.21a'!$E$1:$E$14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31872"/>
        <c:axId val="207633408"/>
      </c:barChart>
      <c:catAx>
        <c:axId val="2076318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07633408"/>
        <c:crosses val="autoZero"/>
        <c:auto val="1"/>
        <c:lblAlgn val="ctr"/>
        <c:lblOffset val="100"/>
        <c:noMultiLvlLbl val="0"/>
      </c:catAx>
      <c:valAx>
        <c:axId val="2076334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763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'802.21b'!$D$1:$D$13</c:f>
              <c:strCache>
                <c:ptCount val="13"/>
                <c:pt idx="0">
                  <c:v>Spain</c:v>
                </c:pt>
                <c:pt idx="1">
                  <c:v>South Korea</c:v>
                </c:pt>
                <c:pt idx="2">
                  <c:v>Indonesia</c:v>
                </c:pt>
                <c:pt idx="3">
                  <c:v>Finland</c:v>
                </c:pt>
                <c:pt idx="4">
                  <c:v>Austria</c:v>
                </c:pt>
                <c:pt idx="5">
                  <c:v>Taiwan</c:v>
                </c:pt>
                <c:pt idx="6">
                  <c:v>Netherlands</c:v>
                </c:pt>
                <c:pt idx="7">
                  <c:v>India</c:v>
                </c:pt>
                <c:pt idx="8">
                  <c:v>United Kingdom</c:v>
                </c:pt>
                <c:pt idx="9">
                  <c:v>Germany</c:v>
                </c:pt>
                <c:pt idx="10">
                  <c:v>Canada</c:v>
                </c:pt>
                <c:pt idx="11">
                  <c:v>Japan</c:v>
                </c:pt>
                <c:pt idx="12">
                  <c:v>United States</c:v>
                </c:pt>
              </c:strCache>
            </c:strRef>
          </c:cat>
          <c:val>
            <c:numRef>
              <c:f>'802.21b'!$E$1:$E$13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03072"/>
        <c:axId val="208004608"/>
      </c:barChart>
      <c:catAx>
        <c:axId val="2080030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08004608"/>
        <c:crosses val="autoZero"/>
        <c:auto val="1"/>
        <c:lblAlgn val="ctr"/>
        <c:lblOffset val="100"/>
        <c:noMultiLvlLbl val="0"/>
      </c:catAx>
      <c:valAx>
        <c:axId val="20800460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0800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3044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47138"/>
            <a:ext cx="3044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fld id="{5917ADBC-BA77-41DB-916A-0F375266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4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45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4363"/>
            <a:ext cx="515302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3044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450" y="8847138"/>
            <a:ext cx="3044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fld id="{25B6A2AC-971E-48CE-99E8-45EF3677B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9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12637E-26E6-4777-B779-BD3C2D307C26}" type="slidenum">
              <a:rPr lang="en-US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6A2AC-971E-48CE-99E8-45EF3677BF4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FF30BC-4AB6-40EE-B640-8199ABDDF75B}" type="datetime1">
              <a:rPr lang="en-US" smtClean="0">
                <a:ea typeface="ＭＳ Ｐゴシック" pitchFamily="34" charset="-128"/>
              </a:rPr>
              <a:pPr/>
              <a:t>7/10/2012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3F9F6-173F-4D9A-8D8C-C0801B62F56A}" type="slidenum">
              <a:rPr lang="en-US" smtClean="0">
                <a:ea typeface="ＭＳ Ｐゴシック" pitchFamily="34" charset="-128"/>
              </a:rPr>
              <a:pPr/>
              <a:t>99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E385AA-2271-4E9C-A124-78F91454FB69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ECAB-0402-4C61-9BA4-DB6B196FC5E2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770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E7E0D72-FD6D-41DC-A701-DBC68E3DE72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  <p:pic>
        <p:nvPicPr>
          <p:cNvPr id="1031" name="Picture 23" descr="IEEE_SA_Bar_Graphic_long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696200" y="64770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7AC76DDC-2E25-40D2-850D-C81F59E27292}" type="slidenum">
              <a:rPr lang="en-US" sz="1200" b="1">
                <a:solidFill>
                  <a:schemeClr val="bg1"/>
                </a:solidFill>
                <a:ea typeface="+mn-ea"/>
              </a:rPr>
              <a:pPr algn="r" eaLnBrk="0" hangingPunct="0">
                <a:defRPr/>
              </a:pPr>
              <a:t>‹#›</a:t>
            </a:fld>
            <a:endParaRPr lang="en-US" sz="1200" b="1">
              <a:solidFill>
                <a:schemeClr val="bg1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9" r:id="rId1"/>
    <p:sldLayoutId id="214748721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6.xml"/><Relationship Id="rId13" Type="http://schemas.openxmlformats.org/officeDocument/2006/relationships/slide" Target="slide72.xml"/><Relationship Id="rId3" Type="http://schemas.openxmlformats.org/officeDocument/2006/relationships/slide" Target="slide50.xml"/><Relationship Id="rId7" Type="http://schemas.openxmlformats.org/officeDocument/2006/relationships/slide" Target="slide28.xml"/><Relationship Id="rId12" Type="http://schemas.openxmlformats.org/officeDocument/2006/relationships/slide" Target="slide71.xml"/><Relationship Id="rId17" Type="http://schemas.openxmlformats.org/officeDocument/2006/relationships/slide" Target="slide39.xml"/><Relationship Id="rId2" Type="http://schemas.openxmlformats.org/officeDocument/2006/relationships/slide" Target="slide75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90.xml"/><Relationship Id="rId5" Type="http://schemas.openxmlformats.org/officeDocument/2006/relationships/slide" Target="slide74.xml"/><Relationship Id="rId15" Type="http://schemas.openxmlformats.org/officeDocument/2006/relationships/slide" Target="slide79.xml"/><Relationship Id="rId10" Type="http://schemas.openxmlformats.org/officeDocument/2006/relationships/slide" Target="slide51.xml"/><Relationship Id="rId4" Type="http://schemas.openxmlformats.org/officeDocument/2006/relationships/slide" Target="slide30.xml"/><Relationship Id="rId9" Type="http://schemas.openxmlformats.org/officeDocument/2006/relationships/slide" Target="slide27.xml"/><Relationship Id="rId14" Type="http://schemas.openxmlformats.org/officeDocument/2006/relationships/slide" Target="slide9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752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802 Balloting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Country Participation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2007 - 2011</a:t>
            </a:r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0" y="38100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Jodi </a:t>
            </a:r>
            <a:r>
              <a:rPr lang="en-US" sz="2000" b="1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Haasz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Standards Strategist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International </a:t>
            </a: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Programs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2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July 2012</a:t>
            </a:r>
            <a:endParaRPr lang="en-US" sz="1800" dirty="0" smtClean="0">
              <a:solidFill>
                <a:schemeClr val="tx2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endParaRPr lang="en-US" sz="1800" dirty="0">
              <a:solidFill>
                <a:schemeClr val="tx2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endParaRPr lang="en-US" sz="400" b="1" dirty="0">
              <a:solidFill>
                <a:schemeClr val="tx2">
                  <a:lumMod val="85000"/>
                  <a:lumOff val="1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" name="AutoShape 2" descr="http://manatee.ieee.org/uploads/3e/38/3e388cf204def79943d6363fc72a3148/people_connect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manatee.ieee.org/uploads/3e/38/3e388cf204def79943d6363fc72a3148/people_connecting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802.3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2049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0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802.3-2005-Cor_2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6276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0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802.11k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9943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7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802.11r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68474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8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802.11y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3559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21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802.20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3055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2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802.21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66173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5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448235" y="3548201"/>
            <a:ext cx="2590800" cy="22098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2008 Highlights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8305800" cy="1447800"/>
          </a:xfr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Twelve 802 projects in 2008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1,607 total ballots on 802 projects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558 total individual balloters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17</a:t>
            </a:fld>
            <a:endParaRPr lang="en-US" sz="1400">
              <a:latin typeface="Myriad Pro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01784"/>
            <a:ext cx="617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 and Non-US Individual Balloters by Working Group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7275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 balloters accounted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55%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total individual balloters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87035"/>
              </p:ext>
            </p:extLst>
          </p:nvPr>
        </p:nvGraphicFramePr>
        <p:xfrm>
          <a:off x="3657600" y="3278755"/>
          <a:ext cx="4953000" cy="297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75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Non-US Balloter Distribution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(countries with more than one balloter)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516065"/>
              </p:ext>
            </p:extLst>
          </p:nvPr>
        </p:nvGraphicFramePr>
        <p:xfrm>
          <a:off x="381000" y="14478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9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802.1ak-2007-Cor_1 Ballots (2008)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0605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19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Non-US 802 Balloters Top 10 Countries as a % of Total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053061"/>
              </p:ext>
            </p:extLst>
          </p:nvPr>
        </p:nvGraphicFramePr>
        <p:xfrm>
          <a:off x="609600" y="1600200"/>
          <a:ext cx="7848602" cy="3657600"/>
        </p:xfrm>
        <a:graphic>
          <a:graphicData uri="http://schemas.openxmlformats.org/drawingml/2006/table">
            <a:tbl>
              <a:tblPr/>
              <a:tblGrid>
                <a:gridCol w="2838853"/>
                <a:gridCol w="1001950"/>
                <a:gridCol w="1001950"/>
                <a:gridCol w="1001950"/>
                <a:gridCol w="1001950"/>
                <a:gridCol w="1001949"/>
              </a:tblGrid>
              <a:tr h="661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Country of Balloter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5.5%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4.9%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China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8.7%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Germany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India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Israel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Japan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4.7%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9.1%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6.2%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Singapore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South Korea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9.4%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8.2%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Taiwan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United Kingdom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4.8%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723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/>
                        </a:rPr>
                        <a:t>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5606D-42E6-410A-99C3-32E0306545BF}" type="slidenum">
              <a:rPr lang="en-US" smtClean="0"/>
              <a:pPr>
                <a:defRPr/>
              </a:pPr>
              <a:t>2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802.1ap Ballots (2008)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16291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802.11n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4637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38200"/>
          </a:xfrm>
        </p:spPr>
        <p:txBody>
          <a:bodyPr anchor="ctr"/>
          <a:lstStyle/>
          <a:p>
            <a:pPr algn="ctr" eaLnBrk="1" hangingPunct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802.11w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71344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381000" cy="228600"/>
          </a:xfrm>
        </p:spPr>
        <p:txBody>
          <a:bodyPr/>
          <a:lstStyle/>
          <a:p>
            <a:pPr>
              <a:defRPr/>
            </a:pPr>
            <a:fld id="{71332C69-EDFC-432E-8243-1A607A9CAC4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802.15.2-2003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22471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802.15.3-2003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25958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21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802.15.4c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6706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01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802.15.4d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37312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802.15.5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353881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802.16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03087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802.16h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98952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29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838200"/>
          </a:xfrm>
          <a:ln w="1587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802 Ballots 2007-2011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Non-US Participation greater than 40%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187817"/>
              </p:ext>
            </p:extLst>
          </p:nvPr>
        </p:nvGraphicFramePr>
        <p:xfrm>
          <a:off x="533400" y="1295400"/>
          <a:ext cx="8610600" cy="4663440"/>
        </p:xfrm>
        <a:graphic>
          <a:graphicData uri="http://schemas.openxmlformats.org/drawingml/2006/table">
            <a:tbl>
              <a:tblPr/>
              <a:tblGrid>
                <a:gridCol w="391391"/>
                <a:gridCol w="4305300"/>
                <a:gridCol w="1826491"/>
                <a:gridCol w="1696027"/>
                <a:gridCol w="391391"/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Ballot Number (year)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Non-US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  <a:hlinkClick r:id="rId2" action="ppaction://hlinksldjump"/>
                        </a:rPr>
                        <a:t>802.16m (2010)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3" action="ppaction://hlinksldjump"/>
                        </a:rPr>
                        <a:t>802.15.3c (2009)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4" action="ppaction://hlinksldjump"/>
                        </a:rPr>
                        <a:t>802.16j (2008)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47.8%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5" action="ppaction://hlinksldjump"/>
                        </a:rPr>
                        <a:t>802.15.7 (2010)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47.2%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6" action="ppaction://hlinksldjump"/>
                        </a:rPr>
                        <a:t>802.22.1 (2009)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7" action="ppaction://hlinksldjump"/>
                        </a:rPr>
                        <a:t>802.16 (2008)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47.6%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8" action="ppaction://hlinksldjump"/>
                        </a:rPr>
                        <a:t>802.15.6 (2011)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46.1%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9" action="ppaction://hlinksldjump"/>
                        </a:rPr>
                        <a:t>802.15.5 (2008)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45.4%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54.6%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0" action="ppaction://hlinksldjump"/>
                        </a:rPr>
                        <a:t>802.16.2-2004 (2009)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1" action="ppaction://hlinksldjump"/>
                        </a:rPr>
                        <a:t>802.11ad (2011)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2" action="ppaction://hlinksldjump"/>
                        </a:rPr>
                        <a:t>802.11 (2010)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57.5%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  <a:hlinkClick r:id="rId13" action="ppaction://hlinksldjump"/>
                        </a:rPr>
                        <a:t>802.11s (2010)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57.1%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4" action="ppaction://hlinksldjump"/>
                        </a:rPr>
                        <a:t>802.15.4f (2011)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5" action="ppaction://hlinksldjump"/>
                        </a:rPr>
                        <a:t>802.22 (2010)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6" action="ppaction://hlinksldjump"/>
                        </a:rPr>
                        <a:t>802.11n (2008)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hlinkClick r:id="rId17" action="ppaction://hlinksldjump"/>
                        </a:rPr>
                        <a:t>802.1Qay (2009)</a:t>
                      </a:r>
                      <a:endParaRPr lang="en-US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5606D-42E6-410A-99C3-32E0306545BF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802.16j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Ballots (2008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33281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448235" y="3548201"/>
            <a:ext cx="2590800" cy="22098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2009 Highlights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8305800" cy="1447800"/>
          </a:xfr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Twenty-three 802 projects in 2009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2,595 total ballots submitted on 802 projects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639 total individual balloters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31</a:t>
            </a:fld>
            <a:endParaRPr lang="en-US" sz="1400">
              <a:latin typeface="Myriad Pro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01784"/>
            <a:ext cx="617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 and Non-US Individual Balloters by Working Group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7275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 balloters accounted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56%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total individual balloters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186847"/>
              </p:ext>
            </p:extLst>
          </p:nvPr>
        </p:nvGraphicFramePr>
        <p:xfrm>
          <a:off x="3657600" y="3278755"/>
          <a:ext cx="4953000" cy="299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74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Non-US Balloter Distribution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(countries with more than one balloter)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463201"/>
              </p:ext>
            </p:extLst>
          </p:nvPr>
        </p:nvGraphicFramePr>
        <p:xfrm>
          <a:off x="609600" y="15240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802.1AB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721104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35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802.1aj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062650"/>
              </p:ext>
            </p:extLst>
          </p:nvPr>
        </p:nvGraphicFramePr>
        <p:xfrm>
          <a:off x="609600" y="12192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37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802.1AR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94175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1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802.1Qau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9442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68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802.1Qav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771062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22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802.1Qaw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07942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802.1Qay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9400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39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610600" cy="838200"/>
          </a:xfrm>
          <a:ln w="15875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Annual Breakdown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by Year, by Project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5606D-42E6-410A-99C3-32E0306545BF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802.1X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50654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802.3-2008-Cor_1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686901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802.3at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53716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86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802.3av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5099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71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802.3ba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94460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88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802.3bc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87262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09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802.11p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87781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6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802.11u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44897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14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802.11v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3413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90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802.11z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3175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49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448235" y="3552683"/>
            <a:ext cx="2590800" cy="22098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2007 Highlights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8305800" cy="1447800"/>
          </a:xfr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Ten 802 projects in 2007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1,227 total ballots on 802 projects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471 total individual balloters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01784"/>
            <a:ext cx="617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 and Non-US Individual Balloters by Working Group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7275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 balloters accounted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67%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total individual balloters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105087"/>
              </p:ext>
            </p:extLst>
          </p:nvPr>
        </p:nvGraphicFramePr>
        <p:xfrm>
          <a:off x="3581400" y="3455727"/>
          <a:ext cx="5257800" cy="271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6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802.15.3c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63820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802.16.2-2004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41074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802.17c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266374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802.20.2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8305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802.20.3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57562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802.22.1 Ballots (2009)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63002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448235" y="3548201"/>
            <a:ext cx="2590800" cy="22098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2010 Highlights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8305800" cy="1447800"/>
          </a:xfr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Twenty-two 802 projects in 2010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2,527 total ballots on 802 projects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723 total individual balloters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56</a:t>
            </a:fld>
            <a:endParaRPr lang="en-US" sz="1400">
              <a:latin typeface="Myriad Pro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01784"/>
            <a:ext cx="617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 and Non-US Individual Balloters by Working Group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7275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 balloters accounted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53%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total individual balloters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2660"/>
              </p:ext>
            </p:extLst>
          </p:nvPr>
        </p:nvGraphicFramePr>
        <p:xfrm>
          <a:off x="3657600" y="3278755"/>
          <a:ext cx="5029200" cy="301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6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Non-US Balloter Distribution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(countries with more than one balloter)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622056"/>
              </p:ext>
            </p:extLst>
          </p:nvPr>
        </p:nvGraphicFramePr>
        <p:xfrm>
          <a:off x="381000" y="13716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802.1AS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46689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5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802.1D-2004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13987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59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8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Non-US Balloter Distribution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(countries with more than one balloter)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77929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80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802.1Qat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25484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062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802.1Qaz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423342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01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802.1Qbb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20508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04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802.1Qbc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08383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802.1Qbe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5649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802.3az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499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802.3bd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0246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802.3bf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864021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802.3bg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03085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69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802.1ag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691961"/>
              </p:ext>
            </p:extLst>
          </p:nvPr>
        </p:nvGraphicFramePr>
        <p:xfrm>
          <a:off x="609600" y="13716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802.3.1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81058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802.11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077683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802.11s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73055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802.15.1-2005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26864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802.15.7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17993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802.16m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34936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802.17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1557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802.20a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105557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802.20b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754754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802.22 Ballots (2010)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99342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79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802.1ah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38671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437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448235" y="3548201"/>
            <a:ext cx="2590800" cy="2209800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2011 Highlights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8305800" cy="1447800"/>
          </a:xfr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Seventeen 802 projects in 2011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2,036 total ballots on 802 projects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497 total individual balloters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80</a:t>
            </a:fld>
            <a:endParaRPr lang="en-US" sz="1400">
              <a:latin typeface="Myriad Pro" pitchFamily="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01784"/>
            <a:ext cx="617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 and Non-US Individual Balloters by Working Group</a:t>
            </a:r>
            <a:endParaRPr lang="en-US" sz="17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7275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 balloters accounted 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62%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total individual balloters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6860"/>
              </p:ext>
            </p:extLst>
          </p:nvPr>
        </p:nvGraphicFramePr>
        <p:xfrm>
          <a:off x="3962400" y="3311660"/>
          <a:ext cx="4800600" cy="292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Non-US Balloter Distribution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(countries with more than one balloter)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418590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802.1AEbn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5466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802.1aq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2443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802.1AXbk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317533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802.1BA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682389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802.1BR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7687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802.1Qbf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676433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802.1Qbg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246544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802.11aa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3046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89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802.1AX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Ballots (2007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52795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377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802.11ad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79631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90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802.11ae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847625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91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802.15.4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182746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92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802.15.4e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64853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93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802.15.4f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83825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94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802.15.4g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773133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95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802.15.6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313590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96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802.21a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91378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97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802.21b Ballots (2011)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146813"/>
              </p:ext>
            </p:extLst>
          </p:nvPr>
        </p:nvGraphicFramePr>
        <p:xfrm>
          <a:off x="609600" y="12954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0AE89-9359-4C3D-9E43-03F6833CC67C}" type="slidenum">
              <a:rPr lang="en-US" smtClean="0"/>
              <a:pPr>
                <a:defRPr/>
              </a:pPr>
              <a:t>98</a:t>
            </a:fld>
            <a:endParaRPr lang="en-US" sz="1400">
              <a:latin typeface="Myriad Pro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1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26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IEEE-SA International Programs</a:t>
            </a:r>
          </a:p>
          <a:p>
            <a:pPr lvl="1" algn="ctr" eaLnBrk="1" hangingPunct="1">
              <a:buNone/>
              <a:defRPr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http://standards.ieee.org/develop/intl/</a:t>
            </a:r>
          </a:p>
          <a:p>
            <a:pPr lvl="1" algn="ctr" eaLnBrk="1" hangingPunct="1"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algn="ctr" eaLnBrk="1" hangingPunct="1">
              <a:buFont typeface="Monotype Sorts" pitchFamily="2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For more information, contact:</a:t>
            </a:r>
          </a:p>
          <a:p>
            <a:pPr marL="0" indent="0" algn="ctr" eaLnBrk="1" hangingPunct="1">
              <a:buFont typeface="Monotype Sorts" pitchFamily="2" charset="2"/>
              <a:buNone/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Jodi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Haasz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eaLnBrk="1" hangingPunct="1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Standards Strategist</a:t>
            </a:r>
          </a:p>
          <a:p>
            <a:pPr marL="0" indent="0" algn="ctr" eaLnBrk="1" hangingPunct="1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International Programs</a:t>
            </a:r>
          </a:p>
          <a:p>
            <a:pPr marL="0" indent="0" algn="ctr" eaLnBrk="1" hangingPunct="1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j.haasz@ieee.org</a:t>
            </a:r>
          </a:p>
          <a:p>
            <a:pPr marL="0" indent="0" eaLnBrk="1" hangingPunct="1">
              <a:buFont typeface="Monotype Sorts" pitchFamily="2" charset="2"/>
              <a:buNone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1050" dirty="0" smtClean="0">
              <a:ea typeface="ＭＳ Ｐゴシック" pitchFamily="-112" charset="-128"/>
            </a:endParaRPr>
          </a:p>
          <a:p>
            <a:pPr lvl="1" eaLnBrk="1" hangingPunct="1">
              <a:defRPr/>
            </a:pP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B1CA4-BAC1-4764-A160-7A4A927FA4B9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99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">
  <a:themeElements>
    <a:clrScheme name="Custom 19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004C78"/>
      </a:hlink>
      <a:folHlink>
        <a:srgbClr val="15A9F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2010_IEEE-SA_PowerPoint_Template_Speaker_Version</Template>
  <TotalTime>44336</TotalTime>
  <Words>1037</Words>
  <Application>Microsoft Office PowerPoint</Application>
  <PresentationFormat>On-screen Show (4:3)</PresentationFormat>
  <Paragraphs>383</Paragraphs>
  <Slides>99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IEEE-SA_PowerPoint_Template</vt:lpstr>
      <vt:lpstr>802 Balloting  Country Participation 2007 - 2011</vt:lpstr>
      <vt:lpstr>Non-US 802 Balloters Top 10 Countries as a % of Total</vt:lpstr>
      <vt:lpstr>802 Ballots 2007-2011  Non-US Participation greater than 40%</vt:lpstr>
      <vt:lpstr>Annual Breakdown by Year, by Project</vt:lpstr>
      <vt:lpstr>2007 Highlights</vt:lpstr>
      <vt:lpstr>Non-US Balloter Distribution  (countries with more than one balloter)</vt:lpstr>
      <vt:lpstr>802.1ag Ballots (2007)</vt:lpstr>
      <vt:lpstr>802.1ah Ballots (2007)</vt:lpstr>
      <vt:lpstr>802.1AX Ballots (2007)</vt:lpstr>
      <vt:lpstr>802.3 Ballots (2007)</vt:lpstr>
      <vt:lpstr>802.3-2005-Cor_2 Ballots (2007)</vt:lpstr>
      <vt:lpstr>802.11k Ballots (2007)</vt:lpstr>
      <vt:lpstr>802.11r Ballots (2007)</vt:lpstr>
      <vt:lpstr>802.11y Ballots (2007)</vt:lpstr>
      <vt:lpstr>802.20 Ballots (2007)</vt:lpstr>
      <vt:lpstr>802.21 Ballots (2007)</vt:lpstr>
      <vt:lpstr>2008 Highlights</vt:lpstr>
      <vt:lpstr>Non-US Balloter Distribution  (countries with more than one balloter)</vt:lpstr>
      <vt:lpstr>802.1ak-2007-Cor_1 Ballots (2008)</vt:lpstr>
      <vt:lpstr>802.1ap Ballots (2008)</vt:lpstr>
      <vt:lpstr>802.11n Ballots (2008)</vt:lpstr>
      <vt:lpstr>802.11w Ballots (2008)</vt:lpstr>
      <vt:lpstr>802.15.2-2003 Ballots (2008)</vt:lpstr>
      <vt:lpstr>802.15.3-2003 Ballots (2008)</vt:lpstr>
      <vt:lpstr>802.15.4c Ballots (2008)</vt:lpstr>
      <vt:lpstr>802.15.4d Ballots (2008)</vt:lpstr>
      <vt:lpstr>802.15.5 Ballots (2008)</vt:lpstr>
      <vt:lpstr>802.16 Ballots (2008)</vt:lpstr>
      <vt:lpstr>802.16h Ballots (2008)</vt:lpstr>
      <vt:lpstr>802.16j Ballots (2008)</vt:lpstr>
      <vt:lpstr>2009 Highlights</vt:lpstr>
      <vt:lpstr>Non-US Balloter Distribution  (countries with more than one balloter)</vt:lpstr>
      <vt:lpstr>802.1AB Ballots (2009)</vt:lpstr>
      <vt:lpstr>802.1aj Ballots (2009)</vt:lpstr>
      <vt:lpstr>802.1AR Ballots (2009)</vt:lpstr>
      <vt:lpstr>802.1Qau Ballots (2009)</vt:lpstr>
      <vt:lpstr>802.1Qav Ballots (2009)</vt:lpstr>
      <vt:lpstr>802.1Qaw Ballots (2009)</vt:lpstr>
      <vt:lpstr>802.1Qay Ballots (2009)</vt:lpstr>
      <vt:lpstr>802.1X Ballots (2009)</vt:lpstr>
      <vt:lpstr>802.3-2008-Cor_1 Ballots (2009)</vt:lpstr>
      <vt:lpstr>802.3at Ballots (2009)</vt:lpstr>
      <vt:lpstr>802.3av Ballots (2009)</vt:lpstr>
      <vt:lpstr>802.3ba Ballots (2009)</vt:lpstr>
      <vt:lpstr>802.3bc Ballots (2009)</vt:lpstr>
      <vt:lpstr>802.11p Ballots (2009)</vt:lpstr>
      <vt:lpstr>802.11u Ballots (2009)</vt:lpstr>
      <vt:lpstr>802.11v Ballots (2009)</vt:lpstr>
      <vt:lpstr>802.11z Ballots (2009)</vt:lpstr>
      <vt:lpstr>802.15.3c Ballots (2009)</vt:lpstr>
      <vt:lpstr>802.16.2-2004 Ballots (2009)</vt:lpstr>
      <vt:lpstr>802.17c Ballots (2009)</vt:lpstr>
      <vt:lpstr>802.20.2 Ballots (2009)</vt:lpstr>
      <vt:lpstr>802.20.3 Ballots (2009)</vt:lpstr>
      <vt:lpstr>802.22.1 Ballots (2009)</vt:lpstr>
      <vt:lpstr>2010 Highlights</vt:lpstr>
      <vt:lpstr>Non-US Balloter Distribution  (countries with more than one balloter)</vt:lpstr>
      <vt:lpstr>802.1AS Ballots (2010)</vt:lpstr>
      <vt:lpstr>802.1D-2004 Ballots (2010)</vt:lpstr>
      <vt:lpstr>802.1Q Ballots (2010)</vt:lpstr>
      <vt:lpstr>802.1Qat Ballots (2010)</vt:lpstr>
      <vt:lpstr>802.1Qaz Ballots (2010)</vt:lpstr>
      <vt:lpstr>802.1Qbb Ballots (2010)</vt:lpstr>
      <vt:lpstr>802.1Qbc Ballots (2010)</vt:lpstr>
      <vt:lpstr>802.1Qbe Ballots (2010)</vt:lpstr>
      <vt:lpstr>802.3az Ballots (2010)</vt:lpstr>
      <vt:lpstr>802.3bd Ballots (2010)</vt:lpstr>
      <vt:lpstr>802.3bf Ballots (2010)</vt:lpstr>
      <vt:lpstr>802.3bg Ballots (2010)</vt:lpstr>
      <vt:lpstr>802.3.1 Ballots (2010)</vt:lpstr>
      <vt:lpstr>802.11 Ballots (2010)</vt:lpstr>
      <vt:lpstr>802.11s Ballots (2010)</vt:lpstr>
      <vt:lpstr>802.15.1-2005 Ballots (2010)</vt:lpstr>
      <vt:lpstr>802.15.7 Ballots (2010)</vt:lpstr>
      <vt:lpstr>802.16m Ballots (2010)</vt:lpstr>
      <vt:lpstr>802.17 Ballots (2010)</vt:lpstr>
      <vt:lpstr>802.20a Ballots (2010)</vt:lpstr>
      <vt:lpstr>802.20b Ballots (2010)</vt:lpstr>
      <vt:lpstr>802.22 Ballots (2010)</vt:lpstr>
      <vt:lpstr>2011 Highlights</vt:lpstr>
      <vt:lpstr>Non-US Balloter Distribution  (countries with more than one balloter)</vt:lpstr>
      <vt:lpstr>802.1AEbn Ballots (2011)</vt:lpstr>
      <vt:lpstr>802.1aq Ballots (2011)</vt:lpstr>
      <vt:lpstr>802.1AXbk Ballots (2011)</vt:lpstr>
      <vt:lpstr>802.1BA Ballots (2011)</vt:lpstr>
      <vt:lpstr>802.1BR Ballots (2011)</vt:lpstr>
      <vt:lpstr>802.1Qbf Ballots (2011)</vt:lpstr>
      <vt:lpstr>802.1Qbg Ballots (2011)</vt:lpstr>
      <vt:lpstr>802.11aa Ballots (2011)</vt:lpstr>
      <vt:lpstr>802.11ad Ballots (2011)</vt:lpstr>
      <vt:lpstr>802.11ae Ballots (2011)</vt:lpstr>
      <vt:lpstr>802.15.4 Ballots (2011)</vt:lpstr>
      <vt:lpstr>802.15.4e Ballots (2011)</vt:lpstr>
      <vt:lpstr>802.15.4f Ballots (2011)</vt:lpstr>
      <vt:lpstr>802.15.4g Ballots (2011)</vt:lpstr>
      <vt:lpstr>802.15.6 Ballots (2011)</vt:lpstr>
      <vt:lpstr>802.21a Ballots (2011)</vt:lpstr>
      <vt:lpstr>802.21b Ballots (2011)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Wael William Diab</dc:creator>
  <cp:lastModifiedBy>Haasz, Jodi Jodi.</cp:lastModifiedBy>
  <cp:revision>692</cp:revision>
  <dcterms:created xsi:type="dcterms:W3CDTF">2001-05-17T13:58:32Z</dcterms:created>
  <dcterms:modified xsi:type="dcterms:W3CDTF">2012-07-10T20:09:47Z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