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p:sldMasterIdLst>
    <p:sldMasterId id="2147483926" r:id="rId1"/>
    <p:sldMasterId id="2147483927" r:id="rId2"/>
    <p:sldMasterId id="2147483928" r:id="rId3"/>
    <p:sldMasterId id="2147483929" r:id="rId4"/>
  </p:sldMasterIdLst>
  <p:notesMasterIdLst>
    <p:notesMasterId r:id="rId43"/>
  </p:notesMasterIdLst>
  <p:handoutMasterIdLst>
    <p:handoutMasterId r:id="rId44"/>
  </p:handoutMasterIdLst>
  <p:sldIdLst>
    <p:sldId id="579" r:id="rId5"/>
    <p:sldId id="575" r:id="rId6"/>
    <p:sldId id="580" r:id="rId7"/>
    <p:sldId id="389" r:id="rId8"/>
    <p:sldId id="609" r:id="rId9"/>
    <p:sldId id="610" r:id="rId10"/>
    <p:sldId id="611" r:id="rId11"/>
    <p:sldId id="612" r:id="rId12"/>
    <p:sldId id="613" r:id="rId13"/>
    <p:sldId id="614" r:id="rId14"/>
    <p:sldId id="615" r:id="rId15"/>
    <p:sldId id="616" r:id="rId16"/>
    <p:sldId id="617" r:id="rId17"/>
    <p:sldId id="618" r:id="rId18"/>
    <p:sldId id="619" r:id="rId19"/>
    <p:sldId id="620" r:id="rId20"/>
    <p:sldId id="621" r:id="rId21"/>
    <p:sldId id="622" r:id="rId22"/>
    <p:sldId id="623" r:id="rId23"/>
    <p:sldId id="624" r:id="rId24"/>
    <p:sldId id="625" r:id="rId25"/>
    <p:sldId id="626" r:id="rId26"/>
    <p:sldId id="627" r:id="rId27"/>
    <p:sldId id="628" r:id="rId28"/>
    <p:sldId id="629" r:id="rId29"/>
    <p:sldId id="630" r:id="rId30"/>
    <p:sldId id="631" r:id="rId31"/>
    <p:sldId id="633" r:id="rId32"/>
    <p:sldId id="634" r:id="rId33"/>
    <p:sldId id="632" r:id="rId34"/>
    <p:sldId id="635" r:id="rId35"/>
    <p:sldId id="655" r:id="rId36"/>
    <p:sldId id="636" r:id="rId37"/>
    <p:sldId id="646" r:id="rId38"/>
    <p:sldId id="647" r:id="rId39"/>
    <p:sldId id="648" r:id="rId40"/>
    <p:sldId id="649" r:id="rId41"/>
    <p:sldId id="35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a:ea typeface="ＭＳ Ｐゴシック"/>
        <a:cs typeface="ＭＳ Ｐゴシック"/>
      </a:defRPr>
    </a:lvl1pPr>
    <a:lvl2pPr marL="457200" algn="l" rtl="0" fontAlgn="base">
      <a:spcBef>
        <a:spcPct val="0"/>
      </a:spcBef>
      <a:spcAft>
        <a:spcPct val="0"/>
      </a:spcAft>
      <a:defRPr kern="1200">
        <a:solidFill>
          <a:schemeClr val="tx1"/>
        </a:solidFill>
        <a:latin typeface="Verdana"/>
        <a:ea typeface="ＭＳ Ｐゴシック"/>
        <a:cs typeface="ＭＳ Ｐゴシック"/>
      </a:defRPr>
    </a:lvl2pPr>
    <a:lvl3pPr marL="914400" algn="l" rtl="0" fontAlgn="base">
      <a:spcBef>
        <a:spcPct val="0"/>
      </a:spcBef>
      <a:spcAft>
        <a:spcPct val="0"/>
      </a:spcAft>
      <a:defRPr kern="1200">
        <a:solidFill>
          <a:schemeClr val="tx1"/>
        </a:solidFill>
        <a:latin typeface="Verdana"/>
        <a:ea typeface="ＭＳ Ｐゴシック"/>
        <a:cs typeface="ＭＳ Ｐゴシック"/>
      </a:defRPr>
    </a:lvl3pPr>
    <a:lvl4pPr marL="1371600" algn="l" rtl="0" fontAlgn="base">
      <a:spcBef>
        <a:spcPct val="0"/>
      </a:spcBef>
      <a:spcAft>
        <a:spcPct val="0"/>
      </a:spcAft>
      <a:defRPr kern="1200">
        <a:solidFill>
          <a:schemeClr val="tx1"/>
        </a:solidFill>
        <a:latin typeface="Verdana"/>
        <a:ea typeface="ＭＳ Ｐゴシック"/>
        <a:cs typeface="ＭＳ Ｐゴシック"/>
      </a:defRPr>
    </a:lvl4pPr>
    <a:lvl5pPr marL="1828800" algn="l" rtl="0" fontAlgn="base">
      <a:spcBef>
        <a:spcPct val="0"/>
      </a:spcBef>
      <a:spcAft>
        <a:spcPct val="0"/>
      </a:spcAft>
      <a:defRPr kern="1200">
        <a:solidFill>
          <a:schemeClr val="tx1"/>
        </a:solidFill>
        <a:latin typeface="Verdana"/>
        <a:ea typeface="ＭＳ Ｐゴシック"/>
        <a:cs typeface="ＭＳ Ｐゴシック"/>
      </a:defRPr>
    </a:lvl5pPr>
    <a:lvl6pPr marL="2286000" algn="l" defTabSz="457200" rtl="0" eaLnBrk="1" latinLnBrk="0" hangingPunct="1">
      <a:defRPr kern="1200">
        <a:solidFill>
          <a:schemeClr val="tx1"/>
        </a:solidFill>
        <a:latin typeface="Verdana"/>
        <a:ea typeface="ＭＳ Ｐゴシック"/>
        <a:cs typeface="ＭＳ Ｐゴシック"/>
      </a:defRPr>
    </a:lvl6pPr>
    <a:lvl7pPr marL="2743200" algn="l" defTabSz="457200" rtl="0" eaLnBrk="1" latinLnBrk="0" hangingPunct="1">
      <a:defRPr kern="1200">
        <a:solidFill>
          <a:schemeClr val="tx1"/>
        </a:solidFill>
        <a:latin typeface="Verdana"/>
        <a:ea typeface="ＭＳ Ｐゴシック"/>
        <a:cs typeface="ＭＳ Ｐゴシック"/>
      </a:defRPr>
    </a:lvl7pPr>
    <a:lvl8pPr marL="3200400" algn="l" defTabSz="457200" rtl="0" eaLnBrk="1" latinLnBrk="0" hangingPunct="1">
      <a:defRPr kern="1200">
        <a:solidFill>
          <a:schemeClr val="tx1"/>
        </a:solidFill>
        <a:latin typeface="Verdana"/>
        <a:ea typeface="ＭＳ Ｐゴシック"/>
        <a:cs typeface="ＭＳ Ｐゴシック"/>
      </a:defRPr>
    </a:lvl8pPr>
    <a:lvl9pPr marL="3657600" algn="l" defTabSz="457200" rtl="0" eaLnBrk="1" latinLnBrk="0" hangingPunct="1">
      <a:defRPr kern="1200">
        <a:solidFill>
          <a:schemeClr val="tx1"/>
        </a:solidFill>
        <a:latin typeface="Verdana"/>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guide id="3" pos="192" userDrawn="1">
          <p15:clr>
            <a:srgbClr val="A4A3A4"/>
          </p15:clr>
        </p15:guide>
        <p15:guide id="5" orient="horz" pos="864" userDrawn="1">
          <p15:clr>
            <a:srgbClr val="A4A3A4"/>
          </p15:clr>
        </p15:guide>
        <p15:guide id="6" orient="horz" pos="3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C5518-8E0B-4CC7-AC14-0B82CC65CFAF}" v="170" dt="2025-07-21T11:55:52.195"/>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3" autoAdjust="0"/>
    <p:restoredTop sz="94764" autoAdjust="0"/>
  </p:normalViewPr>
  <p:slideViewPr>
    <p:cSldViewPr>
      <p:cViewPr varScale="1">
        <p:scale>
          <a:sx n="71" d="100"/>
          <a:sy n="71" d="100"/>
        </p:scale>
        <p:origin x="1085" y="48"/>
      </p:cViewPr>
      <p:guideLst>
        <p:guide orient="horz" pos="2160"/>
        <p:guide pos="2880"/>
        <p:guide pos="192"/>
        <p:guide orient="horz" pos="864"/>
        <p:guide orient="horz" pos="3600"/>
      </p:guideLst>
    </p:cSldViewPr>
  </p:slideViewPr>
  <p:notesTextViewPr>
    <p:cViewPr>
      <p:scale>
        <a:sx n="150" d="100"/>
        <a:sy n="150" d="100"/>
      </p:scale>
      <p:origin x="0" y="0"/>
    </p:cViewPr>
  </p:notesTextViewPr>
  <p:sorterViewPr>
    <p:cViewPr varScale="1">
      <p:scale>
        <a:sx n="1" d="1"/>
        <a:sy n="1" d="1"/>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yunggook lee" userId="a18f2c58d973d186" providerId="LiveId" clId="{355C5518-8E0B-4CC7-AC14-0B82CC65CFAF}"/>
    <pc:docChg chg="undo custSel addSld delSld modSld sldOrd">
      <pc:chgData name="byunggook lee" userId="a18f2c58d973d186" providerId="LiveId" clId="{355C5518-8E0B-4CC7-AC14-0B82CC65CFAF}" dt="2025-07-21T11:55:52.195" v="3945"/>
      <pc:docMkLst>
        <pc:docMk/>
      </pc:docMkLst>
      <pc:sldChg chg="addSp modSp mod">
        <pc:chgData name="byunggook lee" userId="a18f2c58d973d186" providerId="LiveId" clId="{355C5518-8E0B-4CC7-AC14-0B82CC65CFAF}" dt="2025-07-21T06:57:23.234" v="2980" actId="20577"/>
        <pc:sldMkLst>
          <pc:docMk/>
          <pc:sldMk cId="2119035910" sldId="389"/>
        </pc:sldMkLst>
        <pc:spChg chg="mod">
          <ac:chgData name="byunggook lee" userId="a18f2c58d973d186" providerId="LiveId" clId="{355C5518-8E0B-4CC7-AC14-0B82CC65CFAF}" dt="2025-07-21T06:57:23.234" v="2980" actId="20577"/>
          <ac:spMkLst>
            <pc:docMk/>
            <pc:sldMk cId="2119035910" sldId="389"/>
            <ac:spMk id="2" creationId="{00000000-0000-0000-0000-000000000000}"/>
          </ac:spMkLst>
        </pc:spChg>
        <pc:spChg chg="add mod">
          <ac:chgData name="byunggook lee" userId="a18f2c58d973d186" providerId="LiveId" clId="{355C5518-8E0B-4CC7-AC14-0B82CC65CFAF}" dt="2025-07-19T14:25:41.555" v="753" actId="1036"/>
          <ac:spMkLst>
            <pc:docMk/>
            <pc:sldMk cId="2119035910" sldId="389"/>
            <ac:spMk id="5" creationId="{9AE4C9F5-F527-5458-5B6B-3CDA824E5DD1}"/>
          </ac:spMkLst>
        </pc:spChg>
        <pc:spChg chg="mod">
          <ac:chgData name="byunggook lee" userId="a18f2c58d973d186" providerId="LiveId" clId="{355C5518-8E0B-4CC7-AC14-0B82CC65CFAF}" dt="2025-07-18T02:03:20.171" v="31" actId="207"/>
          <ac:spMkLst>
            <pc:docMk/>
            <pc:sldMk cId="2119035910" sldId="389"/>
            <ac:spMk id="24" creationId="{A0F04F4C-B9E6-4F7C-9BB2-BEE5AF5EC1FE}"/>
          </ac:spMkLst>
        </pc:spChg>
        <pc:picChg chg="add mod">
          <ac:chgData name="byunggook lee" userId="a18f2c58d973d186" providerId="LiveId" clId="{355C5518-8E0B-4CC7-AC14-0B82CC65CFAF}" dt="2025-07-18T02:03:44.836" v="37" actId="1076"/>
          <ac:picMkLst>
            <pc:docMk/>
            <pc:sldMk cId="2119035910" sldId="389"/>
            <ac:picMk id="3" creationId="{95949654-FFE1-AFBF-A720-0EFB52155E2F}"/>
          </ac:picMkLst>
        </pc:picChg>
      </pc:sldChg>
      <pc:sldChg chg="modSp mod">
        <pc:chgData name="byunggook lee" userId="a18f2c58d973d186" providerId="LiveId" clId="{355C5518-8E0B-4CC7-AC14-0B82CC65CFAF}" dt="2025-07-21T11:47:02.772" v="3938" actId="20577"/>
        <pc:sldMkLst>
          <pc:docMk/>
          <pc:sldMk cId="2326503710" sldId="575"/>
        </pc:sldMkLst>
        <pc:spChg chg="mod">
          <ac:chgData name="byunggook lee" userId="a18f2c58d973d186" providerId="LiveId" clId="{355C5518-8E0B-4CC7-AC14-0B82CC65CFAF}" dt="2025-07-21T11:47:02.772" v="3938" actId="20577"/>
          <ac:spMkLst>
            <pc:docMk/>
            <pc:sldMk cId="2326503710" sldId="575"/>
            <ac:spMk id="5" creationId="{C1E842E7-C200-9FF1-E3D0-EF24FC9F5CDF}"/>
          </ac:spMkLst>
        </pc:spChg>
      </pc:sldChg>
      <pc:sldChg chg="addSp delSp modSp mod setBg">
        <pc:chgData name="byunggook lee" userId="a18f2c58d973d186" providerId="LiveId" clId="{355C5518-8E0B-4CC7-AC14-0B82CC65CFAF}" dt="2025-07-21T11:55:52.195" v="3945"/>
        <pc:sldMkLst>
          <pc:docMk/>
          <pc:sldMk cId="4271947327" sldId="579"/>
        </pc:sldMkLst>
        <pc:spChg chg="mod">
          <ac:chgData name="byunggook lee" userId="a18f2c58d973d186" providerId="LiveId" clId="{355C5518-8E0B-4CC7-AC14-0B82CC65CFAF}" dt="2025-07-18T01:59:31.855" v="4" actId="14100"/>
          <ac:spMkLst>
            <pc:docMk/>
            <pc:sldMk cId="4271947327" sldId="579"/>
            <ac:spMk id="3" creationId="{F42464B2-068F-B291-1ECE-EF741E338053}"/>
          </ac:spMkLst>
        </pc:spChg>
        <pc:picChg chg="add del mod">
          <ac:chgData name="byunggook lee" userId="a18f2c58d973d186" providerId="LiveId" clId="{355C5518-8E0B-4CC7-AC14-0B82CC65CFAF}" dt="2025-07-21T11:55:08.118" v="3943" actId="478"/>
          <ac:picMkLst>
            <pc:docMk/>
            <pc:sldMk cId="4271947327" sldId="579"/>
            <ac:picMk id="4" creationId="{9723487E-30CD-8D43-3F62-4D3F87E4558A}"/>
          </ac:picMkLst>
        </pc:picChg>
      </pc:sldChg>
      <pc:sldChg chg="modSp mod">
        <pc:chgData name="byunggook lee" userId="a18f2c58d973d186" providerId="LiveId" clId="{355C5518-8E0B-4CC7-AC14-0B82CC65CFAF}" dt="2025-07-21T11:47:17.974" v="3939" actId="20577"/>
        <pc:sldMkLst>
          <pc:docMk/>
          <pc:sldMk cId="3092244021" sldId="580"/>
        </pc:sldMkLst>
        <pc:graphicFrameChg chg="mod modGraphic">
          <ac:chgData name="byunggook lee" userId="a18f2c58d973d186" providerId="LiveId" clId="{355C5518-8E0B-4CC7-AC14-0B82CC65CFAF}" dt="2025-07-21T11:47:17.974" v="3939" actId="20577"/>
          <ac:graphicFrameMkLst>
            <pc:docMk/>
            <pc:sldMk cId="3092244021" sldId="580"/>
            <ac:graphicFrameMk id="4" creationId="{00000000-0000-0000-0000-000000000000}"/>
          </ac:graphicFrameMkLst>
        </pc:graphicFrameChg>
      </pc:sldChg>
      <pc:sldChg chg="del">
        <pc:chgData name="byunggook lee" userId="a18f2c58d973d186" providerId="LiveId" clId="{355C5518-8E0B-4CC7-AC14-0B82CC65CFAF}" dt="2025-07-21T07:16:18.995" v="3584" actId="47"/>
        <pc:sldMkLst>
          <pc:docMk/>
          <pc:sldMk cId="3014044409" sldId="582"/>
        </pc:sldMkLst>
      </pc:sldChg>
      <pc:sldChg chg="del">
        <pc:chgData name="byunggook lee" userId="a18f2c58d973d186" providerId="LiveId" clId="{355C5518-8E0B-4CC7-AC14-0B82CC65CFAF}" dt="2025-07-21T07:16:18.995" v="3584" actId="47"/>
        <pc:sldMkLst>
          <pc:docMk/>
          <pc:sldMk cId="2046473636" sldId="583"/>
        </pc:sldMkLst>
      </pc:sldChg>
      <pc:sldChg chg="del">
        <pc:chgData name="byunggook lee" userId="a18f2c58d973d186" providerId="LiveId" clId="{355C5518-8E0B-4CC7-AC14-0B82CC65CFAF}" dt="2025-07-21T07:16:18.995" v="3584" actId="47"/>
        <pc:sldMkLst>
          <pc:docMk/>
          <pc:sldMk cId="2992019322" sldId="586"/>
        </pc:sldMkLst>
      </pc:sldChg>
      <pc:sldChg chg="del">
        <pc:chgData name="byunggook lee" userId="a18f2c58d973d186" providerId="LiveId" clId="{355C5518-8E0B-4CC7-AC14-0B82CC65CFAF}" dt="2025-07-21T07:16:18.995" v="3584" actId="47"/>
        <pc:sldMkLst>
          <pc:docMk/>
          <pc:sldMk cId="211573661" sldId="587"/>
        </pc:sldMkLst>
      </pc:sldChg>
      <pc:sldChg chg="del">
        <pc:chgData name="byunggook lee" userId="a18f2c58d973d186" providerId="LiveId" clId="{355C5518-8E0B-4CC7-AC14-0B82CC65CFAF}" dt="2025-07-21T07:16:18.995" v="3584" actId="47"/>
        <pc:sldMkLst>
          <pc:docMk/>
          <pc:sldMk cId="1706826916" sldId="589"/>
        </pc:sldMkLst>
      </pc:sldChg>
      <pc:sldChg chg="del">
        <pc:chgData name="byunggook lee" userId="a18f2c58d973d186" providerId="LiveId" clId="{355C5518-8E0B-4CC7-AC14-0B82CC65CFAF}" dt="2025-07-21T07:16:18.995" v="3584" actId="47"/>
        <pc:sldMkLst>
          <pc:docMk/>
          <pc:sldMk cId="1655964579" sldId="590"/>
        </pc:sldMkLst>
      </pc:sldChg>
      <pc:sldChg chg="del">
        <pc:chgData name="byunggook lee" userId="a18f2c58d973d186" providerId="LiveId" clId="{355C5518-8E0B-4CC7-AC14-0B82CC65CFAF}" dt="2025-07-21T07:16:18.995" v="3584" actId="47"/>
        <pc:sldMkLst>
          <pc:docMk/>
          <pc:sldMk cId="661411374" sldId="593"/>
        </pc:sldMkLst>
      </pc:sldChg>
      <pc:sldChg chg="del">
        <pc:chgData name="byunggook lee" userId="a18f2c58d973d186" providerId="LiveId" clId="{355C5518-8E0B-4CC7-AC14-0B82CC65CFAF}" dt="2025-07-21T07:16:18.995" v="3584" actId="47"/>
        <pc:sldMkLst>
          <pc:docMk/>
          <pc:sldMk cId="760209446" sldId="594"/>
        </pc:sldMkLst>
      </pc:sldChg>
      <pc:sldChg chg="del">
        <pc:chgData name="byunggook lee" userId="a18f2c58d973d186" providerId="LiveId" clId="{355C5518-8E0B-4CC7-AC14-0B82CC65CFAF}" dt="2025-07-21T07:16:18.995" v="3584" actId="47"/>
        <pc:sldMkLst>
          <pc:docMk/>
          <pc:sldMk cId="2031460354" sldId="595"/>
        </pc:sldMkLst>
      </pc:sldChg>
      <pc:sldChg chg="del">
        <pc:chgData name="byunggook lee" userId="a18f2c58d973d186" providerId="LiveId" clId="{355C5518-8E0B-4CC7-AC14-0B82CC65CFAF}" dt="2025-07-21T07:16:18.995" v="3584" actId="47"/>
        <pc:sldMkLst>
          <pc:docMk/>
          <pc:sldMk cId="1017636582" sldId="596"/>
        </pc:sldMkLst>
      </pc:sldChg>
      <pc:sldChg chg="del">
        <pc:chgData name="byunggook lee" userId="a18f2c58d973d186" providerId="LiveId" clId="{355C5518-8E0B-4CC7-AC14-0B82CC65CFAF}" dt="2025-07-21T07:16:18.995" v="3584" actId="47"/>
        <pc:sldMkLst>
          <pc:docMk/>
          <pc:sldMk cId="3515927271" sldId="597"/>
        </pc:sldMkLst>
      </pc:sldChg>
      <pc:sldChg chg="del">
        <pc:chgData name="byunggook lee" userId="a18f2c58d973d186" providerId="LiveId" clId="{355C5518-8E0B-4CC7-AC14-0B82CC65CFAF}" dt="2025-07-21T07:16:18.995" v="3584" actId="47"/>
        <pc:sldMkLst>
          <pc:docMk/>
          <pc:sldMk cId="963500244" sldId="598"/>
        </pc:sldMkLst>
      </pc:sldChg>
      <pc:sldChg chg="del">
        <pc:chgData name="byunggook lee" userId="a18f2c58d973d186" providerId="LiveId" clId="{355C5518-8E0B-4CC7-AC14-0B82CC65CFAF}" dt="2025-07-21T07:16:10.792" v="3583" actId="47"/>
        <pc:sldMkLst>
          <pc:docMk/>
          <pc:sldMk cId="4169984945" sldId="599"/>
        </pc:sldMkLst>
      </pc:sldChg>
      <pc:sldChg chg="del">
        <pc:chgData name="byunggook lee" userId="a18f2c58d973d186" providerId="LiveId" clId="{355C5518-8E0B-4CC7-AC14-0B82CC65CFAF}" dt="2025-07-21T07:16:10.792" v="3583" actId="47"/>
        <pc:sldMkLst>
          <pc:docMk/>
          <pc:sldMk cId="2048762262" sldId="600"/>
        </pc:sldMkLst>
      </pc:sldChg>
      <pc:sldChg chg="del">
        <pc:chgData name="byunggook lee" userId="a18f2c58d973d186" providerId="LiveId" clId="{355C5518-8E0B-4CC7-AC14-0B82CC65CFAF}" dt="2025-07-21T07:16:10.792" v="3583" actId="47"/>
        <pc:sldMkLst>
          <pc:docMk/>
          <pc:sldMk cId="4114219653" sldId="601"/>
        </pc:sldMkLst>
      </pc:sldChg>
      <pc:sldChg chg="del">
        <pc:chgData name="byunggook lee" userId="a18f2c58d973d186" providerId="LiveId" clId="{355C5518-8E0B-4CC7-AC14-0B82CC65CFAF}" dt="2025-07-21T07:16:10.792" v="3583" actId="47"/>
        <pc:sldMkLst>
          <pc:docMk/>
          <pc:sldMk cId="3766432669" sldId="602"/>
        </pc:sldMkLst>
      </pc:sldChg>
      <pc:sldChg chg="del">
        <pc:chgData name="byunggook lee" userId="a18f2c58d973d186" providerId="LiveId" clId="{355C5518-8E0B-4CC7-AC14-0B82CC65CFAF}" dt="2025-07-21T07:16:10.792" v="3583" actId="47"/>
        <pc:sldMkLst>
          <pc:docMk/>
          <pc:sldMk cId="949468356" sldId="603"/>
        </pc:sldMkLst>
      </pc:sldChg>
      <pc:sldChg chg="del">
        <pc:chgData name="byunggook lee" userId="a18f2c58d973d186" providerId="LiveId" clId="{355C5518-8E0B-4CC7-AC14-0B82CC65CFAF}" dt="2025-07-21T07:16:06.597" v="3582" actId="47"/>
        <pc:sldMkLst>
          <pc:docMk/>
          <pc:sldMk cId="3219231794" sldId="604"/>
        </pc:sldMkLst>
      </pc:sldChg>
      <pc:sldChg chg="del">
        <pc:chgData name="byunggook lee" userId="a18f2c58d973d186" providerId="LiveId" clId="{355C5518-8E0B-4CC7-AC14-0B82CC65CFAF}" dt="2025-07-21T07:16:06.597" v="3582" actId="47"/>
        <pc:sldMkLst>
          <pc:docMk/>
          <pc:sldMk cId="2798246482" sldId="605"/>
        </pc:sldMkLst>
      </pc:sldChg>
      <pc:sldChg chg="del">
        <pc:chgData name="byunggook lee" userId="a18f2c58d973d186" providerId="LiveId" clId="{355C5518-8E0B-4CC7-AC14-0B82CC65CFAF}" dt="2025-07-21T07:16:06.597" v="3582" actId="47"/>
        <pc:sldMkLst>
          <pc:docMk/>
          <pc:sldMk cId="285410053" sldId="606"/>
        </pc:sldMkLst>
      </pc:sldChg>
      <pc:sldChg chg="del">
        <pc:chgData name="byunggook lee" userId="a18f2c58d973d186" providerId="LiveId" clId="{355C5518-8E0B-4CC7-AC14-0B82CC65CFAF}" dt="2025-07-21T07:16:06.597" v="3582" actId="47"/>
        <pc:sldMkLst>
          <pc:docMk/>
          <pc:sldMk cId="1767050476" sldId="607"/>
        </pc:sldMkLst>
      </pc:sldChg>
      <pc:sldChg chg="del">
        <pc:chgData name="byunggook lee" userId="a18f2c58d973d186" providerId="LiveId" clId="{355C5518-8E0B-4CC7-AC14-0B82CC65CFAF}" dt="2025-07-21T07:16:06.597" v="3582" actId="47"/>
        <pc:sldMkLst>
          <pc:docMk/>
          <pc:sldMk cId="2001040753" sldId="608"/>
        </pc:sldMkLst>
      </pc:sldChg>
      <pc:sldChg chg="addSp delSp modSp add mod">
        <pc:chgData name="byunggook lee" userId="a18f2c58d973d186" providerId="LiveId" clId="{355C5518-8E0B-4CC7-AC14-0B82CC65CFAF}" dt="2025-07-21T06:57:31.460" v="2981" actId="20577"/>
        <pc:sldMkLst>
          <pc:docMk/>
          <pc:sldMk cId="47304985" sldId="609"/>
        </pc:sldMkLst>
        <pc:spChg chg="mod">
          <ac:chgData name="byunggook lee" userId="a18f2c58d973d186" providerId="LiveId" clId="{355C5518-8E0B-4CC7-AC14-0B82CC65CFAF}" dt="2025-07-21T06:57:31.460" v="2981" actId="20577"/>
          <ac:spMkLst>
            <pc:docMk/>
            <pc:sldMk cId="47304985" sldId="609"/>
            <ac:spMk id="2" creationId="{B1CA385E-1FAA-3B93-2199-B86EE5901252}"/>
          </ac:spMkLst>
        </pc:spChg>
        <pc:spChg chg="add mod">
          <ac:chgData name="byunggook lee" userId="a18f2c58d973d186" providerId="LiveId" clId="{355C5518-8E0B-4CC7-AC14-0B82CC65CFAF}" dt="2025-07-19T14:26:10.159" v="831" actId="1036"/>
          <ac:spMkLst>
            <pc:docMk/>
            <pc:sldMk cId="47304985" sldId="609"/>
            <ac:spMk id="3" creationId="{4D192082-E55F-8158-A647-8965819F69F6}"/>
          </ac:spMkLst>
        </pc:spChg>
        <pc:spChg chg="add mod">
          <ac:chgData name="byunggook lee" userId="a18f2c58d973d186" providerId="LiveId" clId="{355C5518-8E0B-4CC7-AC14-0B82CC65CFAF}" dt="2025-07-18T02:06:45.208" v="58" actId="2710"/>
          <ac:spMkLst>
            <pc:docMk/>
            <pc:sldMk cId="47304985" sldId="609"/>
            <ac:spMk id="11" creationId="{FD43D07A-5907-A40C-B1B9-FF30C87DB404}"/>
          </ac:spMkLst>
        </pc:spChg>
        <pc:spChg chg="mod">
          <ac:chgData name="byunggook lee" userId="a18f2c58d973d186" providerId="LiveId" clId="{355C5518-8E0B-4CC7-AC14-0B82CC65CFAF}" dt="2025-07-18T02:05:15.598" v="46" actId="2710"/>
          <ac:spMkLst>
            <pc:docMk/>
            <pc:sldMk cId="47304985" sldId="609"/>
            <ac:spMk id="24" creationId="{AE37572D-960F-C104-5187-DDF12470BC02}"/>
          </ac:spMkLst>
        </pc:spChg>
        <pc:grpChg chg="add mod">
          <ac:chgData name="byunggook lee" userId="a18f2c58d973d186" providerId="LiveId" clId="{355C5518-8E0B-4CC7-AC14-0B82CC65CFAF}" dt="2025-07-18T02:06:08.325" v="52" actId="1076"/>
          <ac:grpSpMkLst>
            <pc:docMk/>
            <pc:sldMk cId="47304985" sldId="609"/>
            <ac:grpSpMk id="5" creationId="{A416D515-3C52-DB73-B7B0-AE883D98E1DE}"/>
          </ac:grpSpMkLst>
        </pc:grpChg>
        <pc:picChg chg="mod">
          <ac:chgData name="byunggook lee" userId="a18f2c58d973d186" providerId="LiveId" clId="{355C5518-8E0B-4CC7-AC14-0B82CC65CFAF}" dt="2025-07-18T02:05:37.558" v="47"/>
          <ac:picMkLst>
            <pc:docMk/>
            <pc:sldMk cId="47304985" sldId="609"/>
            <ac:picMk id="6" creationId="{FA18DC18-DA8D-4909-3F22-E18BA62E370A}"/>
          </ac:picMkLst>
        </pc:picChg>
        <pc:picChg chg="mod">
          <ac:chgData name="byunggook lee" userId="a18f2c58d973d186" providerId="LiveId" clId="{355C5518-8E0B-4CC7-AC14-0B82CC65CFAF}" dt="2025-07-18T02:05:37.558" v="47"/>
          <ac:picMkLst>
            <pc:docMk/>
            <pc:sldMk cId="47304985" sldId="609"/>
            <ac:picMk id="8" creationId="{2598D17E-0C33-C728-AAC0-488FA93CF021}"/>
          </ac:picMkLst>
        </pc:picChg>
        <pc:picChg chg="mod">
          <ac:chgData name="byunggook lee" userId="a18f2c58d973d186" providerId="LiveId" clId="{355C5518-8E0B-4CC7-AC14-0B82CC65CFAF}" dt="2025-07-18T02:05:37.558" v="47"/>
          <ac:picMkLst>
            <pc:docMk/>
            <pc:sldMk cId="47304985" sldId="609"/>
            <ac:picMk id="9" creationId="{AE6E606D-C0DF-E14D-5F60-60502881E47D}"/>
          </ac:picMkLst>
        </pc:picChg>
        <pc:picChg chg="add mod">
          <ac:chgData name="byunggook lee" userId="a18f2c58d973d186" providerId="LiveId" clId="{355C5518-8E0B-4CC7-AC14-0B82CC65CFAF}" dt="2025-07-18T02:06:08.325" v="52" actId="1076"/>
          <ac:picMkLst>
            <pc:docMk/>
            <pc:sldMk cId="47304985" sldId="609"/>
            <ac:picMk id="10" creationId="{74712DBE-7F0E-C74B-C767-99378F05515C}"/>
          </ac:picMkLst>
        </pc:picChg>
      </pc:sldChg>
      <pc:sldChg chg="addSp delSp modSp add mod">
        <pc:chgData name="byunggook lee" userId="a18f2c58d973d186" providerId="LiveId" clId="{355C5518-8E0B-4CC7-AC14-0B82CC65CFAF}" dt="2025-07-21T06:57:44.238" v="2983" actId="20577"/>
        <pc:sldMkLst>
          <pc:docMk/>
          <pc:sldMk cId="2430516404" sldId="610"/>
        </pc:sldMkLst>
        <pc:spChg chg="mod">
          <ac:chgData name="byunggook lee" userId="a18f2c58d973d186" providerId="LiveId" clId="{355C5518-8E0B-4CC7-AC14-0B82CC65CFAF}" dt="2025-07-21T06:57:44.238" v="2983" actId="20577"/>
          <ac:spMkLst>
            <pc:docMk/>
            <pc:sldMk cId="2430516404" sldId="610"/>
            <ac:spMk id="2" creationId="{FB580DB2-5908-0F50-4F07-8427A8171102}"/>
          </ac:spMkLst>
        </pc:spChg>
        <pc:spChg chg="add mod">
          <ac:chgData name="byunggook lee" userId="a18f2c58d973d186" providerId="LiveId" clId="{355C5518-8E0B-4CC7-AC14-0B82CC65CFAF}" dt="2025-07-19T14:26:41.566" v="911" actId="1036"/>
          <ac:spMkLst>
            <pc:docMk/>
            <pc:sldMk cId="2430516404" sldId="610"/>
            <ac:spMk id="3" creationId="{2679B269-9D75-24F2-A080-7C2D10F62FBD}"/>
          </ac:spMkLst>
        </pc:spChg>
        <pc:spChg chg="mod">
          <ac:chgData name="byunggook lee" userId="a18f2c58d973d186" providerId="LiveId" clId="{355C5518-8E0B-4CC7-AC14-0B82CC65CFAF}" dt="2025-07-18T02:09:26.084" v="64" actId="20577"/>
          <ac:spMkLst>
            <pc:docMk/>
            <pc:sldMk cId="2430516404" sldId="610"/>
            <ac:spMk id="24" creationId="{EC276297-3D64-7AF9-8F72-4DC36987BC45}"/>
          </ac:spMkLst>
        </pc:spChg>
      </pc:sldChg>
      <pc:sldChg chg="addSp delSp modSp add mod">
        <pc:chgData name="byunggook lee" userId="a18f2c58d973d186" providerId="LiveId" clId="{355C5518-8E0B-4CC7-AC14-0B82CC65CFAF}" dt="2025-07-21T06:57:53.358" v="2984" actId="20577"/>
        <pc:sldMkLst>
          <pc:docMk/>
          <pc:sldMk cId="2302897236" sldId="611"/>
        </pc:sldMkLst>
        <pc:spChg chg="mod">
          <ac:chgData name="byunggook lee" userId="a18f2c58d973d186" providerId="LiveId" clId="{355C5518-8E0B-4CC7-AC14-0B82CC65CFAF}" dt="2025-07-21T06:57:53.358" v="2984" actId="20577"/>
          <ac:spMkLst>
            <pc:docMk/>
            <pc:sldMk cId="2302897236" sldId="611"/>
            <ac:spMk id="2" creationId="{33061EF6-2CB4-178C-E667-0BD87FE34349}"/>
          </ac:spMkLst>
        </pc:spChg>
        <pc:spChg chg="add mod">
          <ac:chgData name="byunggook lee" userId="a18f2c58d973d186" providerId="LiveId" clId="{355C5518-8E0B-4CC7-AC14-0B82CC65CFAF}" dt="2025-07-19T14:26:47.155" v="912"/>
          <ac:spMkLst>
            <pc:docMk/>
            <pc:sldMk cId="2302897236" sldId="611"/>
            <ac:spMk id="3" creationId="{CC45C013-B4A7-675E-9FE6-E9F3BA27724A}"/>
          </ac:spMkLst>
        </pc:spChg>
        <pc:spChg chg="mod">
          <ac:chgData name="byunggook lee" userId="a18f2c58d973d186" providerId="LiveId" clId="{355C5518-8E0B-4CC7-AC14-0B82CC65CFAF}" dt="2025-07-18T02:10:18.133" v="66" actId="20577"/>
          <ac:spMkLst>
            <pc:docMk/>
            <pc:sldMk cId="2302897236" sldId="611"/>
            <ac:spMk id="24" creationId="{0F0D68A4-8C1C-95DD-07F8-2D427B49158D}"/>
          </ac:spMkLst>
        </pc:spChg>
      </pc:sldChg>
      <pc:sldChg chg="addSp delSp modSp add mod">
        <pc:chgData name="byunggook lee" userId="a18f2c58d973d186" providerId="LiveId" clId="{355C5518-8E0B-4CC7-AC14-0B82CC65CFAF}" dt="2025-07-19T14:28:10.466" v="1030" actId="20577"/>
        <pc:sldMkLst>
          <pc:docMk/>
          <pc:sldMk cId="3594850047" sldId="612"/>
        </pc:sldMkLst>
        <pc:spChg chg="mod">
          <ac:chgData name="byunggook lee" userId="a18f2c58d973d186" providerId="LiveId" clId="{355C5518-8E0B-4CC7-AC14-0B82CC65CFAF}" dt="2025-07-19T14:28:10.466" v="1030" actId="20577"/>
          <ac:spMkLst>
            <pc:docMk/>
            <pc:sldMk cId="3594850047" sldId="612"/>
            <ac:spMk id="2" creationId="{13FBBE0A-697C-B18D-4B66-DB1212F1BB2F}"/>
          </ac:spMkLst>
        </pc:spChg>
        <pc:spChg chg="add mod">
          <ac:chgData name="byunggook lee" userId="a18f2c58d973d186" providerId="LiveId" clId="{355C5518-8E0B-4CC7-AC14-0B82CC65CFAF}" dt="2025-07-19T14:27:32.865" v="990" actId="1036"/>
          <ac:spMkLst>
            <pc:docMk/>
            <pc:sldMk cId="3594850047" sldId="612"/>
            <ac:spMk id="6" creationId="{46D01BD8-B0F1-02E9-5F7C-BB0E18359ED5}"/>
          </ac:spMkLst>
        </pc:spChg>
        <pc:picChg chg="add mod">
          <ac:chgData name="byunggook lee" userId="a18f2c58d973d186" providerId="LiveId" clId="{355C5518-8E0B-4CC7-AC14-0B82CC65CFAF}" dt="2025-07-18T02:31:06.060" v="75" actId="1076"/>
          <ac:picMkLst>
            <pc:docMk/>
            <pc:sldMk cId="3594850047" sldId="612"/>
            <ac:picMk id="3" creationId="{13F880D3-D118-CE72-E136-967973976CE8}"/>
          </ac:picMkLst>
        </pc:picChg>
        <pc:picChg chg="add mod">
          <ac:chgData name="byunggook lee" userId="a18f2c58d973d186" providerId="LiveId" clId="{355C5518-8E0B-4CC7-AC14-0B82CC65CFAF}" dt="2025-07-18T02:31:06.060" v="75" actId="1076"/>
          <ac:picMkLst>
            <pc:docMk/>
            <pc:sldMk cId="3594850047" sldId="612"/>
            <ac:picMk id="5" creationId="{1B0F904C-607A-BD13-438B-BB52BC622017}"/>
          </ac:picMkLst>
        </pc:picChg>
      </pc:sldChg>
      <pc:sldChg chg="addSp delSp modSp add mod">
        <pc:chgData name="byunggook lee" userId="a18f2c58d973d186" providerId="LiveId" clId="{355C5518-8E0B-4CC7-AC14-0B82CC65CFAF}" dt="2025-07-21T06:58:09.312" v="2985" actId="20577"/>
        <pc:sldMkLst>
          <pc:docMk/>
          <pc:sldMk cId="2397091899" sldId="613"/>
        </pc:sldMkLst>
        <pc:spChg chg="mod">
          <ac:chgData name="byunggook lee" userId="a18f2c58d973d186" providerId="LiveId" clId="{355C5518-8E0B-4CC7-AC14-0B82CC65CFAF}" dt="2025-07-21T06:58:09.312" v="2985" actId="20577"/>
          <ac:spMkLst>
            <pc:docMk/>
            <pc:sldMk cId="2397091899" sldId="613"/>
            <ac:spMk id="2" creationId="{BA7F5D53-891B-458C-050D-F39CA2C1803A}"/>
          </ac:spMkLst>
        </pc:spChg>
        <pc:spChg chg="add mod">
          <ac:chgData name="byunggook lee" userId="a18f2c58d973d186" providerId="LiveId" clId="{355C5518-8E0B-4CC7-AC14-0B82CC65CFAF}" dt="2025-07-19T14:30:28.140" v="1105" actId="1036"/>
          <ac:spMkLst>
            <pc:docMk/>
            <pc:sldMk cId="2397091899" sldId="613"/>
            <ac:spMk id="3" creationId="{537E8C15-6C36-D934-B5E3-A7A9EE7F511C}"/>
          </ac:spMkLst>
        </pc:spChg>
        <pc:spChg chg="mod">
          <ac:chgData name="byunggook lee" userId="a18f2c58d973d186" providerId="LiveId" clId="{355C5518-8E0B-4CC7-AC14-0B82CC65CFAF}" dt="2025-07-18T02:32:11.518" v="85" actId="404"/>
          <ac:spMkLst>
            <pc:docMk/>
            <pc:sldMk cId="2397091899" sldId="613"/>
            <ac:spMk id="8" creationId="{CCBF9DC3-4086-E33A-0651-E9E0DD75494B}"/>
          </ac:spMkLst>
        </pc:spChg>
        <pc:spChg chg="mod">
          <ac:chgData name="byunggook lee" userId="a18f2c58d973d186" providerId="LiveId" clId="{355C5518-8E0B-4CC7-AC14-0B82CC65CFAF}" dt="2025-07-18T02:32:08.654" v="84" actId="404"/>
          <ac:spMkLst>
            <pc:docMk/>
            <pc:sldMk cId="2397091899" sldId="613"/>
            <ac:spMk id="9" creationId="{D0974B85-4111-D959-91A9-9AE3801A49D0}"/>
          </ac:spMkLst>
        </pc:spChg>
        <pc:spChg chg="mod">
          <ac:chgData name="byunggook lee" userId="a18f2c58d973d186" providerId="LiveId" clId="{355C5518-8E0B-4CC7-AC14-0B82CC65CFAF}" dt="2025-07-18T02:32:04.571" v="83" actId="403"/>
          <ac:spMkLst>
            <pc:docMk/>
            <pc:sldMk cId="2397091899" sldId="613"/>
            <ac:spMk id="10" creationId="{B418FCF2-4985-ED05-3407-A40228AC0C96}"/>
          </ac:spMkLst>
        </pc:spChg>
        <pc:spChg chg="mod">
          <ac:chgData name="byunggook lee" userId="a18f2c58d973d186" providerId="LiveId" clId="{355C5518-8E0B-4CC7-AC14-0B82CC65CFAF}" dt="2025-07-18T02:31:33.368" v="79"/>
          <ac:spMkLst>
            <pc:docMk/>
            <pc:sldMk cId="2397091899" sldId="613"/>
            <ac:spMk id="11" creationId="{D16B39CB-900C-FE06-082F-1D0E40072B54}"/>
          </ac:spMkLst>
        </pc:spChg>
        <pc:spChg chg="mod">
          <ac:chgData name="byunggook lee" userId="a18f2c58d973d186" providerId="LiveId" clId="{355C5518-8E0B-4CC7-AC14-0B82CC65CFAF}" dt="2025-07-18T02:31:33.368" v="79"/>
          <ac:spMkLst>
            <pc:docMk/>
            <pc:sldMk cId="2397091899" sldId="613"/>
            <ac:spMk id="12" creationId="{2D5BF5CE-E54C-B738-AA10-D614F18991F5}"/>
          </ac:spMkLst>
        </pc:spChg>
        <pc:grpChg chg="add mod">
          <ac:chgData name="byunggook lee" userId="a18f2c58d973d186" providerId="LiveId" clId="{355C5518-8E0B-4CC7-AC14-0B82CC65CFAF}" dt="2025-07-18T02:31:40.967" v="80" actId="1076"/>
          <ac:grpSpMkLst>
            <pc:docMk/>
            <pc:sldMk cId="2397091899" sldId="613"/>
            <ac:grpSpMk id="6" creationId="{4ADF9A1B-D1B1-5F62-3875-F428FA1ED776}"/>
          </ac:grpSpMkLst>
        </pc:grpChg>
        <pc:picChg chg="add mod">
          <ac:chgData name="byunggook lee" userId="a18f2c58d973d186" providerId="LiveId" clId="{355C5518-8E0B-4CC7-AC14-0B82CC65CFAF}" dt="2025-07-18T02:31:40.967" v="80" actId="1076"/>
          <ac:picMkLst>
            <pc:docMk/>
            <pc:sldMk cId="2397091899" sldId="613"/>
            <ac:picMk id="15" creationId="{1ADD9C91-5139-96DF-5492-31395AF5F4AB}"/>
          </ac:picMkLst>
        </pc:picChg>
        <pc:cxnChg chg="mod">
          <ac:chgData name="byunggook lee" userId="a18f2c58d973d186" providerId="LiveId" clId="{355C5518-8E0B-4CC7-AC14-0B82CC65CFAF}" dt="2025-07-18T02:31:33.368" v="79"/>
          <ac:cxnSpMkLst>
            <pc:docMk/>
            <pc:sldMk cId="2397091899" sldId="613"/>
            <ac:cxnSpMk id="13" creationId="{760AADAD-94E1-9F53-B75B-565DCE42DE28}"/>
          </ac:cxnSpMkLst>
        </pc:cxnChg>
        <pc:cxnChg chg="mod">
          <ac:chgData name="byunggook lee" userId="a18f2c58d973d186" providerId="LiveId" clId="{355C5518-8E0B-4CC7-AC14-0B82CC65CFAF}" dt="2025-07-18T02:31:33.368" v="79"/>
          <ac:cxnSpMkLst>
            <pc:docMk/>
            <pc:sldMk cId="2397091899" sldId="613"/>
            <ac:cxnSpMk id="14" creationId="{E483F316-7DB7-E007-EEEC-242165306725}"/>
          </ac:cxnSpMkLst>
        </pc:cxnChg>
      </pc:sldChg>
      <pc:sldChg chg="addSp delSp modSp add mod">
        <pc:chgData name="byunggook lee" userId="a18f2c58d973d186" providerId="LiveId" clId="{355C5518-8E0B-4CC7-AC14-0B82CC65CFAF}" dt="2025-07-21T08:26:44.190" v="3788" actId="1036"/>
        <pc:sldMkLst>
          <pc:docMk/>
          <pc:sldMk cId="2782724333" sldId="614"/>
        </pc:sldMkLst>
        <pc:spChg chg="mod">
          <ac:chgData name="byunggook lee" userId="a18f2c58d973d186" providerId="LiveId" clId="{355C5518-8E0B-4CC7-AC14-0B82CC65CFAF}" dt="2025-07-18T02:33:26.372" v="96" actId="20577"/>
          <ac:spMkLst>
            <pc:docMk/>
            <pc:sldMk cId="2782724333" sldId="614"/>
            <ac:spMk id="2" creationId="{D3863E40-4756-439B-FDDE-1A3058BFEB2B}"/>
          </ac:spMkLst>
        </pc:spChg>
        <pc:spChg chg="add mod">
          <ac:chgData name="byunggook lee" userId="a18f2c58d973d186" providerId="LiveId" clId="{355C5518-8E0B-4CC7-AC14-0B82CC65CFAF}" dt="2025-07-21T08:26:44.190" v="3788" actId="1036"/>
          <ac:spMkLst>
            <pc:docMk/>
            <pc:sldMk cId="2782724333" sldId="614"/>
            <ac:spMk id="5" creationId="{96BAA022-7FD7-2331-D5B2-4C8BA3E5D2CA}"/>
          </ac:spMkLst>
        </pc:spChg>
        <pc:picChg chg="add mod">
          <ac:chgData name="byunggook lee" userId="a18f2c58d973d186" providerId="LiveId" clId="{355C5518-8E0B-4CC7-AC14-0B82CC65CFAF}" dt="2025-07-18T02:32:45.593" v="92" actId="1076"/>
          <ac:picMkLst>
            <pc:docMk/>
            <pc:sldMk cId="2782724333" sldId="614"/>
            <ac:picMk id="3" creationId="{977C8739-397B-6AB8-91DE-5A8EF187B896}"/>
          </ac:picMkLst>
        </pc:picChg>
      </pc:sldChg>
      <pc:sldChg chg="addSp delSp modSp add mod">
        <pc:chgData name="byunggook lee" userId="a18f2c58d973d186" providerId="LiveId" clId="{355C5518-8E0B-4CC7-AC14-0B82CC65CFAF}" dt="2025-07-21T08:26:50.705" v="3789" actId="1036"/>
        <pc:sldMkLst>
          <pc:docMk/>
          <pc:sldMk cId="911294429" sldId="615"/>
        </pc:sldMkLst>
        <pc:spChg chg="mod">
          <ac:chgData name="byunggook lee" userId="a18f2c58d973d186" providerId="LiveId" clId="{355C5518-8E0B-4CC7-AC14-0B82CC65CFAF}" dt="2025-07-18T02:34:34.200" v="105" actId="14100"/>
          <ac:spMkLst>
            <pc:docMk/>
            <pc:sldMk cId="911294429" sldId="615"/>
            <ac:spMk id="2" creationId="{58AE1F36-B48B-EC36-1299-1CDBCE670A94}"/>
          </ac:spMkLst>
        </pc:spChg>
        <pc:spChg chg="add mod">
          <ac:chgData name="byunggook lee" userId="a18f2c58d973d186" providerId="LiveId" clId="{355C5518-8E0B-4CC7-AC14-0B82CC65CFAF}" dt="2025-07-21T08:26:50.705" v="3789" actId="1036"/>
          <ac:spMkLst>
            <pc:docMk/>
            <pc:sldMk cId="911294429" sldId="615"/>
            <ac:spMk id="3" creationId="{E28B0952-05F1-88CD-BE69-C8F2484C0E8A}"/>
          </ac:spMkLst>
        </pc:spChg>
        <pc:spChg chg="add mod">
          <ac:chgData name="byunggook lee" userId="a18f2c58d973d186" providerId="LiveId" clId="{355C5518-8E0B-4CC7-AC14-0B82CC65CFAF}" dt="2025-07-18T02:34:04.576" v="103" actId="14100"/>
          <ac:spMkLst>
            <pc:docMk/>
            <pc:sldMk cId="911294429" sldId="615"/>
            <ac:spMk id="6" creationId="{C5640A1C-3805-BA92-ABBA-7B59630B1815}"/>
          </ac:spMkLst>
        </pc:spChg>
        <pc:picChg chg="add mod">
          <ac:chgData name="byunggook lee" userId="a18f2c58d973d186" providerId="LiveId" clId="{355C5518-8E0B-4CC7-AC14-0B82CC65CFAF}" dt="2025-07-18T02:33:52.169" v="102" actId="1076"/>
          <ac:picMkLst>
            <pc:docMk/>
            <pc:sldMk cId="911294429" sldId="615"/>
            <ac:picMk id="5" creationId="{9684FB64-86D3-6033-0FD1-4D03A2CCD302}"/>
          </ac:picMkLst>
        </pc:picChg>
      </pc:sldChg>
      <pc:sldChg chg="addSp delSp modSp add mod">
        <pc:chgData name="byunggook lee" userId="a18f2c58d973d186" providerId="LiveId" clId="{355C5518-8E0B-4CC7-AC14-0B82CC65CFAF}" dt="2025-07-21T08:26:59.704" v="3794" actId="1036"/>
        <pc:sldMkLst>
          <pc:docMk/>
          <pc:sldMk cId="1871008610" sldId="616"/>
        </pc:sldMkLst>
        <pc:spChg chg="mod">
          <ac:chgData name="byunggook lee" userId="a18f2c58d973d186" providerId="LiveId" clId="{355C5518-8E0B-4CC7-AC14-0B82CC65CFAF}" dt="2025-07-18T02:35:17.305" v="112"/>
          <ac:spMkLst>
            <pc:docMk/>
            <pc:sldMk cId="1871008610" sldId="616"/>
            <ac:spMk id="2" creationId="{63DC3176-A7DD-E29E-E9B9-1685CB1C5B0E}"/>
          </ac:spMkLst>
        </pc:spChg>
        <pc:spChg chg="add mod">
          <ac:chgData name="byunggook lee" userId="a18f2c58d973d186" providerId="LiveId" clId="{355C5518-8E0B-4CC7-AC14-0B82CC65CFAF}" dt="2025-07-21T08:26:59.704" v="3794" actId="1036"/>
          <ac:spMkLst>
            <pc:docMk/>
            <pc:sldMk cId="1871008610" sldId="616"/>
            <ac:spMk id="5" creationId="{6DFFAD15-FFD2-8FE5-E7D3-F3695B50AB75}"/>
          </ac:spMkLst>
        </pc:spChg>
        <pc:picChg chg="add mod">
          <ac:chgData name="byunggook lee" userId="a18f2c58d973d186" providerId="LiveId" clId="{355C5518-8E0B-4CC7-AC14-0B82CC65CFAF}" dt="2025-07-18T02:35:03.354" v="110" actId="1076"/>
          <ac:picMkLst>
            <pc:docMk/>
            <pc:sldMk cId="1871008610" sldId="616"/>
            <ac:picMk id="3" creationId="{3236ADE3-490A-C6A2-1EE4-61F5C149E61D}"/>
          </ac:picMkLst>
        </pc:picChg>
        <pc:picChg chg="add mod">
          <ac:chgData name="byunggook lee" userId="a18f2c58d973d186" providerId="LiveId" clId="{355C5518-8E0B-4CC7-AC14-0B82CC65CFAF}" dt="2025-07-18T02:35:03.354" v="110" actId="1076"/>
          <ac:picMkLst>
            <pc:docMk/>
            <pc:sldMk cId="1871008610" sldId="616"/>
            <ac:picMk id="8" creationId="{631FEBE2-46A7-4F5B-E752-44713C1A1D5D}"/>
          </ac:picMkLst>
        </pc:picChg>
      </pc:sldChg>
      <pc:sldChg chg="addSp delSp modSp add mod">
        <pc:chgData name="byunggook lee" userId="a18f2c58d973d186" providerId="LiveId" clId="{355C5518-8E0B-4CC7-AC14-0B82CC65CFAF}" dt="2025-07-21T08:27:06.587" v="3795" actId="1036"/>
        <pc:sldMkLst>
          <pc:docMk/>
          <pc:sldMk cId="3275261199" sldId="617"/>
        </pc:sldMkLst>
        <pc:spChg chg="add mod">
          <ac:chgData name="byunggook lee" userId="a18f2c58d973d186" providerId="LiveId" clId="{355C5518-8E0B-4CC7-AC14-0B82CC65CFAF}" dt="2025-07-21T08:27:06.587" v="3795" actId="1036"/>
          <ac:spMkLst>
            <pc:docMk/>
            <pc:sldMk cId="3275261199" sldId="617"/>
            <ac:spMk id="3" creationId="{C59BF758-D549-B91E-9CC9-CB1E334DA24C}"/>
          </ac:spMkLst>
        </pc:spChg>
        <pc:spChg chg="add mod">
          <ac:chgData name="byunggook lee" userId="a18f2c58d973d186" providerId="LiveId" clId="{355C5518-8E0B-4CC7-AC14-0B82CC65CFAF}" dt="2025-07-21T06:59:38.884" v="2993" actId="1036"/>
          <ac:spMkLst>
            <pc:docMk/>
            <pc:sldMk cId="3275261199" sldId="617"/>
            <ac:spMk id="9" creationId="{CCF6515C-6B95-DE64-ED99-3EF433DE7C02}"/>
          </ac:spMkLst>
        </pc:spChg>
        <pc:picChg chg="add mod">
          <ac:chgData name="byunggook lee" userId="a18f2c58d973d186" providerId="LiveId" clId="{355C5518-8E0B-4CC7-AC14-0B82CC65CFAF}" dt="2025-07-21T06:59:45.276" v="2998" actId="1036"/>
          <ac:picMkLst>
            <pc:docMk/>
            <pc:sldMk cId="3275261199" sldId="617"/>
            <ac:picMk id="5" creationId="{FF1A65DD-33CD-8530-FB91-FD73E2535D9E}"/>
          </ac:picMkLst>
        </pc:picChg>
        <pc:picChg chg="add mod">
          <ac:chgData name="byunggook lee" userId="a18f2c58d973d186" providerId="LiveId" clId="{355C5518-8E0B-4CC7-AC14-0B82CC65CFAF}" dt="2025-07-21T06:59:45.276" v="2998" actId="1036"/>
          <ac:picMkLst>
            <pc:docMk/>
            <pc:sldMk cId="3275261199" sldId="617"/>
            <ac:picMk id="6" creationId="{ACBA31A2-D5DF-2F98-BC43-7A1E2F93C45C}"/>
          </ac:picMkLst>
        </pc:picChg>
      </pc:sldChg>
      <pc:sldChg chg="addSp delSp modSp add mod">
        <pc:chgData name="byunggook lee" userId="a18f2c58d973d186" providerId="LiveId" clId="{355C5518-8E0B-4CC7-AC14-0B82CC65CFAF}" dt="2025-07-21T08:27:09.797" v="3796" actId="1036"/>
        <pc:sldMkLst>
          <pc:docMk/>
          <pc:sldMk cId="1031601476" sldId="618"/>
        </pc:sldMkLst>
        <pc:spChg chg="mod">
          <ac:chgData name="byunggook lee" userId="a18f2c58d973d186" providerId="LiveId" clId="{355C5518-8E0B-4CC7-AC14-0B82CC65CFAF}" dt="2025-07-19T14:32:58.904" v="1542" actId="20577"/>
          <ac:spMkLst>
            <pc:docMk/>
            <pc:sldMk cId="1031601476" sldId="618"/>
            <ac:spMk id="2" creationId="{96240856-B17A-4D29-C1E2-8C9718934965}"/>
          </ac:spMkLst>
        </pc:spChg>
        <pc:spChg chg="add mod">
          <ac:chgData name="byunggook lee" userId="a18f2c58d973d186" providerId="LiveId" clId="{355C5518-8E0B-4CC7-AC14-0B82CC65CFAF}" dt="2025-07-21T08:27:09.797" v="3796" actId="1036"/>
          <ac:spMkLst>
            <pc:docMk/>
            <pc:sldMk cId="1031601476" sldId="618"/>
            <ac:spMk id="5" creationId="{DC37C53D-9DCE-1FFD-A248-B73C5EBC98C8}"/>
          </ac:spMkLst>
        </pc:spChg>
        <pc:spChg chg="add mod">
          <ac:chgData name="byunggook lee" userId="a18f2c58d973d186" providerId="LiveId" clId="{355C5518-8E0B-4CC7-AC14-0B82CC65CFAF}" dt="2025-07-21T06:59:56.356" v="3001" actId="1036"/>
          <ac:spMkLst>
            <pc:docMk/>
            <pc:sldMk cId="1031601476" sldId="618"/>
            <ac:spMk id="10" creationId="{D50A4F00-FCA7-721C-FA49-5670572E8FB2}"/>
          </ac:spMkLst>
        </pc:spChg>
        <pc:spChg chg="add mod">
          <ac:chgData name="byunggook lee" userId="a18f2c58d973d186" providerId="LiveId" clId="{355C5518-8E0B-4CC7-AC14-0B82CC65CFAF}" dt="2025-07-21T06:59:56.356" v="3001" actId="1036"/>
          <ac:spMkLst>
            <pc:docMk/>
            <pc:sldMk cId="1031601476" sldId="618"/>
            <ac:spMk id="11" creationId="{E05A9C1A-C141-69CF-B3F0-8ECC18686674}"/>
          </ac:spMkLst>
        </pc:spChg>
        <pc:picChg chg="add mod">
          <ac:chgData name="byunggook lee" userId="a18f2c58d973d186" providerId="LiveId" clId="{355C5518-8E0B-4CC7-AC14-0B82CC65CFAF}" dt="2025-07-21T07:00:01.877" v="3003" actId="1036"/>
          <ac:picMkLst>
            <pc:docMk/>
            <pc:sldMk cId="1031601476" sldId="618"/>
            <ac:picMk id="3" creationId="{FCE1A855-CBB7-F688-8A5A-77705B6D6840}"/>
          </ac:picMkLst>
        </pc:picChg>
        <pc:picChg chg="add mod">
          <ac:chgData name="byunggook lee" userId="a18f2c58d973d186" providerId="LiveId" clId="{355C5518-8E0B-4CC7-AC14-0B82CC65CFAF}" dt="2025-07-21T07:00:01.877" v="3003" actId="1036"/>
          <ac:picMkLst>
            <pc:docMk/>
            <pc:sldMk cId="1031601476" sldId="618"/>
            <ac:picMk id="8" creationId="{C6B9B200-12D5-29BA-3F35-52EA9FF3628F}"/>
          </ac:picMkLst>
        </pc:picChg>
      </pc:sldChg>
      <pc:sldChg chg="addSp modSp add mod">
        <pc:chgData name="byunggook lee" userId="a18f2c58d973d186" providerId="LiveId" clId="{355C5518-8E0B-4CC7-AC14-0B82CC65CFAF}" dt="2025-07-21T08:29:47.292" v="3823" actId="2711"/>
        <pc:sldMkLst>
          <pc:docMk/>
          <pc:sldMk cId="1506374691" sldId="619"/>
        </pc:sldMkLst>
        <pc:spChg chg="add mod">
          <ac:chgData name="byunggook lee" userId="a18f2c58d973d186" providerId="LiveId" clId="{355C5518-8E0B-4CC7-AC14-0B82CC65CFAF}" dt="2025-07-21T08:29:47.292" v="3823" actId="2711"/>
          <ac:spMkLst>
            <pc:docMk/>
            <pc:sldMk cId="1506374691" sldId="619"/>
            <ac:spMk id="3" creationId="{EC91F2F5-CCA1-0B2D-DA8D-79B6CAE91F4A}"/>
          </ac:spMkLst>
        </pc:spChg>
      </pc:sldChg>
      <pc:sldChg chg="addSp modSp mod">
        <pc:chgData name="byunggook lee" userId="a18f2c58d973d186" providerId="LiveId" clId="{355C5518-8E0B-4CC7-AC14-0B82CC65CFAF}" dt="2025-07-21T08:25:06.067" v="3765" actId="404"/>
        <pc:sldMkLst>
          <pc:docMk/>
          <pc:sldMk cId="3113664023" sldId="620"/>
        </pc:sldMkLst>
        <pc:spChg chg="add mod">
          <ac:chgData name="byunggook lee" userId="a18f2c58d973d186" providerId="LiveId" clId="{355C5518-8E0B-4CC7-AC14-0B82CC65CFAF}" dt="2025-07-21T08:25:06.067" v="3765" actId="404"/>
          <ac:spMkLst>
            <pc:docMk/>
            <pc:sldMk cId="3113664023" sldId="620"/>
            <ac:spMk id="5" creationId="{1CADC810-F23B-611B-7321-87C1429685B1}"/>
          </ac:spMkLst>
        </pc:spChg>
        <pc:spChg chg="mod">
          <ac:chgData name="byunggook lee" userId="a18f2c58d973d186" providerId="LiveId" clId="{355C5518-8E0B-4CC7-AC14-0B82CC65CFAF}" dt="2025-07-19T14:34:04.891" v="1625" actId="1036"/>
          <ac:spMkLst>
            <pc:docMk/>
            <pc:sldMk cId="3113664023" sldId="620"/>
            <ac:spMk id="8" creationId="{1BAB0BF4-E38F-B8AD-2214-4ED248F6A620}"/>
          </ac:spMkLst>
        </pc:spChg>
        <pc:picChg chg="mod">
          <ac:chgData name="byunggook lee" userId="a18f2c58d973d186" providerId="LiveId" clId="{355C5518-8E0B-4CC7-AC14-0B82CC65CFAF}" dt="2025-07-19T14:34:04.891" v="1625" actId="1036"/>
          <ac:picMkLst>
            <pc:docMk/>
            <pc:sldMk cId="3113664023" sldId="620"/>
            <ac:picMk id="3" creationId="{1581CF18-C9C1-C95B-F055-BBC1FA051353}"/>
          </ac:picMkLst>
        </pc:picChg>
        <pc:picChg chg="mod">
          <ac:chgData name="byunggook lee" userId="a18f2c58d973d186" providerId="LiveId" clId="{355C5518-8E0B-4CC7-AC14-0B82CC65CFAF}" dt="2025-07-19T14:34:04.891" v="1625" actId="1036"/>
          <ac:picMkLst>
            <pc:docMk/>
            <pc:sldMk cId="3113664023" sldId="620"/>
            <ac:picMk id="6" creationId="{7F729A72-D68C-AA9B-C971-A9758D3499AA}"/>
          </ac:picMkLst>
        </pc:picChg>
      </pc:sldChg>
      <pc:sldChg chg="addSp modSp mod">
        <pc:chgData name="byunggook lee" userId="a18f2c58d973d186" providerId="LiveId" clId="{355C5518-8E0B-4CC7-AC14-0B82CC65CFAF}" dt="2025-07-21T08:27:22.894" v="3801" actId="1036"/>
        <pc:sldMkLst>
          <pc:docMk/>
          <pc:sldMk cId="332617570" sldId="621"/>
        </pc:sldMkLst>
        <pc:spChg chg="mod">
          <ac:chgData name="byunggook lee" userId="a18f2c58d973d186" providerId="LiveId" clId="{355C5518-8E0B-4CC7-AC14-0B82CC65CFAF}" dt="2025-07-21T07:00:47.723" v="3004"/>
          <ac:spMkLst>
            <pc:docMk/>
            <pc:sldMk cId="332617570" sldId="621"/>
            <ac:spMk id="2" creationId="{501A4F1E-AB01-0000-ADE0-36610711439F}"/>
          </ac:spMkLst>
        </pc:spChg>
        <pc:spChg chg="add mod">
          <ac:chgData name="byunggook lee" userId="a18f2c58d973d186" providerId="LiveId" clId="{355C5518-8E0B-4CC7-AC14-0B82CC65CFAF}" dt="2025-07-21T08:27:22.894" v="3801" actId="1036"/>
          <ac:spMkLst>
            <pc:docMk/>
            <pc:sldMk cId="332617570" sldId="621"/>
            <ac:spMk id="3" creationId="{E856308C-AEF7-F1E0-8987-20AB00B88049}"/>
          </ac:spMkLst>
        </pc:spChg>
      </pc:sldChg>
      <pc:sldChg chg="addSp modSp mod">
        <pc:chgData name="byunggook lee" userId="a18f2c58d973d186" providerId="LiveId" clId="{355C5518-8E0B-4CC7-AC14-0B82CC65CFAF}" dt="2025-07-21T08:22:52.706" v="3727" actId="108"/>
        <pc:sldMkLst>
          <pc:docMk/>
          <pc:sldMk cId="2430969509" sldId="622"/>
        </pc:sldMkLst>
        <pc:spChg chg="mod">
          <ac:chgData name="byunggook lee" userId="a18f2c58d973d186" providerId="LiveId" clId="{355C5518-8E0B-4CC7-AC14-0B82CC65CFAF}" dt="2025-07-19T14:35:50.893" v="1916" actId="20577"/>
          <ac:spMkLst>
            <pc:docMk/>
            <pc:sldMk cId="2430969509" sldId="622"/>
            <ac:spMk id="2" creationId="{FA0B4E95-4D6A-EF5F-836A-DC9EB8EA42A3}"/>
          </ac:spMkLst>
        </pc:spChg>
        <pc:spChg chg="add mod">
          <ac:chgData name="byunggook lee" userId="a18f2c58d973d186" providerId="LiveId" clId="{355C5518-8E0B-4CC7-AC14-0B82CC65CFAF}" dt="2025-07-21T08:22:52.706" v="3727" actId="108"/>
          <ac:spMkLst>
            <pc:docMk/>
            <pc:sldMk cId="2430969509" sldId="622"/>
            <ac:spMk id="5" creationId="{2BF680D4-E11F-2B59-A992-79CAC4963890}"/>
          </ac:spMkLst>
        </pc:spChg>
        <pc:picChg chg="mod">
          <ac:chgData name="byunggook lee" userId="a18f2c58d973d186" providerId="LiveId" clId="{355C5518-8E0B-4CC7-AC14-0B82CC65CFAF}" dt="2025-07-19T14:35:27.666" v="1900" actId="1037"/>
          <ac:picMkLst>
            <pc:docMk/>
            <pc:sldMk cId="2430969509" sldId="622"/>
            <ac:picMk id="8" creationId="{072B49F3-41A6-9143-974F-21ADA74DB9FD}"/>
          </ac:picMkLst>
        </pc:picChg>
      </pc:sldChg>
      <pc:sldChg chg="addSp modSp mod">
        <pc:chgData name="byunggook lee" userId="a18f2c58d973d186" providerId="LiveId" clId="{355C5518-8E0B-4CC7-AC14-0B82CC65CFAF}" dt="2025-07-19T14:36:30.136" v="1994" actId="1036"/>
        <pc:sldMkLst>
          <pc:docMk/>
          <pc:sldMk cId="771871477" sldId="623"/>
        </pc:sldMkLst>
        <pc:spChg chg="add mod">
          <ac:chgData name="byunggook lee" userId="a18f2c58d973d186" providerId="LiveId" clId="{355C5518-8E0B-4CC7-AC14-0B82CC65CFAF}" dt="2025-07-19T14:36:30.136" v="1994" actId="1036"/>
          <ac:spMkLst>
            <pc:docMk/>
            <pc:sldMk cId="771871477" sldId="623"/>
            <ac:spMk id="3" creationId="{66DD98D6-B234-A25D-7615-3EA941D37503}"/>
          </ac:spMkLst>
        </pc:spChg>
      </pc:sldChg>
      <pc:sldChg chg="addSp modSp mod">
        <pc:chgData name="byunggook lee" userId="a18f2c58d973d186" providerId="LiveId" clId="{355C5518-8E0B-4CC7-AC14-0B82CC65CFAF}" dt="2025-07-19T14:36:50.021" v="2072" actId="1036"/>
        <pc:sldMkLst>
          <pc:docMk/>
          <pc:sldMk cId="3636725417" sldId="624"/>
        </pc:sldMkLst>
        <pc:spChg chg="add mod">
          <ac:chgData name="byunggook lee" userId="a18f2c58d973d186" providerId="LiveId" clId="{355C5518-8E0B-4CC7-AC14-0B82CC65CFAF}" dt="2025-07-19T14:36:50.021" v="2072" actId="1036"/>
          <ac:spMkLst>
            <pc:docMk/>
            <pc:sldMk cId="3636725417" sldId="624"/>
            <ac:spMk id="5" creationId="{1BEB2495-63DB-D226-4818-9B111D6B0623}"/>
          </ac:spMkLst>
        </pc:spChg>
      </pc:sldChg>
      <pc:sldChg chg="addSp modSp mod">
        <pc:chgData name="byunggook lee" userId="a18f2c58d973d186" providerId="LiveId" clId="{355C5518-8E0B-4CC7-AC14-0B82CC65CFAF}" dt="2025-07-19T14:37:29.899" v="2152" actId="1036"/>
        <pc:sldMkLst>
          <pc:docMk/>
          <pc:sldMk cId="3761210636" sldId="625"/>
        </pc:sldMkLst>
        <pc:spChg chg="add mod">
          <ac:chgData name="byunggook lee" userId="a18f2c58d973d186" providerId="LiveId" clId="{355C5518-8E0B-4CC7-AC14-0B82CC65CFAF}" dt="2025-07-19T14:37:29.899" v="2152" actId="1036"/>
          <ac:spMkLst>
            <pc:docMk/>
            <pc:sldMk cId="3761210636" sldId="625"/>
            <ac:spMk id="3" creationId="{F62EA691-D5DF-15D7-D62A-773FD1A0242A}"/>
          </ac:spMkLst>
        </pc:spChg>
      </pc:sldChg>
      <pc:sldChg chg="addSp modSp mod">
        <pc:chgData name="byunggook lee" userId="a18f2c58d973d186" providerId="LiveId" clId="{355C5518-8E0B-4CC7-AC14-0B82CC65CFAF}" dt="2025-07-19T14:38:25.443" v="2241" actId="20577"/>
        <pc:sldMkLst>
          <pc:docMk/>
          <pc:sldMk cId="1709582858" sldId="626"/>
        </pc:sldMkLst>
        <pc:spChg chg="mod">
          <ac:chgData name="byunggook lee" userId="a18f2c58d973d186" providerId="LiveId" clId="{355C5518-8E0B-4CC7-AC14-0B82CC65CFAF}" dt="2025-07-19T14:38:25.443" v="2241" actId="20577"/>
          <ac:spMkLst>
            <pc:docMk/>
            <pc:sldMk cId="1709582858" sldId="626"/>
            <ac:spMk id="2" creationId="{1947243B-1E5F-A24C-3BB2-0A478A4CA9BE}"/>
          </ac:spMkLst>
        </pc:spChg>
        <pc:spChg chg="add mod">
          <ac:chgData name="byunggook lee" userId="a18f2c58d973d186" providerId="LiveId" clId="{355C5518-8E0B-4CC7-AC14-0B82CC65CFAF}" dt="2025-07-19T14:38:14.321" v="2228" actId="1036"/>
          <ac:spMkLst>
            <pc:docMk/>
            <pc:sldMk cId="1709582858" sldId="626"/>
            <ac:spMk id="5" creationId="{9E34DACF-C97D-3440-6505-802F1FC97081}"/>
          </ac:spMkLst>
        </pc:spChg>
      </pc:sldChg>
      <pc:sldChg chg="addSp modSp mod">
        <pc:chgData name="byunggook lee" userId="a18f2c58d973d186" providerId="LiveId" clId="{355C5518-8E0B-4CC7-AC14-0B82CC65CFAF}" dt="2025-07-19T14:38:46.098" v="2317" actId="1036"/>
        <pc:sldMkLst>
          <pc:docMk/>
          <pc:sldMk cId="3591709426" sldId="627"/>
        </pc:sldMkLst>
        <pc:spChg chg="add mod">
          <ac:chgData name="byunggook lee" userId="a18f2c58d973d186" providerId="LiveId" clId="{355C5518-8E0B-4CC7-AC14-0B82CC65CFAF}" dt="2025-07-19T14:38:46.098" v="2317" actId="1036"/>
          <ac:spMkLst>
            <pc:docMk/>
            <pc:sldMk cId="3591709426" sldId="627"/>
            <ac:spMk id="3" creationId="{3CB9FA2B-4368-66A0-0378-B506BB7869C6}"/>
          </ac:spMkLst>
        </pc:spChg>
      </pc:sldChg>
      <pc:sldChg chg="addSp modSp mod">
        <pc:chgData name="byunggook lee" userId="a18f2c58d973d186" providerId="LiveId" clId="{355C5518-8E0B-4CC7-AC14-0B82CC65CFAF}" dt="2025-07-21T08:27:33.522" v="3804" actId="1036"/>
        <pc:sldMkLst>
          <pc:docMk/>
          <pc:sldMk cId="3205679597" sldId="628"/>
        </pc:sldMkLst>
        <pc:spChg chg="mod">
          <ac:chgData name="byunggook lee" userId="a18f2c58d973d186" providerId="LiveId" clId="{355C5518-8E0B-4CC7-AC14-0B82CC65CFAF}" dt="2025-07-19T14:39:56.325" v="2418" actId="20577"/>
          <ac:spMkLst>
            <pc:docMk/>
            <pc:sldMk cId="3205679597" sldId="628"/>
            <ac:spMk id="2" creationId="{3BB0FFE4-992E-6146-8E52-1456F6B1F3D7}"/>
          </ac:spMkLst>
        </pc:spChg>
        <pc:spChg chg="add mod">
          <ac:chgData name="byunggook lee" userId="a18f2c58d973d186" providerId="LiveId" clId="{355C5518-8E0B-4CC7-AC14-0B82CC65CFAF}" dt="2025-07-21T08:27:33.522" v="3804" actId="1036"/>
          <ac:spMkLst>
            <pc:docMk/>
            <pc:sldMk cId="3205679597" sldId="628"/>
            <ac:spMk id="5" creationId="{1118E7D1-D26A-EFE8-760A-D8609AA0B7B1}"/>
          </ac:spMkLst>
        </pc:spChg>
        <pc:spChg chg="mod">
          <ac:chgData name="byunggook lee" userId="a18f2c58d973d186" providerId="LiveId" clId="{355C5518-8E0B-4CC7-AC14-0B82CC65CFAF}" dt="2025-07-19T14:39:19.613" v="2415" actId="1035"/>
          <ac:spMkLst>
            <pc:docMk/>
            <pc:sldMk cId="3205679597" sldId="628"/>
            <ac:spMk id="17" creationId="{77A73221-1E91-1F17-E728-6B30BCB588D6}"/>
          </ac:spMkLst>
        </pc:spChg>
        <pc:picChg chg="mod">
          <ac:chgData name="byunggook lee" userId="a18f2c58d973d186" providerId="LiveId" clId="{355C5518-8E0B-4CC7-AC14-0B82CC65CFAF}" dt="2025-07-19T14:39:13.047" v="2403" actId="1036"/>
          <ac:picMkLst>
            <pc:docMk/>
            <pc:sldMk cId="3205679597" sldId="628"/>
            <ac:picMk id="3" creationId="{C527BEB4-AF0A-34EA-CA6A-3262B2B5ABE5}"/>
          </ac:picMkLst>
        </pc:picChg>
        <pc:picChg chg="mod">
          <ac:chgData name="byunggook lee" userId="a18f2c58d973d186" providerId="LiveId" clId="{355C5518-8E0B-4CC7-AC14-0B82CC65CFAF}" dt="2025-07-19T14:39:13.047" v="2403" actId="1036"/>
          <ac:picMkLst>
            <pc:docMk/>
            <pc:sldMk cId="3205679597" sldId="628"/>
            <ac:picMk id="9" creationId="{739F5620-F8CD-2949-28BB-1E3702E778E7}"/>
          </ac:picMkLst>
        </pc:picChg>
      </pc:sldChg>
      <pc:sldChg chg="addSp modSp mod">
        <pc:chgData name="byunggook lee" userId="a18f2c58d973d186" providerId="LiveId" clId="{355C5518-8E0B-4CC7-AC14-0B82CC65CFAF}" dt="2025-07-21T08:27:40.309" v="3807" actId="1036"/>
        <pc:sldMkLst>
          <pc:docMk/>
          <pc:sldMk cId="3053045168" sldId="629"/>
        </pc:sldMkLst>
        <pc:spChg chg="mod">
          <ac:chgData name="byunggook lee" userId="a18f2c58d973d186" providerId="LiveId" clId="{355C5518-8E0B-4CC7-AC14-0B82CC65CFAF}" dt="2025-07-21T07:02:35.048" v="3005" actId="20577"/>
          <ac:spMkLst>
            <pc:docMk/>
            <pc:sldMk cId="3053045168" sldId="629"/>
            <ac:spMk id="2" creationId="{62970813-6FA4-27BD-9B1B-8B6A1305D688}"/>
          </ac:spMkLst>
        </pc:spChg>
        <pc:spChg chg="add mod">
          <ac:chgData name="byunggook lee" userId="a18f2c58d973d186" providerId="LiveId" clId="{355C5518-8E0B-4CC7-AC14-0B82CC65CFAF}" dt="2025-07-21T08:27:40.309" v="3807" actId="1036"/>
          <ac:spMkLst>
            <pc:docMk/>
            <pc:sldMk cId="3053045168" sldId="629"/>
            <ac:spMk id="3" creationId="{6CA279F3-7A3C-26E9-0ED6-9E1D1D77954E}"/>
          </ac:spMkLst>
        </pc:spChg>
      </pc:sldChg>
      <pc:sldChg chg="addSp delSp modSp add mod">
        <pc:chgData name="byunggook lee" userId="a18f2c58d973d186" providerId="LiveId" clId="{355C5518-8E0B-4CC7-AC14-0B82CC65CFAF}" dt="2025-07-21T08:27:45.678" v="3808" actId="1036"/>
        <pc:sldMkLst>
          <pc:docMk/>
          <pc:sldMk cId="1370097424" sldId="630"/>
        </pc:sldMkLst>
        <pc:spChg chg="mod">
          <ac:chgData name="byunggook lee" userId="a18f2c58d973d186" providerId="LiveId" clId="{355C5518-8E0B-4CC7-AC14-0B82CC65CFAF}" dt="2025-07-19T14:11:17.341" v="168" actId="20577"/>
          <ac:spMkLst>
            <pc:docMk/>
            <pc:sldMk cId="1370097424" sldId="630"/>
            <ac:spMk id="2" creationId="{9F9A1F70-09D7-0125-8A40-03224B313948}"/>
          </ac:spMkLst>
        </pc:spChg>
        <pc:spChg chg="add mod">
          <ac:chgData name="byunggook lee" userId="a18f2c58d973d186" providerId="LiveId" clId="{355C5518-8E0B-4CC7-AC14-0B82CC65CFAF}" dt="2025-07-19T14:10:49.703" v="166" actId="1036"/>
          <ac:spMkLst>
            <pc:docMk/>
            <pc:sldMk cId="1370097424" sldId="630"/>
            <ac:spMk id="8" creationId="{7D6F8A29-4F46-A148-8ACF-7FB9A1792546}"/>
          </ac:spMkLst>
        </pc:spChg>
        <pc:spChg chg="add mod">
          <ac:chgData name="byunggook lee" userId="a18f2c58d973d186" providerId="LiveId" clId="{355C5518-8E0B-4CC7-AC14-0B82CC65CFAF}" dt="2025-07-19T14:10:49.703" v="166" actId="1036"/>
          <ac:spMkLst>
            <pc:docMk/>
            <pc:sldMk cId="1370097424" sldId="630"/>
            <ac:spMk id="9" creationId="{2583D2FB-C22C-4287-5694-5C06E27A1247}"/>
          </ac:spMkLst>
        </pc:spChg>
        <pc:spChg chg="add mod">
          <ac:chgData name="byunggook lee" userId="a18f2c58d973d186" providerId="LiveId" clId="{355C5518-8E0B-4CC7-AC14-0B82CC65CFAF}" dt="2025-07-21T08:27:45.678" v="3808" actId="1036"/>
          <ac:spMkLst>
            <pc:docMk/>
            <pc:sldMk cId="1370097424" sldId="630"/>
            <ac:spMk id="10" creationId="{02F246CD-3048-7E8E-5C9E-3E9805FDB033}"/>
          </ac:spMkLst>
        </pc:spChg>
        <pc:picChg chg="add mod">
          <ac:chgData name="byunggook lee" userId="a18f2c58d973d186" providerId="LiveId" clId="{355C5518-8E0B-4CC7-AC14-0B82CC65CFAF}" dt="2025-07-21T07:02:47.463" v="3008" actId="1036"/>
          <ac:picMkLst>
            <pc:docMk/>
            <pc:sldMk cId="1370097424" sldId="630"/>
            <ac:picMk id="3" creationId="{A80F6E30-9B07-44B4-2C89-A99263F98245}"/>
          </ac:picMkLst>
        </pc:picChg>
        <pc:picChg chg="add mod">
          <ac:chgData name="byunggook lee" userId="a18f2c58d973d186" providerId="LiveId" clId="{355C5518-8E0B-4CC7-AC14-0B82CC65CFAF}" dt="2025-07-21T07:02:47.463" v="3008" actId="1036"/>
          <ac:picMkLst>
            <pc:docMk/>
            <pc:sldMk cId="1370097424" sldId="630"/>
            <ac:picMk id="6" creationId="{3E362C12-A630-9293-46F9-884891B965AF}"/>
          </ac:picMkLst>
        </pc:picChg>
      </pc:sldChg>
      <pc:sldChg chg="addSp delSp modSp add mod">
        <pc:chgData name="byunggook lee" userId="a18f2c58d973d186" providerId="LiveId" clId="{355C5518-8E0B-4CC7-AC14-0B82CC65CFAF}" dt="2025-07-21T08:27:51.401" v="3811" actId="1036"/>
        <pc:sldMkLst>
          <pc:docMk/>
          <pc:sldMk cId="129910887" sldId="631"/>
        </pc:sldMkLst>
        <pc:spChg chg="mod">
          <ac:chgData name="byunggook lee" userId="a18f2c58d973d186" providerId="LiveId" clId="{355C5518-8E0B-4CC7-AC14-0B82CC65CFAF}" dt="2025-07-19T14:12:58.722" v="193" actId="20577"/>
          <ac:spMkLst>
            <pc:docMk/>
            <pc:sldMk cId="129910887" sldId="631"/>
            <ac:spMk id="2" creationId="{DCA6C69F-8FAB-9008-FFF7-FCE62A90D5DA}"/>
          </ac:spMkLst>
        </pc:spChg>
        <pc:spChg chg="add mod">
          <ac:chgData name="byunggook lee" userId="a18f2c58d973d186" providerId="LiveId" clId="{355C5518-8E0B-4CC7-AC14-0B82CC65CFAF}" dt="2025-07-19T14:12:39.659" v="191" actId="948"/>
          <ac:spMkLst>
            <pc:docMk/>
            <pc:sldMk cId="129910887" sldId="631"/>
            <ac:spMk id="3" creationId="{98820A2B-7D28-B0C3-7751-AB1318371078}"/>
          </ac:spMkLst>
        </pc:spChg>
        <pc:spChg chg="add mod">
          <ac:chgData name="byunggook lee" userId="a18f2c58d973d186" providerId="LiveId" clId="{355C5518-8E0B-4CC7-AC14-0B82CC65CFAF}" dt="2025-07-21T08:27:51.401" v="3811" actId="1036"/>
          <ac:spMkLst>
            <pc:docMk/>
            <pc:sldMk cId="129910887" sldId="631"/>
            <ac:spMk id="11" creationId="{FE72BA8E-AEB3-BF71-2917-965758A4534B}"/>
          </ac:spMkLst>
        </pc:spChg>
        <pc:picChg chg="add mod">
          <ac:chgData name="byunggook lee" userId="a18f2c58d973d186" providerId="LiveId" clId="{355C5518-8E0B-4CC7-AC14-0B82CC65CFAF}" dt="2025-07-21T07:03:12.499" v="3017" actId="1036"/>
          <ac:picMkLst>
            <pc:docMk/>
            <pc:sldMk cId="129910887" sldId="631"/>
            <ac:picMk id="6" creationId="{C7B256EB-8D15-41D5-9937-49C1A61EBE99}"/>
          </ac:picMkLst>
        </pc:picChg>
        <pc:picChg chg="add mod">
          <ac:chgData name="byunggook lee" userId="a18f2c58d973d186" providerId="LiveId" clId="{355C5518-8E0B-4CC7-AC14-0B82CC65CFAF}" dt="2025-07-21T07:03:12.499" v="3017" actId="1036"/>
          <ac:picMkLst>
            <pc:docMk/>
            <pc:sldMk cId="129910887" sldId="631"/>
            <ac:picMk id="8" creationId="{06A6E1B3-31CB-0D5A-421D-673ABE17E8E8}"/>
          </ac:picMkLst>
        </pc:picChg>
      </pc:sldChg>
      <pc:sldChg chg="addSp delSp modSp add mod">
        <pc:chgData name="byunggook lee" userId="a18f2c58d973d186" providerId="LiveId" clId="{355C5518-8E0B-4CC7-AC14-0B82CC65CFAF}" dt="2025-07-21T08:28:00.456" v="3814" actId="1036"/>
        <pc:sldMkLst>
          <pc:docMk/>
          <pc:sldMk cId="390607967" sldId="632"/>
        </pc:sldMkLst>
        <pc:spChg chg="mod">
          <ac:chgData name="byunggook lee" userId="a18f2c58d973d186" providerId="LiveId" clId="{355C5518-8E0B-4CC7-AC14-0B82CC65CFAF}" dt="2025-07-21T07:04:04.300" v="3029" actId="20577"/>
          <ac:spMkLst>
            <pc:docMk/>
            <pc:sldMk cId="390607967" sldId="632"/>
            <ac:spMk id="2" creationId="{5959862C-8B6A-C1AF-FD78-5C24633EC6E7}"/>
          </ac:spMkLst>
        </pc:spChg>
        <pc:spChg chg="add mod">
          <ac:chgData name="byunggook lee" userId="a18f2c58d973d186" providerId="LiveId" clId="{355C5518-8E0B-4CC7-AC14-0B82CC65CFAF}" dt="2025-07-21T08:28:00.456" v="3814" actId="1036"/>
          <ac:spMkLst>
            <pc:docMk/>
            <pc:sldMk cId="390607967" sldId="632"/>
            <ac:spMk id="16" creationId="{565863A2-5012-863A-98D1-9BFA9145E11A}"/>
          </ac:spMkLst>
        </pc:spChg>
        <pc:picChg chg="add mod">
          <ac:chgData name="byunggook lee" userId="a18f2c58d973d186" providerId="LiveId" clId="{355C5518-8E0B-4CC7-AC14-0B82CC65CFAF}" dt="2025-07-19T14:15:50.907" v="264" actId="1035"/>
          <ac:picMkLst>
            <pc:docMk/>
            <pc:sldMk cId="390607967" sldId="632"/>
            <ac:picMk id="3" creationId="{0B09198D-3BDD-ED48-0E0A-510872D8CB53}"/>
          </ac:picMkLst>
        </pc:picChg>
        <pc:picChg chg="add mod">
          <ac:chgData name="byunggook lee" userId="a18f2c58d973d186" providerId="LiveId" clId="{355C5518-8E0B-4CC7-AC14-0B82CC65CFAF}" dt="2025-07-19T14:15:50.907" v="264" actId="1035"/>
          <ac:picMkLst>
            <pc:docMk/>
            <pc:sldMk cId="390607967" sldId="632"/>
            <ac:picMk id="6" creationId="{882AC603-0C1F-81C8-0BB4-5E27BB4D46E3}"/>
          </ac:picMkLst>
        </pc:picChg>
        <pc:picChg chg="add mod">
          <ac:chgData name="byunggook lee" userId="a18f2c58d973d186" providerId="LiveId" clId="{355C5518-8E0B-4CC7-AC14-0B82CC65CFAF}" dt="2025-07-19T14:15:50.907" v="264" actId="1035"/>
          <ac:picMkLst>
            <pc:docMk/>
            <pc:sldMk cId="390607967" sldId="632"/>
            <ac:picMk id="8" creationId="{092853AD-2902-97E8-738A-0F55AC0FBC8C}"/>
          </ac:picMkLst>
        </pc:picChg>
        <pc:picChg chg="add mod">
          <ac:chgData name="byunggook lee" userId="a18f2c58d973d186" providerId="LiveId" clId="{355C5518-8E0B-4CC7-AC14-0B82CC65CFAF}" dt="2025-07-19T14:15:50.907" v="264" actId="1035"/>
          <ac:picMkLst>
            <pc:docMk/>
            <pc:sldMk cId="390607967" sldId="632"/>
            <ac:picMk id="9" creationId="{A641B52B-7EC3-A3E0-A926-B776D0022027}"/>
          </ac:picMkLst>
        </pc:picChg>
        <pc:picChg chg="add mod">
          <ac:chgData name="byunggook lee" userId="a18f2c58d973d186" providerId="LiveId" clId="{355C5518-8E0B-4CC7-AC14-0B82CC65CFAF}" dt="2025-07-19T14:15:50.907" v="264" actId="1035"/>
          <ac:picMkLst>
            <pc:docMk/>
            <pc:sldMk cId="390607967" sldId="632"/>
            <ac:picMk id="10" creationId="{6C596141-BCBF-ED27-A07F-9232192F19F8}"/>
          </ac:picMkLst>
        </pc:picChg>
      </pc:sldChg>
      <pc:sldChg chg="addSp delSp modSp add mod">
        <pc:chgData name="byunggook lee" userId="a18f2c58d973d186" providerId="LiveId" clId="{355C5518-8E0B-4CC7-AC14-0B82CC65CFAF}" dt="2025-07-21T08:27:55.003" v="3812" actId="1036"/>
        <pc:sldMkLst>
          <pc:docMk/>
          <pc:sldMk cId="842546999" sldId="633"/>
        </pc:sldMkLst>
        <pc:spChg chg="add mod">
          <ac:chgData name="byunggook lee" userId="a18f2c58d973d186" providerId="LiveId" clId="{355C5518-8E0B-4CC7-AC14-0B82CC65CFAF}" dt="2025-07-21T08:27:55.003" v="3812" actId="1036"/>
          <ac:spMkLst>
            <pc:docMk/>
            <pc:sldMk cId="842546999" sldId="633"/>
            <ac:spMk id="9" creationId="{890A6486-CBCD-EADF-011C-7A603243F7A9}"/>
          </ac:spMkLst>
        </pc:spChg>
        <pc:picChg chg="add mod">
          <ac:chgData name="byunggook lee" userId="a18f2c58d973d186" providerId="LiveId" clId="{355C5518-8E0B-4CC7-AC14-0B82CC65CFAF}" dt="2025-07-21T07:03:28.706" v="3019" actId="1036"/>
          <ac:picMkLst>
            <pc:docMk/>
            <pc:sldMk cId="842546999" sldId="633"/>
            <ac:picMk id="5" creationId="{C6536093-785B-91F7-EE14-E61DDFD363FC}"/>
          </ac:picMkLst>
        </pc:picChg>
      </pc:sldChg>
      <pc:sldChg chg="addSp delSp modSp add mod">
        <pc:chgData name="byunggook lee" userId="a18f2c58d973d186" providerId="LiveId" clId="{355C5518-8E0B-4CC7-AC14-0B82CC65CFAF}" dt="2025-07-21T08:27:57.982" v="3813" actId="1036"/>
        <pc:sldMkLst>
          <pc:docMk/>
          <pc:sldMk cId="538180830" sldId="634"/>
        </pc:sldMkLst>
        <pc:spChg chg="add mod">
          <ac:chgData name="byunggook lee" userId="a18f2c58d973d186" providerId="LiveId" clId="{355C5518-8E0B-4CC7-AC14-0B82CC65CFAF}" dt="2025-07-21T07:03:44.802" v="3022" actId="1036"/>
          <ac:spMkLst>
            <pc:docMk/>
            <pc:sldMk cId="538180830" sldId="634"/>
            <ac:spMk id="15" creationId="{20D6F795-EFBF-A232-3112-5809130A23DD}"/>
          </ac:spMkLst>
        </pc:spChg>
        <pc:spChg chg="add mod">
          <ac:chgData name="byunggook lee" userId="a18f2c58d973d186" providerId="LiveId" clId="{355C5518-8E0B-4CC7-AC14-0B82CC65CFAF}" dt="2025-07-21T08:27:57.982" v="3813" actId="1036"/>
          <ac:spMkLst>
            <pc:docMk/>
            <pc:sldMk cId="538180830" sldId="634"/>
            <ac:spMk id="16" creationId="{AB6F7E0C-4BC2-F9AD-8364-3634C1961A24}"/>
          </ac:spMkLst>
        </pc:spChg>
        <pc:picChg chg="add mod">
          <ac:chgData name="byunggook lee" userId="a18f2c58d973d186" providerId="LiveId" clId="{355C5518-8E0B-4CC7-AC14-0B82CC65CFAF}" dt="2025-07-21T07:03:53.661" v="3028" actId="1035"/>
          <ac:picMkLst>
            <pc:docMk/>
            <pc:sldMk cId="538180830" sldId="634"/>
            <ac:picMk id="6" creationId="{96F737A9-7A75-E46D-D2F8-A03BEF10005D}"/>
          </ac:picMkLst>
        </pc:picChg>
        <pc:picChg chg="add mod">
          <ac:chgData name="byunggook lee" userId="a18f2c58d973d186" providerId="LiveId" clId="{355C5518-8E0B-4CC7-AC14-0B82CC65CFAF}" dt="2025-07-21T07:03:53.661" v="3028" actId="1035"/>
          <ac:picMkLst>
            <pc:docMk/>
            <pc:sldMk cId="538180830" sldId="634"/>
            <ac:picMk id="8" creationId="{F31DCF32-78C4-E3EA-B089-ECBA9C355A26}"/>
          </ac:picMkLst>
        </pc:picChg>
        <pc:picChg chg="add mod">
          <ac:chgData name="byunggook lee" userId="a18f2c58d973d186" providerId="LiveId" clId="{355C5518-8E0B-4CC7-AC14-0B82CC65CFAF}" dt="2025-07-21T07:03:53.661" v="3028" actId="1035"/>
          <ac:picMkLst>
            <pc:docMk/>
            <pc:sldMk cId="538180830" sldId="634"/>
            <ac:picMk id="9" creationId="{F0EC4A76-7162-0379-3140-F6885A7A0386}"/>
          </ac:picMkLst>
        </pc:picChg>
        <pc:picChg chg="add mod">
          <ac:chgData name="byunggook lee" userId="a18f2c58d973d186" providerId="LiveId" clId="{355C5518-8E0B-4CC7-AC14-0B82CC65CFAF}" dt="2025-07-21T07:03:53.661" v="3028" actId="1035"/>
          <ac:picMkLst>
            <pc:docMk/>
            <pc:sldMk cId="538180830" sldId="634"/>
            <ac:picMk id="10" creationId="{C570A90B-9AA0-F454-3973-23049289493F}"/>
          </ac:picMkLst>
        </pc:picChg>
      </pc:sldChg>
      <pc:sldChg chg="addSp delSp modSp add mod delAnim modAnim">
        <pc:chgData name="byunggook lee" userId="a18f2c58d973d186" providerId="LiveId" clId="{355C5518-8E0B-4CC7-AC14-0B82CC65CFAF}" dt="2025-07-21T07:06:27.192" v="3039" actId="1076"/>
        <pc:sldMkLst>
          <pc:docMk/>
          <pc:sldMk cId="3144699048" sldId="635"/>
        </pc:sldMkLst>
        <pc:spChg chg="mod">
          <ac:chgData name="byunggook lee" userId="a18f2c58d973d186" providerId="LiveId" clId="{355C5518-8E0B-4CC7-AC14-0B82CC65CFAF}" dt="2025-07-19T14:17:00.012" v="301" actId="20577"/>
          <ac:spMkLst>
            <pc:docMk/>
            <pc:sldMk cId="3144699048" sldId="635"/>
            <ac:spMk id="2" creationId="{30CB443A-6622-554C-1A05-75C67CEC7CBF}"/>
          </ac:spMkLst>
        </pc:spChg>
        <pc:spChg chg="add mod">
          <ac:chgData name="byunggook lee" userId="a18f2c58d973d186" providerId="LiveId" clId="{355C5518-8E0B-4CC7-AC14-0B82CC65CFAF}" dt="2025-07-19T14:42:56.774" v="2979" actId="1036"/>
          <ac:spMkLst>
            <pc:docMk/>
            <pc:sldMk cId="3144699048" sldId="635"/>
            <ac:spMk id="22" creationId="{D162C0E0-3915-30F7-056A-D1F3090B3D2B}"/>
          </ac:spMkLst>
        </pc:spChg>
        <pc:picChg chg="add mod">
          <ac:chgData name="byunggook lee" userId="a18f2c58d973d186" providerId="LiveId" clId="{355C5518-8E0B-4CC7-AC14-0B82CC65CFAF}" dt="2025-07-21T07:06:27.192" v="3039" actId="1076"/>
          <ac:picMkLst>
            <pc:docMk/>
            <pc:sldMk cId="3144699048" sldId="635"/>
            <ac:picMk id="3" creationId="{031ABC28-E7E8-083D-1184-890178AF4BE5}"/>
          </ac:picMkLst>
        </pc:picChg>
        <pc:picChg chg="add mod">
          <ac:chgData name="byunggook lee" userId="a18f2c58d973d186" providerId="LiveId" clId="{355C5518-8E0B-4CC7-AC14-0B82CC65CFAF}" dt="2025-07-21T07:04:26.567" v="3035" actId="1035"/>
          <ac:picMkLst>
            <pc:docMk/>
            <pc:sldMk cId="3144699048" sldId="635"/>
            <ac:picMk id="5" creationId="{FC783447-61E3-214B-3105-90867464BA6A}"/>
          </ac:picMkLst>
        </pc:picChg>
        <pc:picChg chg="add mod">
          <ac:chgData name="byunggook lee" userId="a18f2c58d973d186" providerId="LiveId" clId="{355C5518-8E0B-4CC7-AC14-0B82CC65CFAF}" dt="2025-07-21T07:04:26.567" v="3035" actId="1035"/>
          <ac:picMkLst>
            <pc:docMk/>
            <pc:sldMk cId="3144699048" sldId="635"/>
            <ac:picMk id="11" creationId="{43D4AC79-CA81-8623-540A-05910F571E3C}"/>
          </ac:picMkLst>
        </pc:picChg>
        <pc:picChg chg="add mod">
          <ac:chgData name="byunggook lee" userId="a18f2c58d973d186" providerId="LiveId" clId="{355C5518-8E0B-4CC7-AC14-0B82CC65CFAF}" dt="2025-07-21T07:04:19.465" v="3033" actId="1036"/>
          <ac:picMkLst>
            <pc:docMk/>
            <pc:sldMk cId="3144699048" sldId="635"/>
            <ac:picMk id="12" creationId="{AB04AB2C-1C98-6FD5-787B-FBD8F1F7825E}"/>
          </ac:picMkLst>
        </pc:picChg>
        <pc:picChg chg="add mod">
          <ac:chgData name="byunggook lee" userId="a18f2c58d973d186" providerId="LiveId" clId="{355C5518-8E0B-4CC7-AC14-0B82CC65CFAF}" dt="2025-07-21T07:04:19.465" v="3033" actId="1036"/>
          <ac:picMkLst>
            <pc:docMk/>
            <pc:sldMk cId="3144699048" sldId="635"/>
            <ac:picMk id="13" creationId="{922655B1-2183-B5BC-825B-DC0F4743F325}"/>
          </ac:picMkLst>
        </pc:picChg>
        <pc:picChg chg="add mod">
          <ac:chgData name="byunggook lee" userId="a18f2c58d973d186" providerId="LiveId" clId="{355C5518-8E0B-4CC7-AC14-0B82CC65CFAF}" dt="2025-07-21T07:04:19.465" v="3033" actId="1036"/>
          <ac:picMkLst>
            <pc:docMk/>
            <pc:sldMk cId="3144699048" sldId="635"/>
            <ac:picMk id="14" creationId="{29EBBD06-246E-C957-1DAA-95A9D2F0C046}"/>
          </ac:picMkLst>
        </pc:picChg>
        <pc:picChg chg="add del mod">
          <ac:chgData name="byunggook lee" userId="a18f2c58d973d186" providerId="LiveId" clId="{355C5518-8E0B-4CC7-AC14-0B82CC65CFAF}" dt="2025-07-21T07:04:41.246" v="3036" actId="478"/>
          <ac:picMkLst>
            <pc:docMk/>
            <pc:sldMk cId="3144699048" sldId="635"/>
            <ac:picMk id="15" creationId="{4531FF3E-B82A-E6EB-A3E3-7C101F5F8FA5}"/>
          </ac:picMkLst>
        </pc:picChg>
      </pc:sldChg>
      <pc:sldChg chg="addSp delSp modSp add mod delAnim">
        <pc:chgData name="byunggook lee" userId="a18f2c58d973d186" providerId="LiveId" clId="{355C5518-8E0B-4CC7-AC14-0B82CC65CFAF}" dt="2025-07-21T08:28:10.366" v="3820" actId="1036"/>
        <pc:sldMkLst>
          <pc:docMk/>
          <pc:sldMk cId="3821129519" sldId="636"/>
        </pc:sldMkLst>
        <pc:spChg chg="mod">
          <ac:chgData name="byunggook lee" userId="a18f2c58d973d186" providerId="LiveId" clId="{355C5518-8E0B-4CC7-AC14-0B82CC65CFAF}" dt="2025-07-21T07:10:23.979" v="3139"/>
          <ac:spMkLst>
            <pc:docMk/>
            <pc:sldMk cId="3821129519" sldId="636"/>
            <ac:spMk id="2" creationId="{91D6827D-D79F-4248-5C71-11E386B5620C}"/>
          </ac:spMkLst>
        </pc:spChg>
        <pc:spChg chg="add mod">
          <ac:chgData name="byunggook lee" userId="a18f2c58d973d186" providerId="LiveId" clId="{355C5518-8E0B-4CC7-AC14-0B82CC65CFAF}" dt="2025-07-21T08:28:10.366" v="3820" actId="1036"/>
          <ac:spMkLst>
            <pc:docMk/>
            <pc:sldMk cId="3821129519" sldId="636"/>
            <ac:spMk id="5" creationId="{78BE26D0-F8CD-327D-BA39-EE2C640C3938}"/>
          </ac:spMkLst>
        </pc:spChg>
        <pc:spChg chg="add mod">
          <ac:chgData name="byunggook lee" userId="a18f2c58d973d186" providerId="LiveId" clId="{355C5518-8E0B-4CC7-AC14-0B82CC65CFAF}" dt="2025-07-19T14:22:10.874" v="542" actId="1036"/>
          <ac:spMkLst>
            <pc:docMk/>
            <pc:sldMk cId="3821129519" sldId="636"/>
            <ac:spMk id="9" creationId="{BE02324C-C36E-F9F7-C56E-76EECFD74463}"/>
          </ac:spMkLst>
        </pc:spChg>
        <pc:picChg chg="add mod">
          <ac:chgData name="byunggook lee" userId="a18f2c58d973d186" providerId="LiveId" clId="{355C5518-8E0B-4CC7-AC14-0B82CC65CFAF}" dt="2025-07-21T07:11:02.976" v="3235" actId="1036"/>
          <ac:picMkLst>
            <pc:docMk/>
            <pc:sldMk cId="3821129519" sldId="636"/>
            <ac:picMk id="3" creationId="{D5B70B28-11D6-4FD0-6219-8AB12C4F7355}"/>
          </ac:picMkLst>
        </pc:picChg>
        <pc:picChg chg="add mod">
          <ac:chgData name="byunggook lee" userId="a18f2c58d973d186" providerId="LiveId" clId="{355C5518-8E0B-4CC7-AC14-0B82CC65CFAF}" dt="2025-07-21T07:11:02.976" v="3235" actId="1036"/>
          <ac:picMkLst>
            <pc:docMk/>
            <pc:sldMk cId="3821129519" sldId="636"/>
            <ac:picMk id="6" creationId="{9F0823D5-5FC3-F898-1ACA-708F945CB233}"/>
          </ac:picMkLst>
        </pc:picChg>
        <pc:picChg chg="add mod">
          <ac:chgData name="byunggook lee" userId="a18f2c58d973d186" providerId="LiveId" clId="{355C5518-8E0B-4CC7-AC14-0B82CC65CFAF}" dt="2025-07-21T07:11:02.976" v="3235" actId="1036"/>
          <ac:picMkLst>
            <pc:docMk/>
            <pc:sldMk cId="3821129519" sldId="636"/>
            <ac:picMk id="8" creationId="{D7746339-CD7F-22BE-0D8F-C82C4514B3BE}"/>
          </ac:picMkLst>
        </pc:picChg>
      </pc:sldChg>
      <pc:sldChg chg="add del">
        <pc:chgData name="byunggook lee" userId="a18f2c58d973d186" providerId="LiveId" clId="{355C5518-8E0B-4CC7-AC14-0B82CC65CFAF}" dt="2025-07-21T07:16:25.463" v="3585" actId="47"/>
        <pc:sldMkLst>
          <pc:docMk/>
          <pc:sldMk cId="1402316403" sldId="637"/>
        </pc:sldMkLst>
      </pc:sldChg>
      <pc:sldChg chg="add del">
        <pc:chgData name="byunggook lee" userId="a18f2c58d973d186" providerId="LiveId" clId="{355C5518-8E0B-4CC7-AC14-0B82CC65CFAF}" dt="2025-07-21T07:16:25.463" v="3585" actId="47"/>
        <pc:sldMkLst>
          <pc:docMk/>
          <pc:sldMk cId="1342051220" sldId="638"/>
        </pc:sldMkLst>
      </pc:sldChg>
      <pc:sldChg chg="add del">
        <pc:chgData name="byunggook lee" userId="a18f2c58d973d186" providerId="LiveId" clId="{355C5518-8E0B-4CC7-AC14-0B82CC65CFAF}" dt="2025-07-21T07:16:25.463" v="3585" actId="47"/>
        <pc:sldMkLst>
          <pc:docMk/>
          <pc:sldMk cId="2323435027" sldId="639"/>
        </pc:sldMkLst>
      </pc:sldChg>
      <pc:sldChg chg="add del">
        <pc:chgData name="byunggook lee" userId="a18f2c58d973d186" providerId="LiveId" clId="{355C5518-8E0B-4CC7-AC14-0B82CC65CFAF}" dt="2025-07-21T07:16:25.463" v="3585" actId="47"/>
        <pc:sldMkLst>
          <pc:docMk/>
          <pc:sldMk cId="1302407860" sldId="640"/>
        </pc:sldMkLst>
      </pc:sldChg>
      <pc:sldChg chg="add del">
        <pc:chgData name="byunggook lee" userId="a18f2c58d973d186" providerId="LiveId" clId="{355C5518-8E0B-4CC7-AC14-0B82CC65CFAF}" dt="2025-07-21T07:16:25.463" v="3585" actId="47"/>
        <pc:sldMkLst>
          <pc:docMk/>
          <pc:sldMk cId="1160726671" sldId="641"/>
        </pc:sldMkLst>
      </pc:sldChg>
      <pc:sldChg chg="add del">
        <pc:chgData name="byunggook lee" userId="a18f2c58d973d186" providerId="LiveId" clId="{355C5518-8E0B-4CC7-AC14-0B82CC65CFAF}" dt="2025-07-21T07:16:25.463" v="3585" actId="47"/>
        <pc:sldMkLst>
          <pc:docMk/>
          <pc:sldMk cId="3727003072" sldId="642"/>
        </pc:sldMkLst>
      </pc:sldChg>
      <pc:sldChg chg="add del">
        <pc:chgData name="byunggook lee" userId="a18f2c58d973d186" providerId="LiveId" clId="{355C5518-8E0B-4CC7-AC14-0B82CC65CFAF}" dt="2025-07-21T07:16:25.463" v="3585" actId="47"/>
        <pc:sldMkLst>
          <pc:docMk/>
          <pc:sldMk cId="4017909473" sldId="643"/>
        </pc:sldMkLst>
      </pc:sldChg>
      <pc:sldChg chg="add del">
        <pc:chgData name="byunggook lee" userId="a18f2c58d973d186" providerId="LiveId" clId="{355C5518-8E0B-4CC7-AC14-0B82CC65CFAF}" dt="2025-07-21T07:16:25.463" v="3585" actId="47"/>
        <pc:sldMkLst>
          <pc:docMk/>
          <pc:sldMk cId="1042215451" sldId="644"/>
        </pc:sldMkLst>
      </pc:sldChg>
      <pc:sldChg chg="add del">
        <pc:chgData name="byunggook lee" userId="a18f2c58d973d186" providerId="LiveId" clId="{355C5518-8E0B-4CC7-AC14-0B82CC65CFAF}" dt="2025-07-21T07:16:18.995" v="3584" actId="47"/>
        <pc:sldMkLst>
          <pc:docMk/>
          <pc:sldMk cId="1304758377" sldId="645"/>
        </pc:sldMkLst>
      </pc:sldChg>
      <pc:sldChg chg="addSp modSp add mod">
        <pc:chgData name="byunggook lee" userId="a18f2c58d973d186" providerId="LiveId" clId="{355C5518-8E0B-4CC7-AC14-0B82CC65CFAF}" dt="2025-07-21T07:12:02.685" v="3337" actId="1035"/>
        <pc:sldMkLst>
          <pc:docMk/>
          <pc:sldMk cId="2126232574" sldId="646"/>
        </pc:sldMkLst>
        <pc:spChg chg="mod">
          <ac:chgData name="byunggook lee" userId="a18f2c58d973d186" providerId="LiveId" clId="{355C5518-8E0B-4CC7-AC14-0B82CC65CFAF}" dt="2025-07-21T07:11:28.399" v="3240"/>
          <ac:spMkLst>
            <pc:docMk/>
            <pc:sldMk cId="2126232574" sldId="646"/>
            <ac:spMk id="2" creationId="{2BA62468-DD8F-A302-E6C5-D60F1A0F757D}"/>
          </ac:spMkLst>
        </pc:spChg>
        <pc:spChg chg="add mod">
          <ac:chgData name="byunggook lee" userId="a18f2c58d973d186" providerId="LiveId" clId="{355C5518-8E0B-4CC7-AC14-0B82CC65CFAF}" dt="2025-07-19T14:22:38.374" v="570" actId="1036"/>
          <ac:spMkLst>
            <pc:docMk/>
            <pc:sldMk cId="2126232574" sldId="646"/>
            <ac:spMk id="6" creationId="{280E4318-637E-17B8-D97B-5CEE8844F29B}"/>
          </ac:spMkLst>
        </pc:spChg>
        <pc:spChg chg="add mod">
          <ac:chgData name="byunggook lee" userId="a18f2c58d973d186" providerId="LiveId" clId="{355C5518-8E0B-4CC7-AC14-0B82CC65CFAF}" dt="2025-07-21T07:11:45.471" v="3322" actId="1036"/>
          <ac:spMkLst>
            <pc:docMk/>
            <pc:sldMk cId="2126232574" sldId="646"/>
            <ac:spMk id="8" creationId="{D6D1FCBE-4C0F-5D1B-17FA-AC543816A76A}"/>
          </ac:spMkLst>
        </pc:spChg>
        <pc:picChg chg="add mod">
          <ac:chgData name="byunggook lee" userId="a18f2c58d973d186" providerId="LiveId" clId="{355C5518-8E0B-4CC7-AC14-0B82CC65CFAF}" dt="2025-07-21T07:12:02.685" v="3337" actId="1035"/>
          <ac:picMkLst>
            <pc:docMk/>
            <pc:sldMk cId="2126232574" sldId="646"/>
            <ac:picMk id="3" creationId="{4E0DBF4D-5998-69BF-5F50-8A31E0C2A6FA}"/>
          </ac:picMkLst>
        </pc:picChg>
        <pc:picChg chg="add mod">
          <ac:chgData name="byunggook lee" userId="a18f2c58d973d186" providerId="LiveId" clId="{355C5518-8E0B-4CC7-AC14-0B82CC65CFAF}" dt="2025-07-21T07:12:02.685" v="3337" actId="1035"/>
          <ac:picMkLst>
            <pc:docMk/>
            <pc:sldMk cId="2126232574" sldId="646"/>
            <ac:picMk id="5" creationId="{5C0BC0D2-DADF-D1E2-E685-72F18A499E33}"/>
          </ac:picMkLst>
        </pc:picChg>
      </pc:sldChg>
      <pc:sldChg chg="addSp modSp add mod">
        <pc:chgData name="byunggook lee" userId="a18f2c58d973d186" providerId="LiveId" clId="{355C5518-8E0B-4CC7-AC14-0B82CC65CFAF}" dt="2025-07-21T08:28:29.939" v="3821" actId="1036"/>
        <pc:sldMkLst>
          <pc:docMk/>
          <pc:sldMk cId="17184062" sldId="647"/>
        </pc:sldMkLst>
        <pc:spChg chg="mod">
          <ac:chgData name="byunggook lee" userId="a18f2c58d973d186" providerId="LiveId" clId="{355C5518-8E0B-4CC7-AC14-0B82CC65CFAF}" dt="2025-07-21T07:13:19.848" v="3432"/>
          <ac:spMkLst>
            <pc:docMk/>
            <pc:sldMk cId="17184062" sldId="647"/>
            <ac:spMk id="2" creationId="{E32F3975-1A4F-AF76-804A-39E555FD30F6}"/>
          </ac:spMkLst>
        </pc:spChg>
        <pc:spChg chg="add mod">
          <ac:chgData name="byunggook lee" userId="a18f2c58d973d186" providerId="LiveId" clId="{355C5518-8E0B-4CC7-AC14-0B82CC65CFAF}" dt="2025-07-19T14:23:03.059" v="599" actId="1036"/>
          <ac:spMkLst>
            <pc:docMk/>
            <pc:sldMk cId="17184062" sldId="647"/>
            <ac:spMk id="6" creationId="{6B952D11-6D71-3F8C-E613-71A6731DEE2E}"/>
          </ac:spMkLst>
        </pc:spChg>
        <pc:spChg chg="add mod">
          <ac:chgData name="byunggook lee" userId="a18f2c58d973d186" providerId="LiveId" clId="{355C5518-8E0B-4CC7-AC14-0B82CC65CFAF}" dt="2025-07-21T08:28:29.939" v="3821" actId="1036"/>
          <ac:spMkLst>
            <pc:docMk/>
            <pc:sldMk cId="17184062" sldId="647"/>
            <ac:spMk id="8" creationId="{17D6B294-8F80-CE5A-CE17-EAD13E6F375C}"/>
          </ac:spMkLst>
        </pc:spChg>
        <pc:picChg chg="add mod">
          <ac:chgData name="byunggook lee" userId="a18f2c58d973d186" providerId="LiveId" clId="{355C5518-8E0B-4CC7-AC14-0B82CC65CFAF}" dt="2025-07-21T07:13:08.669" v="3431" actId="1036"/>
          <ac:picMkLst>
            <pc:docMk/>
            <pc:sldMk cId="17184062" sldId="647"/>
            <ac:picMk id="3" creationId="{A4974A6E-5A4C-E63E-2FAD-A25766CDF750}"/>
          </ac:picMkLst>
        </pc:picChg>
        <pc:picChg chg="add mod">
          <ac:chgData name="byunggook lee" userId="a18f2c58d973d186" providerId="LiveId" clId="{355C5518-8E0B-4CC7-AC14-0B82CC65CFAF}" dt="2025-07-21T07:13:08.669" v="3431" actId="1036"/>
          <ac:picMkLst>
            <pc:docMk/>
            <pc:sldMk cId="17184062" sldId="647"/>
            <ac:picMk id="5" creationId="{A475992A-C4D3-6DC1-45C3-D78381A8C12D}"/>
          </ac:picMkLst>
        </pc:picChg>
      </pc:sldChg>
      <pc:sldChg chg="addSp delSp modSp add mod delAnim modAnim">
        <pc:chgData name="byunggook lee" userId="a18f2c58d973d186" providerId="LiveId" clId="{355C5518-8E0B-4CC7-AC14-0B82CC65CFAF}" dt="2025-07-21T08:28:34.820" v="3822" actId="1036"/>
        <pc:sldMkLst>
          <pc:docMk/>
          <pc:sldMk cId="2145192905" sldId="648"/>
        </pc:sldMkLst>
        <pc:spChg chg="mod">
          <ac:chgData name="byunggook lee" userId="a18f2c58d973d186" providerId="LiveId" clId="{355C5518-8E0B-4CC7-AC14-0B82CC65CFAF}" dt="2025-07-21T07:13:40.769" v="3445" actId="20577"/>
          <ac:spMkLst>
            <pc:docMk/>
            <pc:sldMk cId="2145192905" sldId="648"/>
            <ac:spMk id="2" creationId="{BF340071-1BFA-4A0E-A1B1-12899FD8D548}"/>
          </ac:spMkLst>
        </pc:spChg>
        <pc:spChg chg="add mod">
          <ac:chgData name="byunggook lee" userId="a18f2c58d973d186" providerId="LiveId" clId="{355C5518-8E0B-4CC7-AC14-0B82CC65CFAF}" dt="2025-07-21T08:28:34.820" v="3822" actId="1036"/>
          <ac:spMkLst>
            <pc:docMk/>
            <pc:sldMk cId="2145192905" sldId="648"/>
            <ac:spMk id="9" creationId="{5F4F81AC-72DA-27D8-76DB-129E3BF2B6E8}"/>
          </ac:spMkLst>
        </pc:spChg>
        <pc:picChg chg="add mod">
          <ac:chgData name="byunggook lee" userId="a18f2c58d973d186" providerId="LiveId" clId="{355C5518-8E0B-4CC7-AC14-0B82CC65CFAF}" dt="2025-07-21T07:14:33.416" v="3530" actId="1035"/>
          <ac:picMkLst>
            <pc:docMk/>
            <pc:sldMk cId="2145192905" sldId="648"/>
            <ac:picMk id="3" creationId="{394B2BE1-36F5-DE08-A7EF-E87AF7F36A6D}"/>
          </ac:picMkLst>
        </pc:picChg>
        <pc:picChg chg="add del mod">
          <ac:chgData name="byunggook lee" userId="a18f2c58d973d186" providerId="LiveId" clId="{355C5518-8E0B-4CC7-AC14-0B82CC65CFAF}" dt="2025-07-21T08:17:47.716" v="3694" actId="478"/>
          <ac:picMkLst>
            <pc:docMk/>
            <pc:sldMk cId="2145192905" sldId="648"/>
            <ac:picMk id="5" creationId="{E5706A3F-41CF-6024-1C06-04248963A14C}"/>
          </ac:picMkLst>
        </pc:picChg>
        <pc:picChg chg="add mod">
          <ac:chgData name="byunggook lee" userId="a18f2c58d973d186" providerId="LiveId" clId="{355C5518-8E0B-4CC7-AC14-0B82CC65CFAF}" dt="2025-07-21T07:14:33.416" v="3530" actId="1035"/>
          <ac:picMkLst>
            <pc:docMk/>
            <pc:sldMk cId="2145192905" sldId="648"/>
            <ac:picMk id="6" creationId="{A140EE92-6097-1889-8463-E6E5D4D274FF}"/>
          </ac:picMkLst>
        </pc:picChg>
        <pc:picChg chg="add mod">
          <ac:chgData name="byunggook lee" userId="a18f2c58d973d186" providerId="LiveId" clId="{355C5518-8E0B-4CC7-AC14-0B82CC65CFAF}" dt="2025-07-21T07:14:33.416" v="3530" actId="1035"/>
          <ac:picMkLst>
            <pc:docMk/>
            <pc:sldMk cId="2145192905" sldId="648"/>
            <ac:picMk id="8" creationId="{8F235518-4582-4837-EEDC-61B6DA003AE4}"/>
          </ac:picMkLst>
        </pc:picChg>
        <pc:picChg chg="add mod">
          <ac:chgData name="byunggook lee" userId="a18f2c58d973d186" providerId="LiveId" clId="{355C5518-8E0B-4CC7-AC14-0B82CC65CFAF}" dt="2025-07-21T08:18:57.050" v="3704" actId="14100"/>
          <ac:picMkLst>
            <pc:docMk/>
            <pc:sldMk cId="2145192905" sldId="648"/>
            <ac:picMk id="10" creationId="{BDAA2AFD-907D-E262-9B55-990CFD009420}"/>
          </ac:picMkLst>
        </pc:picChg>
      </pc:sldChg>
      <pc:sldChg chg="addSp modSp add mod">
        <pc:chgData name="byunggook lee" userId="a18f2c58d973d186" providerId="LiveId" clId="{355C5518-8E0B-4CC7-AC14-0B82CC65CFAF}" dt="2025-07-21T08:20:55.190" v="3722" actId="20577"/>
        <pc:sldMkLst>
          <pc:docMk/>
          <pc:sldMk cId="3988293815" sldId="649"/>
        </pc:sldMkLst>
        <pc:spChg chg="mod">
          <ac:chgData name="byunggook lee" userId="a18f2c58d973d186" providerId="LiveId" clId="{355C5518-8E0B-4CC7-AC14-0B82CC65CFAF}" dt="2025-07-21T07:15:35.285" v="3581" actId="20577"/>
          <ac:spMkLst>
            <pc:docMk/>
            <pc:sldMk cId="3988293815" sldId="649"/>
            <ac:spMk id="2" creationId="{DAF7A764-EB05-6FCB-B0E2-2A426063CA70}"/>
          </ac:spMkLst>
        </pc:spChg>
        <pc:spChg chg="add mod">
          <ac:chgData name="byunggook lee" userId="a18f2c58d973d186" providerId="LiveId" clId="{355C5518-8E0B-4CC7-AC14-0B82CC65CFAF}" dt="2025-07-21T08:20:55.190" v="3722" actId="20577"/>
          <ac:spMkLst>
            <pc:docMk/>
            <pc:sldMk cId="3988293815" sldId="649"/>
            <ac:spMk id="3" creationId="{C091C14D-6DF6-4001-CA0D-0706687419E4}"/>
          </ac:spMkLst>
        </pc:spChg>
        <pc:spChg chg="add">
          <ac:chgData name="byunggook lee" userId="a18f2c58d973d186" providerId="LiveId" clId="{355C5518-8E0B-4CC7-AC14-0B82CC65CFAF}" dt="2025-07-21T07:19:55.450" v="3589"/>
          <ac:spMkLst>
            <pc:docMk/>
            <pc:sldMk cId="3988293815" sldId="649"/>
            <ac:spMk id="5" creationId="{1F68701C-48FC-969F-0578-D621608562DC}"/>
          </ac:spMkLst>
        </pc:spChg>
      </pc:sldChg>
      <pc:sldChg chg="add del">
        <pc:chgData name="byunggook lee" userId="a18f2c58d973d186" providerId="LiveId" clId="{355C5518-8E0B-4CC7-AC14-0B82CC65CFAF}" dt="2025-07-21T08:21:41.347" v="3724" actId="47"/>
        <pc:sldMkLst>
          <pc:docMk/>
          <pc:sldMk cId="2787040522" sldId="650"/>
        </pc:sldMkLst>
      </pc:sldChg>
      <pc:sldChg chg="add del">
        <pc:chgData name="byunggook lee" userId="a18f2c58d973d186" providerId="LiveId" clId="{355C5518-8E0B-4CC7-AC14-0B82CC65CFAF}" dt="2025-07-21T07:16:31.592" v="3586" actId="47"/>
        <pc:sldMkLst>
          <pc:docMk/>
          <pc:sldMk cId="390904237" sldId="651"/>
        </pc:sldMkLst>
      </pc:sldChg>
      <pc:sldChg chg="add del">
        <pc:chgData name="byunggook lee" userId="a18f2c58d973d186" providerId="LiveId" clId="{355C5518-8E0B-4CC7-AC14-0B82CC65CFAF}" dt="2025-07-21T07:16:31.592" v="3586" actId="47"/>
        <pc:sldMkLst>
          <pc:docMk/>
          <pc:sldMk cId="1362471381" sldId="652"/>
        </pc:sldMkLst>
      </pc:sldChg>
      <pc:sldChg chg="add del">
        <pc:chgData name="byunggook lee" userId="a18f2c58d973d186" providerId="LiveId" clId="{355C5518-8E0B-4CC7-AC14-0B82CC65CFAF}" dt="2025-07-21T07:16:31.592" v="3586" actId="47"/>
        <pc:sldMkLst>
          <pc:docMk/>
          <pc:sldMk cId="4105364782" sldId="653"/>
        </pc:sldMkLst>
      </pc:sldChg>
      <pc:sldChg chg="add del">
        <pc:chgData name="byunggook lee" userId="a18f2c58d973d186" providerId="LiveId" clId="{355C5518-8E0B-4CC7-AC14-0B82CC65CFAF}" dt="2025-07-21T07:16:25.463" v="3585" actId="47"/>
        <pc:sldMkLst>
          <pc:docMk/>
          <pc:sldMk cId="576432952" sldId="654"/>
        </pc:sldMkLst>
      </pc:sldChg>
      <pc:sldChg chg="addSp modSp add mod ord">
        <pc:chgData name="byunggook lee" userId="a18f2c58d973d186" providerId="LiveId" clId="{355C5518-8E0B-4CC7-AC14-0B82CC65CFAF}" dt="2025-07-21T08:28:04.409" v="3815" actId="1036"/>
        <pc:sldMkLst>
          <pc:docMk/>
          <pc:sldMk cId="4195643416" sldId="655"/>
        </pc:sldMkLst>
        <pc:spChg chg="mod">
          <ac:chgData name="byunggook lee" userId="a18f2c58d973d186" providerId="LiveId" clId="{355C5518-8E0B-4CC7-AC14-0B82CC65CFAF}" dt="2025-07-19T14:21:09.093" v="509" actId="20577"/>
          <ac:spMkLst>
            <pc:docMk/>
            <pc:sldMk cId="4195643416" sldId="655"/>
            <ac:spMk id="2" creationId="{C75EC407-E1C1-46D4-5AFC-BB5F5D3BB96F}"/>
          </ac:spMkLst>
        </pc:spChg>
        <pc:spChg chg="add mod">
          <ac:chgData name="byunggook lee" userId="a18f2c58d973d186" providerId="LiveId" clId="{355C5518-8E0B-4CC7-AC14-0B82CC65CFAF}" dt="2025-07-21T07:17:13.581" v="3587" actId="948"/>
          <ac:spMkLst>
            <pc:docMk/>
            <pc:sldMk cId="4195643416" sldId="655"/>
            <ac:spMk id="3" creationId="{7DB12594-5E39-4503-2734-C56DCB78B615}"/>
          </ac:spMkLst>
        </pc:spChg>
        <pc:spChg chg="add mod">
          <ac:chgData name="byunggook lee" userId="a18f2c58d973d186" providerId="LiveId" clId="{355C5518-8E0B-4CC7-AC14-0B82CC65CFAF}" dt="2025-07-21T07:07:01.113" v="3040" actId="14100"/>
          <ac:spMkLst>
            <pc:docMk/>
            <pc:sldMk cId="4195643416" sldId="655"/>
            <ac:spMk id="8" creationId="{F4BDEE01-10BC-9106-9A7D-2095ED6AD926}"/>
          </ac:spMkLst>
        </pc:spChg>
        <pc:spChg chg="add mod">
          <ac:chgData name="byunggook lee" userId="a18f2c58d973d186" providerId="LiveId" clId="{355C5518-8E0B-4CC7-AC14-0B82CC65CFAF}" dt="2025-07-21T08:28:04.409" v="3815" actId="1036"/>
          <ac:spMkLst>
            <pc:docMk/>
            <pc:sldMk cId="4195643416" sldId="655"/>
            <ac:spMk id="9" creationId="{048FD687-FC63-247C-B08D-09D277D83347}"/>
          </ac:spMkLst>
        </pc:spChg>
        <pc:picChg chg="add mod">
          <ac:chgData name="byunggook lee" userId="a18f2c58d973d186" providerId="LiveId" clId="{355C5518-8E0B-4CC7-AC14-0B82CC65CFAF}" dt="2025-07-19T14:20:20.754" v="407" actId="1038"/>
          <ac:picMkLst>
            <pc:docMk/>
            <pc:sldMk cId="4195643416" sldId="655"/>
            <ac:picMk id="5" creationId="{DD3F6CBD-9D69-08B1-3A74-200B9946500E}"/>
          </ac:picMkLst>
        </pc:picChg>
        <pc:picChg chg="add mod">
          <ac:chgData name="byunggook lee" userId="a18f2c58d973d186" providerId="LiveId" clId="{355C5518-8E0B-4CC7-AC14-0B82CC65CFAF}" dt="2025-07-19T14:20:20.754" v="407" actId="1038"/>
          <ac:picMkLst>
            <pc:docMk/>
            <pc:sldMk cId="4195643416" sldId="655"/>
            <ac:picMk id="6" creationId="{17BC8CB8-62E2-A9F1-2B79-D7F9AEBC6DF7}"/>
          </ac:picMkLst>
        </pc:picChg>
      </pc:sldChg>
      <pc:sldChg chg="add del">
        <pc:chgData name="byunggook lee" userId="a18f2c58d973d186" providerId="LiveId" clId="{355C5518-8E0B-4CC7-AC14-0B82CC65CFAF}" dt="2025-07-21T08:21:38.521" v="3723" actId="47"/>
        <pc:sldMkLst>
          <pc:docMk/>
          <pc:sldMk cId="2661605682" sldId="656"/>
        </pc:sldMkLst>
      </pc:sldChg>
    </pc:docChg>
  </pc:docChgLst>
  <pc:docChgLst>
    <pc:chgData name="byunggook lee" userId="a18f2c58d973d186" providerId="LiveId" clId="{A14BB500-9E35-46CE-A682-788FAA82ED68}"/>
    <pc:docChg chg="undo custSel addSld modSld">
      <pc:chgData name="byunggook lee" userId="a18f2c58d973d186" providerId="LiveId" clId="{A14BB500-9E35-46CE-A682-788FAA82ED68}" dt="2025-07-18T05:57:23.404" v="126" actId="14100"/>
      <pc:docMkLst>
        <pc:docMk/>
      </pc:docMkLst>
      <pc:sldChg chg="addSp delSp modSp mod">
        <pc:chgData name="byunggook lee" userId="a18f2c58d973d186" providerId="LiveId" clId="{A14BB500-9E35-46CE-A682-788FAA82ED68}" dt="2025-07-18T04:34:39.854" v="9" actId="22"/>
        <pc:sldMkLst>
          <pc:docMk/>
          <pc:sldMk cId="1506374691" sldId="619"/>
        </pc:sldMkLst>
        <pc:spChg chg="mod">
          <ac:chgData name="byunggook lee" userId="a18f2c58d973d186" providerId="LiveId" clId="{A14BB500-9E35-46CE-A682-788FAA82ED68}" dt="2025-07-18T04:34:30.804" v="7"/>
          <ac:spMkLst>
            <pc:docMk/>
            <pc:sldMk cId="1506374691" sldId="619"/>
            <ac:spMk id="2" creationId="{3057BED3-4EC9-4E1C-2578-2DC3E2B21F13}"/>
          </ac:spMkLst>
        </pc:spChg>
        <pc:picChg chg="add mod">
          <ac:chgData name="byunggook lee" userId="a18f2c58d973d186" providerId="LiveId" clId="{A14BB500-9E35-46CE-A682-788FAA82ED68}" dt="2025-07-18T04:34:20.058" v="5" actId="1076"/>
          <ac:picMkLst>
            <pc:docMk/>
            <pc:sldMk cId="1506374691" sldId="619"/>
            <ac:picMk id="5" creationId="{E2DDC3C4-2BCE-7BB9-8A59-54BBB5C2594D}"/>
          </ac:picMkLst>
        </pc:picChg>
      </pc:sldChg>
      <pc:sldChg chg="addSp delSp modSp add mod">
        <pc:chgData name="byunggook lee" userId="a18f2c58d973d186" providerId="LiveId" clId="{A14BB500-9E35-46CE-A682-788FAA82ED68}" dt="2025-07-18T04:35:49.434" v="19"/>
        <pc:sldMkLst>
          <pc:docMk/>
          <pc:sldMk cId="3113664023" sldId="620"/>
        </pc:sldMkLst>
        <pc:spChg chg="mod">
          <ac:chgData name="byunggook lee" userId="a18f2c58d973d186" providerId="LiveId" clId="{A14BB500-9E35-46CE-A682-788FAA82ED68}" dt="2025-07-18T04:35:49.434" v="19"/>
          <ac:spMkLst>
            <pc:docMk/>
            <pc:sldMk cId="3113664023" sldId="620"/>
            <ac:spMk id="2" creationId="{F4D1F434-90AE-2136-F442-E6287707821A}"/>
          </ac:spMkLst>
        </pc:spChg>
        <pc:spChg chg="add mod">
          <ac:chgData name="byunggook lee" userId="a18f2c58d973d186" providerId="LiveId" clId="{A14BB500-9E35-46CE-A682-788FAA82ED68}" dt="2025-07-18T04:35:31.240" v="17" actId="2711"/>
          <ac:spMkLst>
            <pc:docMk/>
            <pc:sldMk cId="3113664023" sldId="620"/>
            <ac:spMk id="8" creationId="{1BAB0BF4-E38F-B8AD-2214-4ED248F6A620}"/>
          </ac:spMkLst>
        </pc:spChg>
        <pc:picChg chg="add mod">
          <ac:chgData name="byunggook lee" userId="a18f2c58d973d186" providerId="LiveId" clId="{A14BB500-9E35-46CE-A682-788FAA82ED68}" dt="2025-07-18T04:34:57.796" v="13" actId="1076"/>
          <ac:picMkLst>
            <pc:docMk/>
            <pc:sldMk cId="3113664023" sldId="620"/>
            <ac:picMk id="3" creationId="{1581CF18-C9C1-C95B-F055-BBC1FA051353}"/>
          </ac:picMkLst>
        </pc:picChg>
        <pc:picChg chg="add mod">
          <ac:chgData name="byunggook lee" userId="a18f2c58d973d186" providerId="LiveId" clId="{A14BB500-9E35-46CE-A682-788FAA82ED68}" dt="2025-07-18T04:34:57.796" v="13" actId="1076"/>
          <ac:picMkLst>
            <pc:docMk/>
            <pc:sldMk cId="3113664023" sldId="620"/>
            <ac:picMk id="6" creationId="{7F729A72-D68C-AA9B-C971-A9758D3499AA}"/>
          </ac:picMkLst>
        </pc:picChg>
      </pc:sldChg>
      <pc:sldChg chg="addSp delSp modSp add mod">
        <pc:chgData name="byunggook lee" userId="a18f2c58d973d186" providerId="LiveId" clId="{A14BB500-9E35-46CE-A682-788FAA82ED68}" dt="2025-07-18T04:51:06.767" v="61" actId="478"/>
        <pc:sldMkLst>
          <pc:docMk/>
          <pc:sldMk cId="332617570" sldId="621"/>
        </pc:sldMkLst>
        <pc:spChg chg="add mod">
          <ac:chgData name="byunggook lee" userId="a18f2c58d973d186" providerId="LiveId" clId="{A14BB500-9E35-46CE-A682-788FAA82ED68}" dt="2025-07-18T04:40:09.325" v="43" actId="1076"/>
          <ac:spMkLst>
            <pc:docMk/>
            <pc:sldMk cId="332617570" sldId="621"/>
            <ac:spMk id="9" creationId="{5A8BD2F5-7E05-BC9D-DF73-36565250A708}"/>
          </ac:spMkLst>
        </pc:spChg>
        <pc:spChg chg="add mod">
          <ac:chgData name="byunggook lee" userId="a18f2c58d973d186" providerId="LiveId" clId="{A14BB500-9E35-46CE-A682-788FAA82ED68}" dt="2025-07-18T04:40:09.325" v="43" actId="1076"/>
          <ac:spMkLst>
            <pc:docMk/>
            <pc:sldMk cId="332617570" sldId="621"/>
            <ac:spMk id="10" creationId="{C0A5C4D1-8BE0-D0D1-291F-0FEE6C2ADAC6}"/>
          </ac:spMkLst>
        </pc:spChg>
        <pc:picChg chg="add mod">
          <ac:chgData name="byunggook lee" userId="a18f2c58d973d186" providerId="LiveId" clId="{A14BB500-9E35-46CE-A682-788FAA82ED68}" dt="2025-07-18T04:40:09.325" v="43" actId="1076"/>
          <ac:picMkLst>
            <pc:docMk/>
            <pc:sldMk cId="332617570" sldId="621"/>
            <ac:picMk id="5" creationId="{B9373543-172A-2A2A-E71C-B76D39333067}"/>
          </ac:picMkLst>
        </pc:picChg>
      </pc:sldChg>
      <pc:sldChg chg="addSp delSp modSp add mod">
        <pc:chgData name="byunggook lee" userId="a18f2c58d973d186" providerId="LiveId" clId="{A14BB500-9E35-46CE-A682-788FAA82ED68}" dt="2025-07-18T04:50:58.236" v="60" actId="948"/>
        <pc:sldMkLst>
          <pc:docMk/>
          <pc:sldMk cId="2430969509" sldId="622"/>
        </pc:sldMkLst>
        <pc:spChg chg="add mod">
          <ac:chgData name="byunggook lee" userId="a18f2c58d973d186" providerId="LiveId" clId="{A14BB500-9E35-46CE-A682-788FAA82ED68}" dt="2025-07-18T04:50:58.236" v="60" actId="948"/>
          <ac:spMkLst>
            <pc:docMk/>
            <pc:sldMk cId="2430969509" sldId="622"/>
            <ac:spMk id="12" creationId="{FAB4470C-8C36-D87E-3280-A11144ECA8C0}"/>
          </ac:spMkLst>
        </pc:spChg>
        <pc:picChg chg="add mod">
          <ac:chgData name="byunggook lee" userId="a18f2c58d973d186" providerId="LiveId" clId="{A14BB500-9E35-46CE-A682-788FAA82ED68}" dt="2025-07-18T04:49:41.659" v="50" actId="14100"/>
          <ac:picMkLst>
            <pc:docMk/>
            <pc:sldMk cId="2430969509" sldId="622"/>
            <ac:picMk id="3" creationId="{BDBEAAE1-C928-5153-8726-261A8AECF735}"/>
          </ac:picMkLst>
        </pc:picChg>
        <pc:picChg chg="add mod">
          <ac:chgData name="byunggook lee" userId="a18f2c58d973d186" providerId="LiveId" clId="{A14BB500-9E35-46CE-A682-788FAA82ED68}" dt="2025-07-18T04:49:57.092" v="52" actId="1076"/>
          <ac:picMkLst>
            <pc:docMk/>
            <pc:sldMk cId="2430969509" sldId="622"/>
            <ac:picMk id="6" creationId="{A80D9AAC-9FDE-0F0A-4C01-8514D870AB9D}"/>
          </ac:picMkLst>
        </pc:picChg>
        <pc:picChg chg="add mod">
          <ac:chgData name="byunggook lee" userId="a18f2c58d973d186" providerId="LiveId" clId="{A14BB500-9E35-46CE-A682-788FAA82ED68}" dt="2025-07-18T04:50:18.703" v="54" actId="1076"/>
          <ac:picMkLst>
            <pc:docMk/>
            <pc:sldMk cId="2430969509" sldId="622"/>
            <ac:picMk id="8" creationId="{072B49F3-41A6-9143-974F-21ADA74DB9FD}"/>
          </ac:picMkLst>
        </pc:picChg>
      </pc:sldChg>
      <pc:sldChg chg="addSp delSp modSp add mod">
        <pc:chgData name="byunggook lee" userId="a18f2c58d973d186" providerId="LiveId" clId="{A14BB500-9E35-46CE-A682-788FAA82ED68}" dt="2025-07-18T04:52:52.139" v="72" actId="1076"/>
        <pc:sldMkLst>
          <pc:docMk/>
          <pc:sldMk cId="771871477" sldId="623"/>
        </pc:sldMkLst>
        <pc:spChg chg="mod">
          <ac:chgData name="byunggook lee" userId="a18f2c58d973d186" providerId="LiveId" clId="{A14BB500-9E35-46CE-A682-788FAA82ED68}" dt="2025-07-18T04:51:54.119" v="63"/>
          <ac:spMkLst>
            <pc:docMk/>
            <pc:sldMk cId="771871477" sldId="623"/>
            <ac:spMk id="2" creationId="{9B0B7213-B67F-4BD1-6879-8AAEF68C54CB}"/>
          </ac:spMkLst>
        </pc:spChg>
        <pc:spChg chg="add mod">
          <ac:chgData name="byunggook lee" userId="a18f2c58d973d186" providerId="LiveId" clId="{A14BB500-9E35-46CE-A682-788FAA82ED68}" dt="2025-07-18T04:52:34.654" v="70" actId="948"/>
          <ac:spMkLst>
            <pc:docMk/>
            <pc:sldMk cId="771871477" sldId="623"/>
            <ac:spMk id="5" creationId="{2FBA9F1D-4802-586E-AF9D-D169B0F2C11A}"/>
          </ac:spMkLst>
        </pc:spChg>
        <pc:picChg chg="add mod">
          <ac:chgData name="byunggook lee" userId="a18f2c58d973d186" providerId="LiveId" clId="{A14BB500-9E35-46CE-A682-788FAA82ED68}" dt="2025-07-18T04:52:52.139" v="72" actId="1076"/>
          <ac:picMkLst>
            <pc:docMk/>
            <pc:sldMk cId="771871477" sldId="623"/>
            <ac:picMk id="9" creationId="{7FCBC63A-723E-2803-D968-45DB54B3AC59}"/>
          </ac:picMkLst>
        </pc:picChg>
      </pc:sldChg>
      <pc:sldChg chg="addSp delSp modSp add mod">
        <pc:chgData name="byunggook lee" userId="a18f2c58d973d186" providerId="LiveId" clId="{A14BB500-9E35-46CE-A682-788FAA82ED68}" dt="2025-07-18T05:50:22.619" v="79"/>
        <pc:sldMkLst>
          <pc:docMk/>
          <pc:sldMk cId="3636725417" sldId="624"/>
        </pc:sldMkLst>
        <pc:spChg chg="add mod">
          <ac:chgData name="byunggook lee" userId="a18f2c58d973d186" providerId="LiveId" clId="{A14BB500-9E35-46CE-A682-788FAA82ED68}" dt="2025-07-18T05:50:13.046" v="78" actId="1036"/>
          <ac:spMkLst>
            <pc:docMk/>
            <pc:sldMk cId="3636725417" sldId="624"/>
            <ac:spMk id="3" creationId="{4CB9D270-9D6B-32C1-DAE8-D0338B64C749}"/>
          </ac:spMkLst>
        </pc:spChg>
      </pc:sldChg>
      <pc:sldChg chg="addSp delSp modSp add mod">
        <pc:chgData name="byunggook lee" userId="a18f2c58d973d186" providerId="LiveId" clId="{A14BB500-9E35-46CE-A682-788FAA82ED68}" dt="2025-07-18T05:52:00.409" v="89" actId="1076"/>
        <pc:sldMkLst>
          <pc:docMk/>
          <pc:sldMk cId="3761210636" sldId="625"/>
        </pc:sldMkLst>
        <pc:spChg chg="mod">
          <ac:chgData name="byunggook lee" userId="a18f2c58d973d186" providerId="LiveId" clId="{A14BB500-9E35-46CE-A682-788FAA82ED68}" dt="2025-07-18T05:51:37.971" v="87"/>
          <ac:spMkLst>
            <pc:docMk/>
            <pc:sldMk cId="3761210636" sldId="625"/>
            <ac:spMk id="2" creationId="{9799F637-66BA-C833-C943-2BA3D756BA3D}"/>
          </ac:spMkLst>
        </pc:spChg>
        <pc:spChg chg="add mod">
          <ac:chgData name="byunggook lee" userId="a18f2c58d973d186" providerId="LiveId" clId="{A14BB500-9E35-46CE-A682-788FAA82ED68}" dt="2025-07-18T05:52:00.409" v="89" actId="1076"/>
          <ac:spMkLst>
            <pc:docMk/>
            <pc:sldMk cId="3761210636" sldId="625"/>
            <ac:spMk id="5" creationId="{8A7C5C0C-99FB-A162-B1B5-9FBC75A19CD0}"/>
          </ac:spMkLst>
        </pc:spChg>
        <pc:spChg chg="add mod">
          <ac:chgData name="byunggook lee" userId="a18f2c58d973d186" providerId="LiveId" clId="{A14BB500-9E35-46CE-A682-788FAA82ED68}" dt="2025-07-18T05:52:00.409" v="89" actId="1076"/>
          <ac:spMkLst>
            <pc:docMk/>
            <pc:sldMk cId="3761210636" sldId="625"/>
            <ac:spMk id="8" creationId="{559137BF-00DD-C60E-7444-D398EACA69D5}"/>
          </ac:spMkLst>
        </pc:spChg>
        <pc:spChg chg="add mod">
          <ac:chgData name="byunggook lee" userId="a18f2c58d973d186" providerId="LiveId" clId="{A14BB500-9E35-46CE-A682-788FAA82ED68}" dt="2025-07-18T05:52:00.409" v="89" actId="1076"/>
          <ac:spMkLst>
            <pc:docMk/>
            <pc:sldMk cId="3761210636" sldId="625"/>
            <ac:spMk id="10" creationId="{263C084E-4ED7-20E1-3199-AE23C4CEBFA8}"/>
          </ac:spMkLst>
        </pc:spChg>
        <pc:spChg chg="add mod">
          <ac:chgData name="byunggook lee" userId="a18f2c58d973d186" providerId="LiveId" clId="{A14BB500-9E35-46CE-A682-788FAA82ED68}" dt="2025-07-18T05:52:00.409" v="89" actId="1076"/>
          <ac:spMkLst>
            <pc:docMk/>
            <pc:sldMk cId="3761210636" sldId="625"/>
            <ac:spMk id="11" creationId="{387376D9-5836-617D-EB5F-7C57E9368AF8}"/>
          </ac:spMkLst>
        </pc:spChg>
        <pc:spChg chg="add mod">
          <ac:chgData name="byunggook lee" userId="a18f2c58d973d186" providerId="LiveId" clId="{A14BB500-9E35-46CE-A682-788FAA82ED68}" dt="2025-07-18T05:52:00.409" v="89" actId="1076"/>
          <ac:spMkLst>
            <pc:docMk/>
            <pc:sldMk cId="3761210636" sldId="625"/>
            <ac:spMk id="14" creationId="{405ED11E-0378-A35B-FF56-0A864D3CE4B8}"/>
          </ac:spMkLst>
        </pc:spChg>
        <pc:spChg chg="mod">
          <ac:chgData name="byunggook lee" userId="a18f2c58d973d186" providerId="LiveId" clId="{A14BB500-9E35-46CE-A682-788FAA82ED68}" dt="2025-07-18T05:51:23.053" v="86" actId="255"/>
          <ac:spMkLst>
            <pc:docMk/>
            <pc:sldMk cId="3761210636" sldId="625"/>
            <ac:spMk id="15" creationId="{ADC76AB4-57AA-BF6B-C3B9-1CEB9097CF34}"/>
          </ac:spMkLst>
        </pc:spChg>
        <pc:spChg chg="add mod">
          <ac:chgData name="byunggook lee" userId="a18f2c58d973d186" providerId="LiveId" clId="{A14BB500-9E35-46CE-A682-788FAA82ED68}" dt="2025-07-18T05:52:00.409" v="89" actId="1076"/>
          <ac:spMkLst>
            <pc:docMk/>
            <pc:sldMk cId="3761210636" sldId="625"/>
            <ac:spMk id="16" creationId="{FA7E916B-4EAF-D557-E71D-AAF4193FEA0F}"/>
          </ac:spMkLst>
        </pc:spChg>
        <pc:spChg chg="add mod">
          <ac:chgData name="byunggook lee" userId="a18f2c58d973d186" providerId="LiveId" clId="{A14BB500-9E35-46CE-A682-788FAA82ED68}" dt="2025-07-18T05:52:00.409" v="89" actId="1076"/>
          <ac:spMkLst>
            <pc:docMk/>
            <pc:sldMk cId="3761210636" sldId="625"/>
            <ac:spMk id="17" creationId="{72C7DED8-2D96-E7DC-D125-5C90325B2EED}"/>
          </ac:spMkLst>
        </pc:spChg>
        <pc:spChg chg="add mod">
          <ac:chgData name="byunggook lee" userId="a18f2c58d973d186" providerId="LiveId" clId="{A14BB500-9E35-46CE-A682-788FAA82ED68}" dt="2025-07-18T05:52:00.409" v="89" actId="1076"/>
          <ac:spMkLst>
            <pc:docMk/>
            <pc:sldMk cId="3761210636" sldId="625"/>
            <ac:spMk id="18" creationId="{961E385B-9982-87C2-E460-EE545739B3FA}"/>
          </ac:spMkLst>
        </pc:spChg>
        <pc:spChg chg="add mod">
          <ac:chgData name="byunggook lee" userId="a18f2c58d973d186" providerId="LiveId" clId="{A14BB500-9E35-46CE-A682-788FAA82ED68}" dt="2025-07-18T05:52:00.409" v="89" actId="1076"/>
          <ac:spMkLst>
            <pc:docMk/>
            <pc:sldMk cId="3761210636" sldId="625"/>
            <ac:spMk id="19" creationId="{2AB50387-C5FA-0A79-F4FC-9B979F0D0621}"/>
          </ac:spMkLst>
        </pc:spChg>
        <pc:spChg chg="add mod">
          <ac:chgData name="byunggook lee" userId="a18f2c58d973d186" providerId="LiveId" clId="{A14BB500-9E35-46CE-A682-788FAA82ED68}" dt="2025-07-18T05:52:00.409" v="89" actId="1076"/>
          <ac:spMkLst>
            <pc:docMk/>
            <pc:sldMk cId="3761210636" sldId="625"/>
            <ac:spMk id="21" creationId="{ED187FB7-4F40-3E82-E0FF-E68B73949313}"/>
          </ac:spMkLst>
        </pc:spChg>
      </pc:sldChg>
      <pc:sldChg chg="addSp delSp modSp add mod">
        <pc:chgData name="byunggook lee" userId="a18f2c58d973d186" providerId="LiveId" clId="{A14BB500-9E35-46CE-A682-788FAA82ED68}" dt="2025-07-18T05:52:42.847" v="94"/>
        <pc:sldMkLst>
          <pc:docMk/>
          <pc:sldMk cId="1709582858" sldId="626"/>
        </pc:sldMkLst>
        <pc:spChg chg="add mod">
          <ac:chgData name="byunggook lee" userId="a18f2c58d973d186" providerId="LiveId" clId="{A14BB500-9E35-46CE-A682-788FAA82ED68}" dt="2025-07-18T05:52:32.975" v="93" actId="1076"/>
          <ac:spMkLst>
            <pc:docMk/>
            <pc:sldMk cId="1709582858" sldId="626"/>
            <ac:spMk id="3" creationId="{550ADF21-8842-1BFF-307D-AABE7E47F90E}"/>
          </ac:spMkLst>
        </pc:spChg>
        <pc:spChg chg="add mod">
          <ac:chgData name="byunggook lee" userId="a18f2c58d973d186" providerId="LiveId" clId="{A14BB500-9E35-46CE-A682-788FAA82ED68}" dt="2025-07-18T05:52:32.975" v="93" actId="1076"/>
          <ac:spMkLst>
            <pc:docMk/>
            <pc:sldMk cId="1709582858" sldId="626"/>
            <ac:spMk id="9" creationId="{4020576E-A4C7-6979-6AB2-52CFCE64359B}"/>
          </ac:spMkLst>
        </pc:spChg>
        <pc:spChg chg="add mod">
          <ac:chgData name="byunggook lee" userId="a18f2c58d973d186" providerId="LiveId" clId="{A14BB500-9E35-46CE-A682-788FAA82ED68}" dt="2025-07-18T05:52:32.975" v="93" actId="1076"/>
          <ac:spMkLst>
            <pc:docMk/>
            <pc:sldMk cId="1709582858" sldId="626"/>
            <ac:spMk id="22" creationId="{082161DE-298E-093F-17F9-BA31DA63E5CF}"/>
          </ac:spMkLst>
        </pc:spChg>
        <pc:spChg chg="add mod">
          <ac:chgData name="byunggook lee" userId="a18f2c58d973d186" providerId="LiveId" clId="{A14BB500-9E35-46CE-A682-788FAA82ED68}" dt="2025-07-18T05:52:32.975" v="93" actId="1076"/>
          <ac:spMkLst>
            <pc:docMk/>
            <pc:sldMk cId="1709582858" sldId="626"/>
            <ac:spMk id="23" creationId="{F18011E6-7AFA-75D7-84DB-BEF4C3F00CDE}"/>
          </ac:spMkLst>
        </pc:spChg>
        <pc:spChg chg="add mod">
          <ac:chgData name="byunggook lee" userId="a18f2c58d973d186" providerId="LiveId" clId="{A14BB500-9E35-46CE-A682-788FAA82ED68}" dt="2025-07-18T05:52:32.975" v="93" actId="1076"/>
          <ac:spMkLst>
            <pc:docMk/>
            <pc:sldMk cId="1709582858" sldId="626"/>
            <ac:spMk id="24" creationId="{40AF501F-6FC3-1D77-5BEC-EBB25488FCB4}"/>
          </ac:spMkLst>
        </pc:spChg>
        <pc:spChg chg="add mod">
          <ac:chgData name="byunggook lee" userId="a18f2c58d973d186" providerId="LiveId" clId="{A14BB500-9E35-46CE-A682-788FAA82ED68}" dt="2025-07-18T05:52:32.975" v="93" actId="1076"/>
          <ac:spMkLst>
            <pc:docMk/>
            <pc:sldMk cId="1709582858" sldId="626"/>
            <ac:spMk id="25" creationId="{F7EBC746-BD4E-AE9B-B3C8-0432C747AF62}"/>
          </ac:spMkLst>
        </pc:spChg>
        <pc:spChg chg="add mod">
          <ac:chgData name="byunggook lee" userId="a18f2c58d973d186" providerId="LiveId" clId="{A14BB500-9E35-46CE-A682-788FAA82ED68}" dt="2025-07-18T05:52:32.975" v="93" actId="1076"/>
          <ac:spMkLst>
            <pc:docMk/>
            <pc:sldMk cId="1709582858" sldId="626"/>
            <ac:spMk id="26" creationId="{BBA50338-ABD3-4856-88AF-C1E4199C616C}"/>
          </ac:spMkLst>
        </pc:spChg>
      </pc:sldChg>
      <pc:sldChg chg="addSp delSp modSp add mod">
        <pc:chgData name="byunggook lee" userId="a18f2c58d973d186" providerId="LiveId" clId="{A14BB500-9E35-46CE-A682-788FAA82ED68}" dt="2025-07-18T05:54:15.027" v="101"/>
        <pc:sldMkLst>
          <pc:docMk/>
          <pc:sldMk cId="3591709426" sldId="627"/>
        </pc:sldMkLst>
        <pc:spChg chg="mod">
          <ac:chgData name="byunggook lee" userId="a18f2c58d973d186" providerId="LiveId" clId="{A14BB500-9E35-46CE-A682-788FAA82ED68}" dt="2025-07-18T05:54:15.027" v="101"/>
          <ac:spMkLst>
            <pc:docMk/>
            <pc:sldMk cId="3591709426" sldId="627"/>
            <ac:spMk id="2" creationId="{F9A12766-A5B0-B68C-6330-B57965216ACD}"/>
          </ac:spMkLst>
        </pc:spChg>
        <pc:spChg chg="add mod">
          <ac:chgData name="byunggook lee" userId="a18f2c58d973d186" providerId="LiveId" clId="{A14BB500-9E35-46CE-A682-788FAA82ED68}" dt="2025-07-18T05:53:19.641" v="99" actId="255"/>
          <ac:spMkLst>
            <pc:docMk/>
            <pc:sldMk cId="3591709426" sldId="627"/>
            <ac:spMk id="5" creationId="{67A550B8-0334-E928-E49A-83CF657B7B73}"/>
          </ac:spMkLst>
        </pc:spChg>
        <pc:spChg chg="add mod">
          <ac:chgData name="byunggook lee" userId="a18f2c58d973d186" providerId="LiveId" clId="{A14BB500-9E35-46CE-A682-788FAA82ED68}" dt="2025-07-18T05:53:19.641" v="99" actId="255"/>
          <ac:spMkLst>
            <pc:docMk/>
            <pc:sldMk cId="3591709426" sldId="627"/>
            <ac:spMk id="6" creationId="{4104B23E-AFBD-2FF2-C0F7-DB2A32F27685}"/>
          </ac:spMkLst>
        </pc:spChg>
        <pc:spChg chg="add mod">
          <ac:chgData name="byunggook lee" userId="a18f2c58d973d186" providerId="LiveId" clId="{A14BB500-9E35-46CE-A682-788FAA82ED68}" dt="2025-07-18T05:53:11.728" v="98" actId="1076"/>
          <ac:spMkLst>
            <pc:docMk/>
            <pc:sldMk cId="3591709426" sldId="627"/>
            <ac:spMk id="8" creationId="{917C5C29-3078-0F1C-3922-B82E40F36935}"/>
          </ac:spMkLst>
        </pc:spChg>
        <pc:spChg chg="add mod">
          <ac:chgData name="byunggook lee" userId="a18f2c58d973d186" providerId="LiveId" clId="{A14BB500-9E35-46CE-A682-788FAA82ED68}" dt="2025-07-18T05:53:11.728" v="98" actId="1076"/>
          <ac:spMkLst>
            <pc:docMk/>
            <pc:sldMk cId="3591709426" sldId="627"/>
            <ac:spMk id="10" creationId="{022DFC3A-AC54-F81E-39B2-B94E57A768A7}"/>
          </ac:spMkLst>
        </pc:spChg>
        <pc:spChg chg="add mod">
          <ac:chgData name="byunggook lee" userId="a18f2c58d973d186" providerId="LiveId" clId="{A14BB500-9E35-46CE-A682-788FAA82ED68}" dt="2025-07-18T05:53:11.728" v="98" actId="1076"/>
          <ac:spMkLst>
            <pc:docMk/>
            <pc:sldMk cId="3591709426" sldId="627"/>
            <ac:spMk id="11" creationId="{4B1AC7FE-E371-5B08-7351-73E46E8EBD36}"/>
          </ac:spMkLst>
        </pc:spChg>
        <pc:spChg chg="add mod">
          <ac:chgData name="byunggook lee" userId="a18f2c58d973d186" providerId="LiveId" clId="{A14BB500-9E35-46CE-A682-788FAA82ED68}" dt="2025-07-18T05:53:19.641" v="99" actId="255"/>
          <ac:spMkLst>
            <pc:docMk/>
            <pc:sldMk cId="3591709426" sldId="627"/>
            <ac:spMk id="12" creationId="{F7A4732B-3CC8-46C8-A2F6-787D1FF5235A}"/>
          </ac:spMkLst>
        </pc:spChg>
        <pc:spChg chg="add mod">
          <ac:chgData name="byunggook lee" userId="a18f2c58d973d186" providerId="LiveId" clId="{A14BB500-9E35-46CE-A682-788FAA82ED68}" dt="2025-07-18T05:53:11.728" v="98" actId="1076"/>
          <ac:spMkLst>
            <pc:docMk/>
            <pc:sldMk cId="3591709426" sldId="627"/>
            <ac:spMk id="13" creationId="{4FD69E3D-6D8F-FA05-0C12-29014E1E2E83}"/>
          </ac:spMkLst>
        </pc:spChg>
        <pc:spChg chg="add mod">
          <ac:chgData name="byunggook lee" userId="a18f2c58d973d186" providerId="LiveId" clId="{A14BB500-9E35-46CE-A682-788FAA82ED68}" dt="2025-07-18T05:53:19.641" v="99" actId="255"/>
          <ac:spMkLst>
            <pc:docMk/>
            <pc:sldMk cId="3591709426" sldId="627"/>
            <ac:spMk id="14" creationId="{532B40CF-08D2-03B1-A329-B7474798B0C5}"/>
          </ac:spMkLst>
        </pc:spChg>
      </pc:sldChg>
      <pc:sldChg chg="addSp delSp modSp add mod">
        <pc:chgData name="byunggook lee" userId="a18f2c58d973d186" providerId="LiveId" clId="{A14BB500-9E35-46CE-A682-788FAA82ED68}" dt="2025-07-18T05:56:07.437" v="116" actId="1076"/>
        <pc:sldMkLst>
          <pc:docMk/>
          <pc:sldMk cId="3205679597" sldId="628"/>
        </pc:sldMkLst>
        <pc:spChg chg="add mod">
          <ac:chgData name="byunggook lee" userId="a18f2c58d973d186" providerId="LiveId" clId="{A14BB500-9E35-46CE-A682-788FAA82ED68}" dt="2025-07-18T05:55:52.973" v="114" actId="1076"/>
          <ac:spMkLst>
            <pc:docMk/>
            <pc:sldMk cId="3205679597" sldId="628"/>
            <ac:spMk id="16" creationId="{8DB8AD88-238E-1989-CE64-D21DAB270C80}"/>
          </ac:spMkLst>
        </pc:spChg>
        <pc:spChg chg="add mod">
          <ac:chgData name="byunggook lee" userId="a18f2c58d973d186" providerId="LiveId" clId="{A14BB500-9E35-46CE-A682-788FAA82ED68}" dt="2025-07-18T05:55:42.315" v="113" actId="2711"/>
          <ac:spMkLst>
            <pc:docMk/>
            <pc:sldMk cId="3205679597" sldId="628"/>
            <ac:spMk id="17" creationId="{77A73221-1E91-1F17-E728-6B30BCB588D6}"/>
          </ac:spMkLst>
        </pc:spChg>
        <pc:picChg chg="add mod">
          <ac:chgData name="byunggook lee" userId="a18f2c58d973d186" providerId="LiveId" clId="{A14BB500-9E35-46CE-A682-788FAA82ED68}" dt="2025-07-18T05:56:07.437" v="116" actId="1076"/>
          <ac:picMkLst>
            <pc:docMk/>
            <pc:sldMk cId="3205679597" sldId="628"/>
            <ac:picMk id="3" creationId="{C527BEB4-AF0A-34EA-CA6A-3262B2B5ABE5}"/>
          </ac:picMkLst>
        </pc:picChg>
        <pc:picChg chg="add mod">
          <ac:chgData name="byunggook lee" userId="a18f2c58d973d186" providerId="LiveId" clId="{A14BB500-9E35-46CE-A682-788FAA82ED68}" dt="2025-07-18T05:56:07.437" v="116" actId="1076"/>
          <ac:picMkLst>
            <pc:docMk/>
            <pc:sldMk cId="3205679597" sldId="628"/>
            <ac:picMk id="9" creationId="{739F5620-F8CD-2949-28BB-1E3702E778E7}"/>
          </ac:picMkLst>
        </pc:picChg>
      </pc:sldChg>
      <pc:sldChg chg="addSp delSp modSp add mod">
        <pc:chgData name="byunggook lee" userId="a18f2c58d973d186" providerId="LiveId" clId="{A14BB500-9E35-46CE-A682-788FAA82ED68}" dt="2025-07-18T05:57:23.404" v="126" actId="14100"/>
        <pc:sldMkLst>
          <pc:docMk/>
          <pc:sldMk cId="3053045168" sldId="629"/>
        </pc:sldMkLst>
        <pc:spChg chg="mod">
          <ac:chgData name="byunggook lee" userId="a18f2c58d973d186" providerId="LiveId" clId="{A14BB500-9E35-46CE-A682-788FAA82ED68}" dt="2025-07-18T05:57:23.404" v="126" actId="14100"/>
          <ac:spMkLst>
            <pc:docMk/>
            <pc:sldMk cId="3053045168" sldId="629"/>
            <ac:spMk id="2" creationId="{62970813-6FA4-27BD-9B1B-8B6A1305D688}"/>
          </ac:spMkLst>
        </pc:spChg>
        <pc:spChg chg="add mod">
          <ac:chgData name="byunggook lee" userId="a18f2c58d973d186" providerId="LiveId" clId="{A14BB500-9E35-46CE-A682-788FAA82ED68}" dt="2025-07-18T05:56:59.837" v="124" actId="948"/>
          <ac:spMkLst>
            <pc:docMk/>
            <pc:sldMk cId="3053045168" sldId="629"/>
            <ac:spMk id="5" creationId="{6DA7AE78-A65B-5B79-A830-3EF33037C9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a:xfrm>
            <a:off x="0" y="0"/>
            <a:ext cx="2971800" cy="457200"/>
          </a:xfrm>
          <a:prstGeom prst="rect">
            <a:avLst/>
          </a:prstGeom>
          <a:noFill/>
          <a:ln w="9525">
            <a:noFill/>
            <a:miter/>
          </a:ln>
          <a:effectLst/>
        </p:spPr>
        <p:txBody>
          <a:bodyPr vert="horz" wrap="square" lIns="91440" tIns="45720" rIns="91440" bIns="45720" anchor="t" anchorCtr="0">
            <a:prstTxWarp prst="textNoShape">
              <a:avLst/>
            </a:prstTxWarp>
          </a:bodyPr>
          <a:lstStyle>
            <a:lvl1pPr eaLnBrk="0" hangingPunct="0">
              <a:defRPr sz="1200">
                <a:latin typeface="Arial"/>
                <a:ea typeface="ＭＳ Ｐゴシック"/>
                <a:cs typeface="+mn-cs"/>
              </a:defRPr>
            </a:lvl1pPr>
          </a:lstStyle>
          <a:p>
            <a:pPr>
              <a:defRPr/>
            </a:pPr>
            <a:endParaRPr lang="ko-KR" altLang="en-US"/>
          </a:p>
        </p:txBody>
      </p:sp>
      <p:sp>
        <p:nvSpPr>
          <p:cNvPr id="270339" name="Rectangle 3"/>
          <p:cNvSpPr>
            <a:spLocks noGrp="1" noChangeArrowheads="1"/>
          </p:cNvSpPr>
          <p:nvPr>
            <p:ph type="dt" sz="quarter" idx="1"/>
          </p:nvPr>
        </p:nvSpPr>
        <p:spPr>
          <a:xfrm>
            <a:off x="3884613" y="0"/>
            <a:ext cx="2971800" cy="457200"/>
          </a:xfrm>
          <a:prstGeom prst="rect">
            <a:avLst/>
          </a:prstGeom>
          <a:noFill/>
          <a:ln w="9525">
            <a:noFill/>
            <a:miter/>
          </a:ln>
          <a:effectLst/>
        </p:spPr>
        <p:txBody>
          <a:bodyPr vert="horz" wrap="square" lIns="91440" tIns="45720" rIns="91440" bIns="45720" anchor="t" anchorCtr="0">
            <a:prstTxWarp prst="textNoShape">
              <a:avLst/>
            </a:prstTxWarp>
          </a:bodyPr>
          <a:lstStyle>
            <a:lvl1pPr algn="r" eaLnBrk="0" hangingPunct="0">
              <a:defRPr sz="1200">
                <a:latin typeface="Arial"/>
                <a:ea typeface="ＭＳ Ｐゴシック"/>
                <a:cs typeface="+mn-cs"/>
              </a:defRPr>
            </a:lvl1pPr>
          </a:lstStyle>
          <a:p>
            <a:pPr>
              <a:defRPr/>
            </a:pPr>
            <a:endParaRPr lang="ko-KR" altLang="en-US"/>
          </a:p>
        </p:txBody>
      </p:sp>
      <p:sp>
        <p:nvSpPr>
          <p:cNvPr id="270340" name="Rectangle 4"/>
          <p:cNvSpPr>
            <a:spLocks noGrp="1" noChangeArrowheads="1"/>
          </p:cNvSpPr>
          <p:nvPr>
            <p:ph type="ftr" sz="quarter" idx="2"/>
          </p:nvPr>
        </p:nvSpPr>
        <p:spPr>
          <a:xfrm>
            <a:off x="0" y="8685213"/>
            <a:ext cx="2971800" cy="457200"/>
          </a:xfrm>
          <a:prstGeom prst="rect">
            <a:avLst/>
          </a:prstGeom>
          <a:noFill/>
          <a:ln w="9525">
            <a:noFill/>
            <a:miter/>
          </a:ln>
          <a:effectLst/>
        </p:spPr>
        <p:txBody>
          <a:bodyPr vert="horz" wrap="square" lIns="91440" tIns="45720" rIns="91440" bIns="45720" anchor="b" anchorCtr="0">
            <a:prstTxWarp prst="textNoShape">
              <a:avLst/>
            </a:prstTxWarp>
          </a:bodyPr>
          <a:lstStyle>
            <a:lvl1pPr eaLnBrk="0" hangingPunct="0">
              <a:defRPr sz="1200">
                <a:latin typeface="Arial"/>
                <a:ea typeface="ＭＳ Ｐゴシック"/>
                <a:cs typeface="+mn-cs"/>
              </a:defRPr>
            </a:lvl1pPr>
          </a:lstStyle>
          <a:p>
            <a:pPr>
              <a:defRPr/>
            </a:pPr>
            <a:endParaRPr lang="ko-KR" altLang="en-US"/>
          </a:p>
        </p:txBody>
      </p:sp>
      <p:sp>
        <p:nvSpPr>
          <p:cNvPr id="270341" name="Rectangle 5"/>
          <p:cNvSpPr>
            <a:spLocks noGrp="1" noChangeArrowheads="1"/>
          </p:cNvSpPr>
          <p:nvPr>
            <p:ph type="sldNum" sz="quarter" idx="3"/>
          </p:nvPr>
        </p:nvSpPr>
        <p:spPr>
          <a:xfrm>
            <a:off x="3884613" y="8685213"/>
            <a:ext cx="2971800" cy="457200"/>
          </a:xfrm>
          <a:prstGeom prst="rect">
            <a:avLst/>
          </a:prstGeom>
          <a:noFill/>
          <a:ln w="9525">
            <a:noFill/>
            <a:miter/>
          </a:ln>
          <a:effectLst/>
        </p:spPr>
        <p:txBody>
          <a:bodyPr vert="horz" wrap="square" lIns="91440" tIns="45720" rIns="91440" bIns="45720" anchor="b" anchorCtr="0">
            <a:prstTxWarp prst="textNoShape">
              <a:avLst/>
            </a:prstTxWarp>
          </a:bodyPr>
          <a:lstStyle>
            <a:lvl1pPr algn="r" eaLnBrk="0" hangingPunct="0">
              <a:defRPr sz="1200">
                <a:latin typeface="Arial"/>
              </a:defRPr>
            </a:lvl1pPr>
          </a:lstStyle>
          <a:p>
            <a:pPr>
              <a:defRPr/>
            </a:pPr>
            <a:fld id="{B6451FB5-4252-AA4F-BE74-2C59450FA33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a:xfrm>
            <a:off x="0" y="0"/>
            <a:ext cx="2971800" cy="457200"/>
          </a:xfrm>
          <a:prstGeom prst="rect">
            <a:avLst/>
          </a:prstGeom>
          <a:noFill/>
          <a:ln w="9525">
            <a:noFill/>
            <a:miter/>
          </a:ln>
        </p:spPr>
        <p:txBody>
          <a:bodyPr vert="horz" wrap="square" lIns="91440" tIns="45720" rIns="91440" bIns="45720" anchor="t" anchorCtr="0">
            <a:prstTxWarp prst="textNoShape">
              <a:avLst/>
            </a:prstTxWarp>
          </a:bodyPr>
          <a:lstStyle>
            <a:lvl1pPr eaLnBrk="0" hangingPunct="0">
              <a:defRPr sz="1200">
                <a:latin typeface="Arial"/>
                <a:ea typeface="ＭＳ Ｐゴシック"/>
                <a:cs typeface="+mn-cs"/>
              </a:defRPr>
            </a:lvl1pPr>
          </a:lstStyle>
          <a:p>
            <a:pPr>
              <a:defRPr/>
            </a:pPr>
            <a:endParaRPr lang="ko-KR" altLang="en-US"/>
          </a:p>
        </p:txBody>
      </p:sp>
      <p:sp>
        <p:nvSpPr>
          <p:cNvPr id="3075" name="Rectangle 3"/>
          <p:cNvSpPr>
            <a:spLocks noGrp="1" noChangeArrowheads="1"/>
          </p:cNvSpPr>
          <p:nvPr>
            <p:ph type="dt" idx="1"/>
          </p:nvPr>
        </p:nvSpPr>
        <p:spPr>
          <a:xfrm>
            <a:off x="3886200" y="0"/>
            <a:ext cx="2971800" cy="457200"/>
          </a:xfrm>
          <a:prstGeom prst="rect">
            <a:avLst/>
          </a:prstGeom>
          <a:noFill/>
          <a:ln w="9525">
            <a:noFill/>
            <a:miter/>
          </a:ln>
        </p:spPr>
        <p:txBody>
          <a:bodyPr vert="horz" wrap="square" lIns="91440" tIns="45720" rIns="91440" bIns="45720" anchor="t" anchorCtr="0">
            <a:prstTxWarp prst="textNoShape">
              <a:avLst/>
            </a:prstTxWarp>
          </a:bodyPr>
          <a:lstStyle>
            <a:lvl1pPr algn="r" eaLnBrk="0" hangingPunct="0">
              <a:defRPr sz="1200">
                <a:latin typeface="Arial"/>
                <a:ea typeface="ＭＳ Ｐゴシック"/>
                <a:cs typeface="+mn-cs"/>
              </a:defRPr>
            </a:lvl1pPr>
          </a:lstStyle>
          <a:p>
            <a:pPr>
              <a:defRPr/>
            </a:pPr>
            <a:endParaRPr lang="ko-KR" altLang="en-US"/>
          </a:p>
        </p:txBody>
      </p:sp>
      <p:sp>
        <p:nvSpPr>
          <p:cNvPr id="15364" name="Rectangle 4"/>
          <p:cNvSpPr>
            <a:spLocks noGrp="1" noRot="1" noChangeAspect="1" noChangeArrowheads="1" noTextEdit="1"/>
          </p:cNvSpPr>
          <p:nvPr>
            <p:ph type="sldImg" idx="2"/>
          </p:nvPr>
        </p:nvSpPr>
        <p:spPr>
          <a:xfrm>
            <a:off x="1143000" y="685800"/>
            <a:ext cx="4572000" cy="3429000"/>
          </a:xfrm>
          <a:prstGeom prst="rect">
            <a:avLst/>
          </a:prstGeom>
          <a:noFill/>
          <a:ln w="9525">
            <a:solidFill>
              <a:srgbClr val="000000"/>
            </a:solidFill>
            <a:miter/>
          </a:ln>
        </p:spPr>
      </p:sp>
      <p:sp>
        <p:nvSpPr>
          <p:cNvPr id="3077" name="Rectangle 5"/>
          <p:cNvSpPr>
            <a:spLocks noGrp="1" noChangeArrowheads="1"/>
          </p:cNvSpPr>
          <p:nvPr>
            <p:ph type="body" sz="quarter" idx="3"/>
          </p:nvPr>
        </p:nvSpPr>
        <p:spPr>
          <a:xfrm>
            <a:off x="914400" y="4343400"/>
            <a:ext cx="5029200" cy="4114800"/>
          </a:xfrm>
          <a:prstGeom prst="rect">
            <a:avLst/>
          </a:prstGeom>
          <a:noFill/>
          <a:ln w="9525">
            <a:noFill/>
            <a:miter/>
          </a:ln>
        </p:spPr>
        <p:txBody>
          <a:bodyPr vert="horz" wrap="square" lIns="91440" tIns="45720" rIns="91440" bIns="45720" anchor="t" anchorCtr="0">
            <a:prstTxWarp prst="textNoShape">
              <a:avLst/>
            </a:prstTxWarp>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a:p>
            <a:pPr lvl="4">
              <a:defRPr/>
            </a:pPr>
            <a:r>
              <a:rPr lang="en-US"/>
              <a:t>Fifth level</a:t>
            </a:r>
          </a:p>
        </p:txBody>
      </p:sp>
      <p:sp>
        <p:nvSpPr>
          <p:cNvPr id="3078" name="Rectangle 6"/>
          <p:cNvSpPr>
            <a:spLocks noGrp="1" noChangeArrowheads="1"/>
          </p:cNvSpPr>
          <p:nvPr>
            <p:ph type="ftr" sz="quarter" idx="4"/>
          </p:nvPr>
        </p:nvSpPr>
        <p:spPr>
          <a:xfrm>
            <a:off x="0" y="8686800"/>
            <a:ext cx="2971800" cy="457200"/>
          </a:xfrm>
          <a:prstGeom prst="rect">
            <a:avLst/>
          </a:prstGeom>
          <a:noFill/>
          <a:ln w="9525">
            <a:noFill/>
            <a:miter/>
          </a:ln>
        </p:spPr>
        <p:txBody>
          <a:bodyPr vert="horz" wrap="square" lIns="91440" tIns="45720" rIns="91440" bIns="45720" anchor="b" anchorCtr="0">
            <a:prstTxWarp prst="textNoShape">
              <a:avLst/>
            </a:prstTxWarp>
          </a:bodyPr>
          <a:lstStyle>
            <a:lvl1pPr eaLnBrk="0" hangingPunct="0">
              <a:defRPr sz="1200">
                <a:latin typeface="Arial"/>
                <a:ea typeface="ＭＳ Ｐゴシック"/>
                <a:cs typeface="+mn-cs"/>
              </a:defRPr>
            </a:lvl1pPr>
          </a:lstStyle>
          <a:p>
            <a:pPr>
              <a:defRPr/>
            </a:pPr>
            <a:endParaRPr lang="ko-KR" altLang="en-US"/>
          </a:p>
        </p:txBody>
      </p:sp>
      <p:sp>
        <p:nvSpPr>
          <p:cNvPr id="3079" name="Rectangle 7"/>
          <p:cNvSpPr>
            <a:spLocks noGrp="1" noChangeArrowheads="1"/>
          </p:cNvSpPr>
          <p:nvPr>
            <p:ph type="sldNum" sz="quarter" idx="5"/>
          </p:nvPr>
        </p:nvSpPr>
        <p:spPr>
          <a:xfrm>
            <a:off x="3886200" y="8686800"/>
            <a:ext cx="2971800" cy="457200"/>
          </a:xfrm>
          <a:prstGeom prst="rect">
            <a:avLst/>
          </a:prstGeom>
          <a:noFill/>
          <a:ln w="9525">
            <a:noFill/>
            <a:miter/>
          </a:ln>
        </p:spPr>
        <p:txBody>
          <a:bodyPr vert="horz" wrap="square" lIns="91440" tIns="45720" rIns="91440" bIns="45720" anchor="b" anchorCtr="0">
            <a:prstTxWarp prst="textNoShape">
              <a:avLst/>
            </a:prstTxWarp>
          </a:bodyPr>
          <a:lstStyle>
            <a:lvl1pPr algn="r" eaLnBrk="0" hangingPunct="0">
              <a:defRPr sz="1200">
                <a:latin typeface="Arial"/>
              </a:defRPr>
            </a:lvl1pPr>
          </a:lstStyle>
          <a:p>
            <a:pPr>
              <a:defRPr/>
            </a:pPr>
            <a:fld id="{7FCCA5F2-1146-D048-AEE3-411CEBD21B4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Geneva"/>
        <a:cs typeface="Geneva"/>
      </a:defRPr>
    </a:lvl1pPr>
    <a:lvl2pPr marL="457200" algn="l" rtl="0" eaLnBrk="0" fontAlgn="base" hangingPunct="0">
      <a:spcBef>
        <a:spcPct val="30000"/>
      </a:spcBef>
      <a:spcAft>
        <a:spcPct val="0"/>
      </a:spcAft>
      <a:defRPr sz="1200" kern="1200">
        <a:solidFill>
          <a:schemeClr val="tx1"/>
        </a:solidFill>
        <a:latin typeface="Arial"/>
        <a:ea typeface="Geneva"/>
        <a:cs typeface="Geneva"/>
      </a:defRPr>
    </a:lvl2pPr>
    <a:lvl3pPr marL="914400" algn="l" rtl="0" eaLnBrk="0" fontAlgn="base" hangingPunct="0">
      <a:spcBef>
        <a:spcPct val="30000"/>
      </a:spcBef>
      <a:spcAft>
        <a:spcPct val="0"/>
      </a:spcAft>
      <a:defRPr sz="1200" kern="1200">
        <a:solidFill>
          <a:schemeClr val="tx1"/>
        </a:solidFill>
        <a:latin typeface="Arial"/>
        <a:ea typeface="Geneva"/>
        <a:cs typeface="Geneva"/>
      </a:defRPr>
    </a:lvl3pPr>
    <a:lvl4pPr marL="1371600" algn="l" rtl="0" eaLnBrk="0" fontAlgn="base" hangingPunct="0">
      <a:spcBef>
        <a:spcPct val="30000"/>
      </a:spcBef>
      <a:spcAft>
        <a:spcPct val="0"/>
      </a:spcAft>
      <a:defRPr sz="1200" kern="1200">
        <a:solidFill>
          <a:schemeClr val="tx1"/>
        </a:solidFill>
        <a:latin typeface="Arial"/>
        <a:ea typeface="Geneva"/>
        <a:cs typeface="Geneva"/>
      </a:defRPr>
    </a:lvl4pPr>
    <a:lvl5pPr marL="1828800" algn="l" rtl="0" eaLnBrk="0" fontAlgn="base" hangingPunct="0">
      <a:spcBef>
        <a:spcPct val="30000"/>
      </a:spcBef>
      <a:spcAft>
        <a:spcPct val="0"/>
      </a:spcAft>
      <a:defRPr sz="1200" kern="1200">
        <a:solidFill>
          <a:schemeClr val="tx1"/>
        </a:solidFill>
        <a:latin typeface="Arial"/>
        <a:ea typeface="Geneva"/>
        <a:cs typeface="Genev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9656C4-EB93-4304-8A14-93735C71600A}" type="slidenum">
              <a:rPr kumimoji="0" lang="en-US" sz="1200" b="0" i="0" u="none" strike="noStrike" kern="1200" cap="none" spc="0" normalizeH="0" baseline="0" noProof="0">
                <a:ln>
                  <a:noFill/>
                </a:ln>
                <a:solidFill>
                  <a:srgbClr val="000000"/>
                </a:solidFill>
                <a:effectLst/>
                <a:uLnTx/>
                <a:uFillTx/>
                <a:latin typeface="Arial" pitchFamily="-84" charset="0"/>
                <a:ea typeface="ＭＳ Ｐゴシック" pitchFamily="-84" charset="-128"/>
              </a:rPr>
              <a:pPr marL="0" marR="0" lvl="0" indent="0" algn="r" defTabSz="914400" rtl="0" eaLnBrk="0" fontAlgn="base" latinLnBrk="0" hangingPunct="0">
                <a:lnSpc>
                  <a:spcPct val="100000"/>
                </a:lnSpc>
                <a:spcBef>
                  <a:spcPct val="0"/>
                </a:spcBef>
                <a:spcAft>
                  <a:spcPct val="0"/>
                </a:spcAft>
                <a:buClrTx/>
                <a:buSzTx/>
                <a:buFontTx/>
                <a:buNone/>
                <a:tabLst/>
                <a:defRPr/>
              </a:pPr>
              <a:t>0</a:t>
            </a:fld>
            <a:endParaRPr kumimoji="0" lang="en-US" sz="1200" b="0" i="0" u="none" strike="noStrike" kern="1200" cap="none" spc="0" normalizeH="0" baseline="0" noProof="0">
              <a:ln>
                <a:noFill/>
              </a:ln>
              <a:solidFill>
                <a:srgbClr val="000000"/>
              </a:solidFill>
              <a:effectLst/>
              <a:uLnTx/>
              <a:uFillTx/>
              <a:latin typeface="Arial" pitchFamily="-84" charset="0"/>
              <a:ea typeface="ＭＳ Ｐゴシック" pitchFamily="-84" charset="-128"/>
            </a:endParaRPr>
          </a:p>
        </p:txBody>
      </p:sp>
      <p:sp>
        <p:nvSpPr>
          <p:cNvPr id="28675" name="Rectangle 2"/>
          <p:cNvSpPr>
            <a:spLocks noGrp="1" noRot="1" noChangeAspect="1" noChangeArrowheads="1" noTextEdit="1"/>
          </p:cNvSpPr>
          <p:nvPr>
            <p:ph type="sldImg"/>
          </p:nvPr>
        </p:nvSpPr>
        <p:spPr>
          <a:xfrm>
            <a:off x="1143000" y="685800"/>
            <a:ext cx="4572000" cy="3429000"/>
          </a:xfrm>
          <a:ln/>
        </p:spPr>
      </p:sp>
      <p:sp>
        <p:nvSpPr>
          <p:cNvPr id="28676" name="Rectangle 3"/>
          <p:cNvSpPr>
            <a:spLocks noGrp="1" noChangeArrowheads="1"/>
          </p:cNvSpPr>
          <p:nvPr>
            <p:ph type="body" idx="1"/>
          </p:nvPr>
        </p:nvSpPr>
        <p:spPr>
          <a:noFill/>
          <a:ln/>
        </p:spPr>
        <p:txBody>
          <a:bodyPr/>
          <a:lstStyle/>
          <a:p>
            <a:pPr eaLnBrk="1" hangingPunct="1"/>
            <a:endParaRPr lang="en-US" sz="1800" dirty="0">
              <a:ea typeface="Geneva" pitchFamily="34" charset="0"/>
              <a:cs typeface="Geneva" pitchFamily="34" charset="0"/>
            </a:endParaRPr>
          </a:p>
        </p:txBody>
      </p:sp>
    </p:spTree>
    <p:extLst>
      <p:ext uri="{BB962C8B-B14F-4D97-AF65-F5344CB8AC3E}">
        <p14:creationId xmlns:p14="http://schemas.microsoft.com/office/powerpoint/2010/main" val="131986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B0C0C-5DD3-8066-0F3B-5760A83330E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07B1685-4EA2-EDC8-C878-E7F2ACD19F1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2690037-8175-32D3-A726-BBD4ED4AEBA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AAE912E-72A2-C119-EE65-304A09570B3B}"/>
              </a:ext>
            </a:extLst>
          </p:cNvPr>
          <p:cNvSpPr>
            <a:spLocks noGrp="1"/>
          </p:cNvSpPr>
          <p:nvPr>
            <p:ph type="sldNum" sz="quarter" idx="5"/>
          </p:nvPr>
        </p:nvSpPr>
        <p:spPr/>
        <p:txBody>
          <a:bodyPr/>
          <a:lstStyle/>
          <a:p>
            <a:pPr>
              <a:defRPr/>
            </a:pPr>
            <a:fld id="{7FCCA5F2-1146-D048-AEE3-411CEBD21B49}" type="slidenum">
              <a:rPr lang="en-US" smtClean="0"/>
              <a:pPr>
                <a:defRPr/>
              </a:pPr>
              <a:t>11</a:t>
            </a:fld>
            <a:endParaRPr lang="en-US"/>
          </a:p>
        </p:txBody>
      </p:sp>
    </p:spTree>
    <p:extLst>
      <p:ext uri="{BB962C8B-B14F-4D97-AF65-F5344CB8AC3E}">
        <p14:creationId xmlns:p14="http://schemas.microsoft.com/office/powerpoint/2010/main" val="2101872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39076-CF06-9F2E-60ED-49580A2D6FD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F71E953-41EC-A80B-DDC0-5BD840A96AE9}"/>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471B6AA-4ECA-E325-53F5-F9EDEC77B76B}"/>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8697245A-E230-CF65-5632-CD5C630934AC}"/>
              </a:ext>
            </a:extLst>
          </p:cNvPr>
          <p:cNvSpPr>
            <a:spLocks noGrp="1"/>
          </p:cNvSpPr>
          <p:nvPr>
            <p:ph type="sldNum" sz="quarter" idx="5"/>
          </p:nvPr>
        </p:nvSpPr>
        <p:spPr/>
        <p:txBody>
          <a:bodyPr/>
          <a:lstStyle/>
          <a:p>
            <a:pPr>
              <a:defRPr/>
            </a:pPr>
            <a:fld id="{7FCCA5F2-1146-D048-AEE3-411CEBD21B49}" type="slidenum">
              <a:rPr lang="en-US" smtClean="0"/>
              <a:pPr>
                <a:defRPr/>
              </a:pPr>
              <a:t>12</a:t>
            </a:fld>
            <a:endParaRPr lang="en-US"/>
          </a:p>
        </p:txBody>
      </p:sp>
    </p:spTree>
    <p:extLst>
      <p:ext uri="{BB962C8B-B14F-4D97-AF65-F5344CB8AC3E}">
        <p14:creationId xmlns:p14="http://schemas.microsoft.com/office/powerpoint/2010/main" val="180301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253D-87C8-090A-17D6-827E0648845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53B807D-04A1-D392-8339-0251E591F3E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E0E1B83-6F72-8F05-5E7B-48DA62344DDA}"/>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61AC63EE-5892-4770-02F7-A87D66DC077E}"/>
              </a:ext>
            </a:extLst>
          </p:cNvPr>
          <p:cNvSpPr>
            <a:spLocks noGrp="1"/>
          </p:cNvSpPr>
          <p:nvPr>
            <p:ph type="sldNum" sz="quarter" idx="5"/>
          </p:nvPr>
        </p:nvSpPr>
        <p:spPr/>
        <p:txBody>
          <a:bodyPr/>
          <a:lstStyle/>
          <a:p>
            <a:pPr>
              <a:defRPr/>
            </a:pPr>
            <a:fld id="{7FCCA5F2-1146-D048-AEE3-411CEBD21B49}" type="slidenum">
              <a:rPr lang="en-US" smtClean="0"/>
              <a:pPr>
                <a:defRPr/>
              </a:pPr>
              <a:t>13</a:t>
            </a:fld>
            <a:endParaRPr lang="en-US"/>
          </a:p>
        </p:txBody>
      </p:sp>
    </p:spTree>
    <p:extLst>
      <p:ext uri="{BB962C8B-B14F-4D97-AF65-F5344CB8AC3E}">
        <p14:creationId xmlns:p14="http://schemas.microsoft.com/office/powerpoint/2010/main" val="3103552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88CC5-BFD9-90C3-F955-4F50D40E7DC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4D43088-A590-3A3D-B8DA-D61A0651B05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816278C-5BD9-A8A7-A38B-959414C6C67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36315F5-55B8-806F-F565-D471660C81A7}"/>
              </a:ext>
            </a:extLst>
          </p:cNvPr>
          <p:cNvSpPr>
            <a:spLocks noGrp="1"/>
          </p:cNvSpPr>
          <p:nvPr>
            <p:ph type="sldNum" sz="quarter" idx="5"/>
          </p:nvPr>
        </p:nvSpPr>
        <p:spPr/>
        <p:txBody>
          <a:bodyPr/>
          <a:lstStyle/>
          <a:p>
            <a:pPr>
              <a:defRPr/>
            </a:pPr>
            <a:fld id="{7FCCA5F2-1146-D048-AEE3-411CEBD21B49}" type="slidenum">
              <a:rPr lang="en-US" smtClean="0"/>
              <a:pPr>
                <a:defRPr/>
              </a:pPr>
              <a:t>14</a:t>
            </a:fld>
            <a:endParaRPr lang="en-US"/>
          </a:p>
        </p:txBody>
      </p:sp>
    </p:spTree>
    <p:extLst>
      <p:ext uri="{BB962C8B-B14F-4D97-AF65-F5344CB8AC3E}">
        <p14:creationId xmlns:p14="http://schemas.microsoft.com/office/powerpoint/2010/main" val="119014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A18C9-EE12-9A29-6001-95DF3215BA8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458740C-FE86-EC79-1705-EAEEB569850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79065BA-369E-B3A7-CCC6-5FD4D98BBBE9}"/>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26CBB6B-08DF-B745-A399-4DBDD93BDC5A}"/>
              </a:ext>
            </a:extLst>
          </p:cNvPr>
          <p:cNvSpPr>
            <a:spLocks noGrp="1"/>
          </p:cNvSpPr>
          <p:nvPr>
            <p:ph type="sldNum" sz="quarter" idx="5"/>
          </p:nvPr>
        </p:nvSpPr>
        <p:spPr/>
        <p:txBody>
          <a:bodyPr/>
          <a:lstStyle/>
          <a:p>
            <a:pPr>
              <a:defRPr/>
            </a:pPr>
            <a:fld id="{7FCCA5F2-1146-D048-AEE3-411CEBD21B49}" type="slidenum">
              <a:rPr lang="en-US" smtClean="0"/>
              <a:pPr>
                <a:defRPr/>
              </a:pPr>
              <a:t>15</a:t>
            </a:fld>
            <a:endParaRPr lang="en-US"/>
          </a:p>
        </p:txBody>
      </p:sp>
    </p:spTree>
    <p:extLst>
      <p:ext uri="{BB962C8B-B14F-4D97-AF65-F5344CB8AC3E}">
        <p14:creationId xmlns:p14="http://schemas.microsoft.com/office/powerpoint/2010/main" val="326932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3F3EE-3EF6-2FB9-E81B-3D09A6E3461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CB7AB22-7E1F-5650-840F-B931EA7C52A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32FC541-A8C6-6AA2-924F-1AB147FC2E7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D951BD95-AB6F-425C-1F44-55E88D4F0FA2}"/>
              </a:ext>
            </a:extLst>
          </p:cNvPr>
          <p:cNvSpPr>
            <a:spLocks noGrp="1"/>
          </p:cNvSpPr>
          <p:nvPr>
            <p:ph type="sldNum" sz="quarter" idx="5"/>
          </p:nvPr>
        </p:nvSpPr>
        <p:spPr/>
        <p:txBody>
          <a:bodyPr/>
          <a:lstStyle/>
          <a:p>
            <a:pPr>
              <a:defRPr/>
            </a:pPr>
            <a:fld id="{7FCCA5F2-1146-D048-AEE3-411CEBD21B49}" type="slidenum">
              <a:rPr lang="en-US" smtClean="0"/>
              <a:pPr>
                <a:defRPr/>
              </a:pPr>
              <a:t>16</a:t>
            </a:fld>
            <a:endParaRPr lang="en-US"/>
          </a:p>
        </p:txBody>
      </p:sp>
    </p:spTree>
    <p:extLst>
      <p:ext uri="{BB962C8B-B14F-4D97-AF65-F5344CB8AC3E}">
        <p14:creationId xmlns:p14="http://schemas.microsoft.com/office/powerpoint/2010/main" val="108305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29527-5387-BC09-9502-9DC6EFF0B9A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7FD8E50-7188-ED26-9F92-76384FC42FB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E0C843F-330D-3FAE-A261-252196F4DF0B}"/>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58CD6FA8-447D-087A-72BA-A63C9830370F}"/>
              </a:ext>
            </a:extLst>
          </p:cNvPr>
          <p:cNvSpPr>
            <a:spLocks noGrp="1"/>
          </p:cNvSpPr>
          <p:nvPr>
            <p:ph type="sldNum" sz="quarter" idx="5"/>
          </p:nvPr>
        </p:nvSpPr>
        <p:spPr/>
        <p:txBody>
          <a:bodyPr/>
          <a:lstStyle/>
          <a:p>
            <a:pPr>
              <a:defRPr/>
            </a:pPr>
            <a:fld id="{7FCCA5F2-1146-D048-AEE3-411CEBD21B49}" type="slidenum">
              <a:rPr lang="en-US" smtClean="0"/>
              <a:pPr>
                <a:defRPr/>
              </a:pPr>
              <a:t>17</a:t>
            </a:fld>
            <a:endParaRPr lang="en-US"/>
          </a:p>
        </p:txBody>
      </p:sp>
    </p:spTree>
    <p:extLst>
      <p:ext uri="{BB962C8B-B14F-4D97-AF65-F5344CB8AC3E}">
        <p14:creationId xmlns:p14="http://schemas.microsoft.com/office/powerpoint/2010/main" val="419361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8F0AC-EBEB-DBB3-64C3-CA5F8C993F5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B587B1F-5639-0A73-DA4D-757FA0384F5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64C592D-F7B9-B772-76EF-1C3396FF5F39}"/>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80708690-90E0-8623-35E6-6174E0F44796}"/>
              </a:ext>
            </a:extLst>
          </p:cNvPr>
          <p:cNvSpPr>
            <a:spLocks noGrp="1"/>
          </p:cNvSpPr>
          <p:nvPr>
            <p:ph type="sldNum" sz="quarter" idx="5"/>
          </p:nvPr>
        </p:nvSpPr>
        <p:spPr/>
        <p:txBody>
          <a:bodyPr/>
          <a:lstStyle/>
          <a:p>
            <a:pPr>
              <a:defRPr/>
            </a:pPr>
            <a:fld id="{7FCCA5F2-1146-D048-AEE3-411CEBD21B49}" type="slidenum">
              <a:rPr lang="en-US" smtClean="0"/>
              <a:pPr>
                <a:defRPr/>
              </a:pPr>
              <a:t>18</a:t>
            </a:fld>
            <a:endParaRPr lang="en-US"/>
          </a:p>
        </p:txBody>
      </p:sp>
    </p:spTree>
    <p:extLst>
      <p:ext uri="{BB962C8B-B14F-4D97-AF65-F5344CB8AC3E}">
        <p14:creationId xmlns:p14="http://schemas.microsoft.com/office/powerpoint/2010/main" val="284886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B3A3-8136-15A2-7C82-C1F5CAEB819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5EA971F-023F-3F70-A0DB-2D96CB35D3A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D73ED7C-59F6-FE3A-8F3F-F5D08E0650FB}"/>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FA87A2E-0349-C81B-37DB-D77D7537EED1}"/>
              </a:ext>
            </a:extLst>
          </p:cNvPr>
          <p:cNvSpPr>
            <a:spLocks noGrp="1"/>
          </p:cNvSpPr>
          <p:nvPr>
            <p:ph type="sldNum" sz="quarter" idx="5"/>
          </p:nvPr>
        </p:nvSpPr>
        <p:spPr/>
        <p:txBody>
          <a:bodyPr/>
          <a:lstStyle/>
          <a:p>
            <a:pPr>
              <a:defRPr/>
            </a:pPr>
            <a:fld id="{7FCCA5F2-1146-D048-AEE3-411CEBD21B49}" type="slidenum">
              <a:rPr lang="en-US" smtClean="0"/>
              <a:pPr>
                <a:defRPr/>
              </a:pPr>
              <a:t>19</a:t>
            </a:fld>
            <a:endParaRPr lang="en-US"/>
          </a:p>
        </p:txBody>
      </p:sp>
    </p:spTree>
    <p:extLst>
      <p:ext uri="{BB962C8B-B14F-4D97-AF65-F5344CB8AC3E}">
        <p14:creationId xmlns:p14="http://schemas.microsoft.com/office/powerpoint/2010/main" val="219753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64CA-5AED-AD1B-F06E-CED8912AA00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FE894C0-085D-DAAD-F2BF-6FF8AB4AC0F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DF79E8C-D7FC-6424-1A0A-AC7EDB81012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1B24FAD-6B7A-AD37-E9D5-E95B7466A13C}"/>
              </a:ext>
            </a:extLst>
          </p:cNvPr>
          <p:cNvSpPr>
            <a:spLocks noGrp="1"/>
          </p:cNvSpPr>
          <p:nvPr>
            <p:ph type="sldNum" sz="quarter" idx="5"/>
          </p:nvPr>
        </p:nvSpPr>
        <p:spPr/>
        <p:txBody>
          <a:bodyPr/>
          <a:lstStyle/>
          <a:p>
            <a:pPr>
              <a:defRPr/>
            </a:pPr>
            <a:fld id="{7FCCA5F2-1146-D048-AEE3-411CEBD21B49}" type="slidenum">
              <a:rPr lang="en-US" smtClean="0"/>
              <a:pPr>
                <a:defRPr/>
              </a:pPr>
              <a:t>20</a:t>
            </a:fld>
            <a:endParaRPr lang="en-US"/>
          </a:p>
        </p:txBody>
      </p:sp>
    </p:spTree>
    <p:extLst>
      <p:ext uri="{BB962C8B-B14F-4D97-AF65-F5344CB8AC3E}">
        <p14:creationId xmlns:p14="http://schemas.microsoft.com/office/powerpoint/2010/main" val="372982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7FCCA5F2-1146-D048-AEE3-411CEBD21B49}" type="slidenum">
              <a:rPr lang="en-US" smtClean="0"/>
              <a:pPr>
                <a:defRPr/>
              </a:pPr>
              <a:t>3</a:t>
            </a:fld>
            <a:endParaRPr lang="en-US"/>
          </a:p>
        </p:txBody>
      </p:sp>
    </p:spTree>
    <p:extLst>
      <p:ext uri="{BB962C8B-B14F-4D97-AF65-F5344CB8AC3E}">
        <p14:creationId xmlns:p14="http://schemas.microsoft.com/office/powerpoint/2010/main" val="289714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3012E-2391-F9B6-C3FB-06862AC4D9E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9FC0C84-72AE-7B23-2C41-8BDB837C583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02A7C78-1048-357D-93DD-8C70F27BA2D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DC63BC4-F4B9-B1B8-F395-43CE2A52E4A3}"/>
              </a:ext>
            </a:extLst>
          </p:cNvPr>
          <p:cNvSpPr>
            <a:spLocks noGrp="1"/>
          </p:cNvSpPr>
          <p:nvPr>
            <p:ph type="sldNum" sz="quarter" idx="5"/>
          </p:nvPr>
        </p:nvSpPr>
        <p:spPr/>
        <p:txBody>
          <a:bodyPr/>
          <a:lstStyle/>
          <a:p>
            <a:pPr>
              <a:defRPr/>
            </a:pPr>
            <a:fld id="{7FCCA5F2-1146-D048-AEE3-411CEBD21B49}" type="slidenum">
              <a:rPr lang="en-US" smtClean="0"/>
              <a:pPr>
                <a:defRPr/>
              </a:pPr>
              <a:t>21</a:t>
            </a:fld>
            <a:endParaRPr lang="en-US"/>
          </a:p>
        </p:txBody>
      </p:sp>
    </p:spTree>
    <p:extLst>
      <p:ext uri="{BB962C8B-B14F-4D97-AF65-F5344CB8AC3E}">
        <p14:creationId xmlns:p14="http://schemas.microsoft.com/office/powerpoint/2010/main" val="2537936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9126E-11DF-3789-9CB9-A80CC21510F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013F6E6-8AE3-DE45-6F9D-EF3C895C799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57A0441-3B45-BF4D-78E6-601389CA1EE6}"/>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A35742F4-BA57-4F38-FDD2-794595E90917}"/>
              </a:ext>
            </a:extLst>
          </p:cNvPr>
          <p:cNvSpPr>
            <a:spLocks noGrp="1"/>
          </p:cNvSpPr>
          <p:nvPr>
            <p:ph type="sldNum" sz="quarter" idx="5"/>
          </p:nvPr>
        </p:nvSpPr>
        <p:spPr/>
        <p:txBody>
          <a:bodyPr/>
          <a:lstStyle/>
          <a:p>
            <a:pPr>
              <a:defRPr/>
            </a:pPr>
            <a:fld id="{7FCCA5F2-1146-D048-AEE3-411CEBD21B49}" type="slidenum">
              <a:rPr lang="en-US" smtClean="0"/>
              <a:pPr>
                <a:defRPr/>
              </a:pPr>
              <a:t>22</a:t>
            </a:fld>
            <a:endParaRPr lang="en-US"/>
          </a:p>
        </p:txBody>
      </p:sp>
    </p:spTree>
    <p:extLst>
      <p:ext uri="{BB962C8B-B14F-4D97-AF65-F5344CB8AC3E}">
        <p14:creationId xmlns:p14="http://schemas.microsoft.com/office/powerpoint/2010/main" val="183143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91A1F-A3BD-22AF-4AEA-7C95E3FBA32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43ECD34-4E54-DFBB-48EA-38202DBEBF9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9DDD4554-D416-AF67-F594-DBE6C0A8D10C}"/>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4CA252C-C55A-2236-5FF9-67845C650E2A}"/>
              </a:ext>
            </a:extLst>
          </p:cNvPr>
          <p:cNvSpPr>
            <a:spLocks noGrp="1"/>
          </p:cNvSpPr>
          <p:nvPr>
            <p:ph type="sldNum" sz="quarter" idx="5"/>
          </p:nvPr>
        </p:nvSpPr>
        <p:spPr/>
        <p:txBody>
          <a:bodyPr/>
          <a:lstStyle/>
          <a:p>
            <a:pPr>
              <a:defRPr/>
            </a:pPr>
            <a:fld id="{7FCCA5F2-1146-D048-AEE3-411CEBD21B49}" type="slidenum">
              <a:rPr lang="en-US" smtClean="0"/>
              <a:pPr>
                <a:defRPr/>
              </a:pPr>
              <a:t>23</a:t>
            </a:fld>
            <a:endParaRPr lang="en-US"/>
          </a:p>
        </p:txBody>
      </p:sp>
    </p:spTree>
    <p:extLst>
      <p:ext uri="{BB962C8B-B14F-4D97-AF65-F5344CB8AC3E}">
        <p14:creationId xmlns:p14="http://schemas.microsoft.com/office/powerpoint/2010/main" val="413386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4690-2B66-FD65-B273-B0F7C2AF298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DEB4D68-5262-FE97-59FE-1A37E0830D4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DB71116-7697-69A9-1C58-1D92055CED22}"/>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8B0856A-77AE-EB0F-7700-B83DE5415099}"/>
              </a:ext>
            </a:extLst>
          </p:cNvPr>
          <p:cNvSpPr>
            <a:spLocks noGrp="1"/>
          </p:cNvSpPr>
          <p:nvPr>
            <p:ph type="sldNum" sz="quarter" idx="5"/>
          </p:nvPr>
        </p:nvSpPr>
        <p:spPr/>
        <p:txBody>
          <a:bodyPr/>
          <a:lstStyle/>
          <a:p>
            <a:pPr>
              <a:defRPr/>
            </a:pPr>
            <a:fld id="{7FCCA5F2-1146-D048-AEE3-411CEBD21B49}" type="slidenum">
              <a:rPr lang="en-US" smtClean="0"/>
              <a:pPr>
                <a:defRPr/>
              </a:pPr>
              <a:t>24</a:t>
            </a:fld>
            <a:endParaRPr lang="en-US"/>
          </a:p>
        </p:txBody>
      </p:sp>
    </p:spTree>
    <p:extLst>
      <p:ext uri="{BB962C8B-B14F-4D97-AF65-F5344CB8AC3E}">
        <p14:creationId xmlns:p14="http://schemas.microsoft.com/office/powerpoint/2010/main" val="103671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EB255-9F55-1092-EFB0-E3F5EDDADED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AB7FAE0-53D3-EC6C-E667-DF5D9321707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42F3C52-1EA5-1636-8923-2EE18DF25A8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A6F0B4B0-57E1-FCD2-FFC5-2FAB3D213234}"/>
              </a:ext>
            </a:extLst>
          </p:cNvPr>
          <p:cNvSpPr>
            <a:spLocks noGrp="1"/>
          </p:cNvSpPr>
          <p:nvPr>
            <p:ph type="sldNum" sz="quarter" idx="5"/>
          </p:nvPr>
        </p:nvSpPr>
        <p:spPr/>
        <p:txBody>
          <a:bodyPr/>
          <a:lstStyle/>
          <a:p>
            <a:pPr>
              <a:defRPr/>
            </a:pPr>
            <a:fld id="{7FCCA5F2-1146-D048-AEE3-411CEBD21B49}" type="slidenum">
              <a:rPr lang="en-US" smtClean="0"/>
              <a:pPr>
                <a:defRPr/>
              </a:pPr>
              <a:t>25</a:t>
            </a:fld>
            <a:endParaRPr lang="en-US"/>
          </a:p>
        </p:txBody>
      </p:sp>
    </p:spTree>
    <p:extLst>
      <p:ext uri="{BB962C8B-B14F-4D97-AF65-F5344CB8AC3E}">
        <p14:creationId xmlns:p14="http://schemas.microsoft.com/office/powerpoint/2010/main" val="336712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B23A-6034-AA59-85A5-C21E72EFFDC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FA2EFA5-3C28-91E0-41DB-6E19A68C1C9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C1E4A8C-6085-0246-3A49-FA74594AB0EA}"/>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DF6C36F-A49E-B57B-C3BA-6374357F2FB3}"/>
              </a:ext>
            </a:extLst>
          </p:cNvPr>
          <p:cNvSpPr>
            <a:spLocks noGrp="1"/>
          </p:cNvSpPr>
          <p:nvPr>
            <p:ph type="sldNum" sz="quarter" idx="5"/>
          </p:nvPr>
        </p:nvSpPr>
        <p:spPr/>
        <p:txBody>
          <a:bodyPr/>
          <a:lstStyle/>
          <a:p>
            <a:pPr>
              <a:defRPr/>
            </a:pPr>
            <a:fld id="{7FCCA5F2-1146-D048-AEE3-411CEBD21B49}" type="slidenum">
              <a:rPr lang="en-US" smtClean="0"/>
              <a:pPr>
                <a:defRPr/>
              </a:pPr>
              <a:t>26</a:t>
            </a:fld>
            <a:endParaRPr lang="en-US"/>
          </a:p>
        </p:txBody>
      </p:sp>
    </p:spTree>
    <p:extLst>
      <p:ext uri="{BB962C8B-B14F-4D97-AF65-F5344CB8AC3E}">
        <p14:creationId xmlns:p14="http://schemas.microsoft.com/office/powerpoint/2010/main" val="599499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AA24-C73D-6DAE-909E-3659C5A72B0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EA27479-CAC1-0004-CD43-BAC7F2BFE02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870E74C-0B10-E808-5784-28E62245A2D2}"/>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453CCA52-FD7F-BC56-CD1F-8B1E4C6C796A}"/>
              </a:ext>
            </a:extLst>
          </p:cNvPr>
          <p:cNvSpPr>
            <a:spLocks noGrp="1"/>
          </p:cNvSpPr>
          <p:nvPr>
            <p:ph type="sldNum" sz="quarter" idx="5"/>
          </p:nvPr>
        </p:nvSpPr>
        <p:spPr/>
        <p:txBody>
          <a:bodyPr/>
          <a:lstStyle/>
          <a:p>
            <a:pPr>
              <a:defRPr/>
            </a:pPr>
            <a:fld id="{7FCCA5F2-1146-D048-AEE3-411CEBD21B49}" type="slidenum">
              <a:rPr lang="en-US" smtClean="0"/>
              <a:pPr>
                <a:defRPr/>
              </a:pPr>
              <a:t>27</a:t>
            </a:fld>
            <a:endParaRPr lang="en-US"/>
          </a:p>
        </p:txBody>
      </p:sp>
    </p:spTree>
    <p:extLst>
      <p:ext uri="{BB962C8B-B14F-4D97-AF65-F5344CB8AC3E}">
        <p14:creationId xmlns:p14="http://schemas.microsoft.com/office/powerpoint/2010/main" val="2841054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F482-05B1-FD29-3F6A-249B7E658E2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5FDE6BC-83C6-54C6-41EB-D5B55D233211}"/>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608FBBB-24C2-97CC-102D-663DBA44CAB1}"/>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6169D17-30A0-452A-FCF9-4854CE554C1D}"/>
              </a:ext>
            </a:extLst>
          </p:cNvPr>
          <p:cNvSpPr>
            <a:spLocks noGrp="1"/>
          </p:cNvSpPr>
          <p:nvPr>
            <p:ph type="sldNum" sz="quarter" idx="5"/>
          </p:nvPr>
        </p:nvSpPr>
        <p:spPr/>
        <p:txBody>
          <a:bodyPr/>
          <a:lstStyle/>
          <a:p>
            <a:pPr>
              <a:defRPr/>
            </a:pPr>
            <a:fld id="{7FCCA5F2-1146-D048-AEE3-411CEBD21B49}" type="slidenum">
              <a:rPr lang="en-US" smtClean="0"/>
              <a:pPr>
                <a:defRPr/>
              </a:pPr>
              <a:t>28</a:t>
            </a:fld>
            <a:endParaRPr lang="en-US"/>
          </a:p>
        </p:txBody>
      </p:sp>
    </p:spTree>
    <p:extLst>
      <p:ext uri="{BB962C8B-B14F-4D97-AF65-F5344CB8AC3E}">
        <p14:creationId xmlns:p14="http://schemas.microsoft.com/office/powerpoint/2010/main" val="1354582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099C0-E28B-9DFF-4D02-FC37986ED91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79A787C-095D-7C2B-3592-9E29048DAEB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0011687-F64F-C5DF-A1FD-6EF02EE9F866}"/>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6265C185-66C4-153B-1586-9E9DF215EADC}"/>
              </a:ext>
            </a:extLst>
          </p:cNvPr>
          <p:cNvSpPr>
            <a:spLocks noGrp="1"/>
          </p:cNvSpPr>
          <p:nvPr>
            <p:ph type="sldNum" sz="quarter" idx="5"/>
          </p:nvPr>
        </p:nvSpPr>
        <p:spPr/>
        <p:txBody>
          <a:bodyPr/>
          <a:lstStyle/>
          <a:p>
            <a:pPr>
              <a:defRPr/>
            </a:pPr>
            <a:fld id="{7FCCA5F2-1146-D048-AEE3-411CEBD21B49}" type="slidenum">
              <a:rPr lang="en-US" smtClean="0"/>
              <a:pPr>
                <a:defRPr/>
              </a:pPr>
              <a:t>29</a:t>
            </a:fld>
            <a:endParaRPr lang="en-US"/>
          </a:p>
        </p:txBody>
      </p:sp>
    </p:spTree>
    <p:extLst>
      <p:ext uri="{BB962C8B-B14F-4D97-AF65-F5344CB8AC3E}">
        <p14:creationId xmlns:p14="http://schemas.microsoft.com/office/powerpoint/2010/main" val="3184472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2AB23-2AD5-0288-65BB-D83B8D38B56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D433007-B64D-C1D9-831E-ABC07447ED0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B3DB417-6D0F-D8E2-D77E-D14DCBCC608A}"/>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741A1C2B-5B8B-8D41-BF6D-B978BFF89748}"/>
              </a:ext>
            </a:extLst>
          </p:cNvPr>
          <p:cNvSpPr>
            <a:spLocks noGrp="1"/>
          </p:cNvSpPr>
          <p:nvPr>
            <p:ph type="sldNum" sz="quarter" idx="5"/>
          </p:nvPr>
        </p:nvSpPr>
        <p:spPr/>
        <p:txBody>
          <a:bodyPr/>
          <a:lstStyle/>
          <a:p>
            <a:pPr>
              <a:defRPr/>
            </a:pPr>
            <a:fld id="{7FCCA5F2-1146-D048-AEE3-411CEBD21B49}" type="slidenum">
              <a:rPr lang="en-US" smtClean="0"/>
              <a:pPr>
                <a:defRPr/>
              </a:pPr>
              <a:t>30</a:t>
            </a:fld>
            <a:endParaRPr lang="en-US"/>
          </a:p>
        </p:txBody>
      </p:sp>
    </p:spTree>
    <p:extLst>
      <p:ext uri="{BB962C8B-B14F-4D97-AF65-F5344CB8AC3E}">
        <p14:creationId xmlns:p14="http://schemas.microsoft.com/office/powerpoint/2010/main" val="377317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7FD3-C932-085E-F516-A9C58DAC33A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B38DFA9-8985-232C-0570-D06A7B050CC6}"/>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E8A9124-5A92-9865-64E4-9D5C6C1061D3}"/>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0A8790D8-B2AE-BE0E-AE8D-6BEB2C793C13}"/>
              </a:ext>
            </a:extLst>
          </p:cNvPr>
          <p:cNvSpPr>
            <a:spLocks noGrp="1"/>
          </p:cNvSpPr>
          <p:nvPr>
            <p:ph type="sldNum" sz="quarter" idx="5"/>
          </p:nvPr>
        </p:nvSpPr>
        <p:spPr/>
        <p:txBody>
          <a:bodyPr/>
          <a:lstStyle/>
          <a:p>
            <a:pPr>
              <a:defRPr/>
            </a:pPr>
            <a:fld id="{7FCCA5F2-1146-D048-AEE3-411CEBD21B49}" type="slidenum">
              <a:rPr lang="en-US" smtClean="0"/>
              <a:pPr>
                <a:defRPr/>
              </a:pPr>
              <a:t>4</a:t>
            </a:fld>
            <a:endParaRPr lang="en-US"/>
          </a:p>
        </p:txBody>
      </p:sp>
    </p:spTree>
    <p:extLst>
      <p:ext uri="{BB962C8B-B14F-4D97-AF65-F5344CB8AC3E}">
        <p14:creationId xmlns:p14="http://schemas.microsoft.com/office/powerpoint/2010/main" val="3964692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9D185-DE6F-816A-3B42-B7E3EE7C156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BE852A8-CEB9-54D5-DDFD-4B78D31A9FC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8C633C53-A2B3-93BD-9BB0-52BA94E6C1C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22679F69-618D-8F29-6AD9-E5DBFC2AB015}"/>
              </a:ext>
            </a:extLst>
          </p:cNvPr>
          <p:cNvSpPr>
            <a:spLocks noGrp="1"/>
          </p:cNvSpPr>
          <p:nvPr>
            <p:ph type="sldNum" sz="quarter" idx="5"/>
          </p:nvPr>
        </p:nvSpPr>
        <p:spPr/>
        <p:txBody>
          <a:bodyPr/>
          <a:lstStyle/>
          <a:p>
            <a:pPr>
              <a:defRPr/>
            </a:pPr>
            <a:fld id="{7FCCA5F2-1146-D048-AEE3-411CEBD21B49}" type="slidenum">
              <a:rPr lang="en-US" smtClean="0"/>
              <a:pPr>
                <a:defRPr/>
              </a:pPr>
              <a:t>31</a:t>
            </a:fld>
            <a:endParaRPr lang="en-US"/>
          </a:p>
        </p:txBody>
      </p:sp>
    </p:spTree>
    <p:extLst>
      <p:ext uri="{BB962C8B-B14F-4D97-AF65-F5344CB8AC3E}">
        <p14:creationId xmlns:p14="http://schemas.microsoft.com/office/powerpoint/2010/main" val="291823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9F180-575D-F54E-9E39-127D5960F4F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AE10D743-F92F-37D5-441D-D0E7EAB614F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B16640E-ADFF-7CBE-1328-CC3B4FDA38CC}"/>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DD979E27-2261-3AE3-6F2E-A7D0CB1F9F5C}"/>
              </a:ext>
            </a:extLst>
          </p:cNvPr>
          <p:cNvSpPr>
            <a:spLocks noGrp="1"/>
          </p:cNvSpPr>
          <p:nvPr>
            <p:ph type="sldNum" sz="quarter" idx="5"/>
          </p:nvPr>
        </p:nvSpPr>
        <p:spPr/>
        <p:txBody>
          <a:bodyPr/>
          <a:lstStyle/>
          <a:p>
            <a:pPr>
              <a:defRPr/>
            </a:pPr>
            <a:fld id="{7FCCA5F2-1146-D048-AEE3-411CEBD21B49}" type="slidenum">
              <a:rPr lang="en-US" smtClean="0"/>
              <a:pPr>
                <a:defRPr/>
              </a:pPr>
              <a:t>32</a:t>
            </a:fld>
            <a:endParaRPr lang="en-US"/>
          </a:p>
        </p:txBody>
      </p:sp>
    </p:spTree>
    <p:extLst>
      <p:ext uri="{BB962C8B-B14F-4D97-AF65-F5344CB8AC3E}">
        <p14:creationId xmlns:p14="http://schemas.microsoft.com/office/powerpoint/2010/main" val="3939185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4FE3-A620-CA42-3576-B9C6BDEABA3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740AF18-0496-3100-2DBE-6E87703FB26C}"/>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45349A1-8708-96BC-4625-6E92B9AAAD39}"/>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C10FE5C4-B21A-69CA-0460-C1279CD610DA}"/>
              </a:ext>
            </a:extLst>
          </p:cNvPr>
          <p:cNvSpPr>
            <a:spLocks noGrp="1"/>
          </p:cNvSpPr>
          <p:nvPr>
            <p:ph type="sldNum" sz="quarter" idx="5"/>
          </p:nvPr>
        </p:nvSpPr>
        <p:spPr/>
        <p:txBody>
          <a:bodyPr/>
          <a:lstStyle/>
          <a:p>
            <a:pPr>
              <a:defRPr/>
            </a:pPr>
            <a:fld id="{7FCCA5F2-1146-D048-AEE3-411CEBD21B49}" type="slidenum">
              <a:rPr lang="en-US" smtClean="0"/>
              <a:pPr>
                <a:defRPr/>
              </a:pPr>
              <a:t>33</a:t>
            </a:fld>
            <a:endParaRPr lang="en-US"/>
          </a:p>
        </p:txBody>
      </p:sp>
    </p:spTree>
    <p:extLst>
      <p:ext uri="{BB962C8B-B14F-4D97-AF65-F5344CB8AC3E}">
        <p14:creationId xmlns:p14="http://schemas.microsoft.com/office/powerpoint/2010/main" val="3227142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6757-7E9D-4BF2-D9AC-DD1F82F5D08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0DB4B58-4923-3C94-349F-0C519B9F9D2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93086D6-5FDE-477F-B46D-B3846FF87A2B}"/>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42D863C0-8671-6B2F-222D-61F002B51D13}"/>
              </a:ext>
            </a:extLst>
          </p:cNvPr>
          <p:cNvSpPr>
            <a:spLocks noGrp="1"/>
          </p:cNvSpPr>
          <p:nvPr>
            <p:ph type="sldNum" sz="quarter" idx="5"/>
          </p:nvPr>
        </p:nvSpPr>
        <p:spPr/>
        <p:txBody>
          <a:bodyPr/>
          <a:lstStyle/>
          <a:p>
            <a:pPr>
              <a:defRPr/>
            </a:pPr>
            <a:fld id="{7FCCA5F2-1146-D048-AEE3-411CEBD21B49}" type="slidenum">
              <a:rPr lang="en-US" smtClean="0"/>
              <a:pPr>
                <a:defRPr/>
              </a:pPr>
              <a:t>34</a:t>
            </a:fld>
            <a:endParaRPr lang="en-US"/>
          </a:p>
        </p:txBody>
      </p:sp>
    </p:spTree>
    <p:extLst>
      <p:ext uri="{BB962C8B-B14F-4D97-AF65-F5344CB8AC3E}">
        <p14:creationId xmlns:p14="http://schemas.microsoft.com/office/powerpoint/2010/main" val="3210403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D49A-FDA3-54F6-455C-6AF7795C22C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7286D04E-7DD4-9BBF-CE4E-5FD42C4319A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6CE90EF-480D-3B7D-97C1-6EB5445C620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82B96A3D-6A82-D35A-9FE0-2F5E0D9DEFDE}"/>
              </a:ext>
            </a:extLst>
          </p:cNvPr>
          <p:cNvSpPr>
            <a:spLocks noGrp="1"/>
          </p:cNvSpPr>
          <p:nvPr>
            <p:ph type="sldNum" sz="quarter" idx="5"/>
          </p:nvPr>
        </p:nvSpPr>
        <p:spPr/>
        <p:txBody>
          <a:bodyPr/>
          <a:lstStyle/>
          <a:p>
            <a:pPr>
              <a:defRPr/>
            </a:pPr>
            <a:fld id="{7FCCA5F2-1146-D048-AEE3-411CEBD21B49}" type="slidenum">
              <a:rPr lang="en-US" smtClean="0"/>
              <a:pPr>
                <a:defRPr/>
              </a:pPr>
              <a:t>35</a:t>
            </a:fld>
            <a:endParaRPr lang="en-US"/>
          </a:p>
        </p:txBody>
      </p:sp>
    </p:spTree>
    <p:extLst>
      <p:ext uri="{BB962C8B-B14F-4D97-AF65-F5344CB8AC3E}">
        <p14:creationId xmlns:p14="http://schemas.microsoft.com/office/powerpoint/2010/main" val="1255702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9A54D-AB33-203B-1860-3061BFC9E08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809FE726-1215-D47C-EF2C-5BCD55A5C9DA}"/>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31B8724-25F5-AE44-1BB8-770997EB87DB}"/>
              </a:ext>
            </a:extLst>
          </p:cNvPr>
          <p:cNvSpPr>
            <a:spLocks noGrp="1"/>
          </p:cNvSpPr>
          <p:nvPr>
            <p:ph type="body" idx="1"/>
          </p:nvPr>
        </p:nvSpPr>
        <p:spPr/>
        <p:txBody>
          <a:bodyPr/>
          <a:lstStyle/>
          <a:p>
            <a:pPr marL="0" indent="0" fontAlgn="auto">
              <a:lnSpc>
                <a:spcPct val="115000"/>
              </a:lnSpc>
              <a:spcBef>
                <a:spcPts val="0"/>
              </a:spcBef>
              <a:spcAft>
                <a:spcPts val="0"/>
              </a:spcAft>
              <a:buFont typeface="Arial" panose="020B0604020202020204" pitchFamily="34" charset="0"/>
              <a:buNone/>
            </a:pPr>
            <a:r>
              <a:rPr lang="ko-KR" altLang="en-US" sz="1200" dirty="0">
                <a:solidFill>
                  <a:schemeClr val="dk1"/>
                </a:solidFill>
              </a:rPr>
              <a:t>스마트 </a:t>
            </a:r>
            <a:r>
              <a:rPr lang="ko-KR" altLang="en-US" sz="1200" dirty="0" err="1">
                <a:solidFill>
                  <a:schemeClr val="dk1"/>
                </a:solidFill>
              </a:rPr>
              <a:t>글래스</a:t>
            </a:r>
            <a:r>
              <a:rPr lang="en-US" altLang="ko-KR" sz="1200" dirty="0">
                <a:solidFill>
                  <a:schemeClr val="dk1"/>
                </a:solidFill>
              </a:rPr>
              <a:t>(Smart Glasses)</a:t>
            </a:r>
            <a:r>
              <a:rPr lang="ko-KR" altLang="en-US" sz="1200" dirty="0">
                <a:solidFill>
                  <a:schemeClr val="dk1"/>
                </a:solidFill>
              </a:rPr>
              <a:t>는 실시간 정보 제공과 촬영 기능 등 다양한 이점을 제공하지만</a:t>
            </a:r>
            <a:r>
              <a:rPr lang="en-US" altLang="ko-KR" sz="1200" dirty="0">
                <a:solidFill>
                  <a:schemeClr val="dk1"/>
                </a:solidFill>
              </a:rPr>
              <a:t>, </a:t>
            </a:r>
            <a:r>
              <a:rPr lang="ko-KR" altLang="en-US" sz="1200" dirty="0">
                <a:solidFill>
                  <a:schemeClr val="dk1"/>
                </a:solidFill>
              </a:rPr>
              <a:t>사용자 및 주변인의 </a:t>
            </a:r>
            <a:r>
              <a:rPr lang="ko-KR" altLang="en-US" sz="1200" b="1" dirty="0">
                <a:solidFill>
                  <a:schemeClr val="dk1"/>
                </a:solidFill>
              </a:rPr>
              <a:t>개인정보 보호</a:t>
            </a:r>
            <a:r>
              <a:rPr lang="ko-KR" altLang="en-US" sz="1200" dirty="0">
                <a:solidFill>
                  <a:schemeClr val="dk1"/>
                </a:solidFill>
              </a:rPr>
              <a:t>와 </a:t>
            </a:r>
          </a:p>
          <a:p>
            <a:pPr marL="0" indent="0" fontAlgn="auto">
              <a:lnSpc>
                <a:spcPct val="115000"/>
              </a:lnSpc>
              <a:spcBef>
                <a:spcPts val="0"/>
              </a:spcBef>
              <a:spcAft>
                <a:spcPts val="0"/>
              </a:spcAft>
              <a:buFont typeface="Arial" panose="020B0604020202020204" pitchFamily="34" charset="0"/>
              <a:buNone/>
            </a:pPr>
            <a:r>
              <a:rPr lang="ko-KR" altLang="en-US" sz="1200" dirty="0">
                <a:solidFill>
                  <a:schemeClr val="dk1"/>
                </a:solidFill>
              </a:rPr>
              <a:t>관련해 심각한 우려도 동반된다</a:t>
            </a:r>
            <a:r>
              <a:rPr lang="en-US" altLang="ko-KR" sz="1200" dirty="0">
                <a:solidFill>
                  <a:schemeClr val="dk1"/>
                </a:solidFill>
              </a:rPr>
              <a:t>. </a:t>
            </a:r>
            <a:r>
              <a:rPr lang="ko-KR" altLang="en-US" sz="1200" dirty="0">
                <a:solidFill>
                  <a:schemeClr val="dk1"/>
                </a:solidFill>
              </a:rPr>
              <a:t>스마트 </a:t>
            </a:r>
            <a:r>
              <a:rPr lang="ko-KR" altLang="en-US" sz="1200" dirty="0" err="1">
                <a:solidFill>
                  <a:schemeClr val="dk1"/>
                </a:solidFill>
              </a:rPr>
              <a:t>글래스에서</a:t>
            </a:r>
            <a:r>
              <a:rPr lang="ko-KR" altLang="en-US" sz="1200" dirty="0">
                <a:solidFill>
                  <a:schemeClr val="dk1"/>
                </a:solidFill>
              </a:rPr>
              <a:t> 고려해야 할 </a:t>
            </a:r>
            <a:r>
              <a:rPr lang="ko-KR" altLang="en-US" sz="1200" b="1" dirty="0">
                <a:solidFill>
                  <a:schemeClr val="dk1"/>
                </a:solidFill>
              </a:rPr>
              <a:t>개인정보 보호 방안</a:t>
            </a:r>
            <a:r>
              <a:rPr lang="ko-KR" altLang="en-US" sz="1200" dirty="0">
                <a:solidFill>
                  <a:schemeClr val="dk1"/>
                </a:solidFill>
              </a:rPr>
              <a:t>을 기술적 관점에서 정리한 내용</a:t>
            </a:r>
            <a:r>
              <a:rPr lang="en-US" altLang="ko-KR" sz="1200" dirty="0">
                <a:solidFill>
                  <a:schemeClr val="dk1"/>
                </a:solidFill>
              </a:rPr>
              <a:t>.</a:t>
            </a:r>
            <a:endParaRPr lang="ko-KR" altLang="en-US" sz="1200" dirty="0">
              <a:solidFill>
                <a:schemeClr val="dk1"/>
              </a:solidFill>
            </a:endParaRPr>
          </a:p>
          <a:p>
            <a:pPr marL="0" indent="0" fontAlgn="auto">
              <a:lnSpc>
                <a:spcPct val="115000"/>
              </a:lnSpc>
              <a:spcBef>
                <a:spcPts val="0"/>
              </a:spcBef>
              <a:spcAft>
                <a:spcPts val="0"/>
              </a:spcAft>
              <a:buClr>
                <a:schemeClr val="dk1"/>
              </a:buClr>
              <a:buSzPts val="1100"/>
              <a:buFont typeface="Arial"/>
              <a:buNone/>
            </a:pPr>
            <a:endParaRPr lang="ko-KR" altLang="en-US" sz="12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ko-KR" altLang="en-US" sz="1200" dirty="0">
                <a:solidFill>
                  <a:schemeClr val="dk1"/>
                </a:solidFill>
              </a:rPr>
              <a:t>데이터 암호화</a:t>
            </a: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a:solidFill>
                  <a:schemeClr val="dk1"/>
                </a:solidFill>
              </a:rPr>
              <a:t>로컬 저장 데이터 및 전송 데이터 암호화</a:t>
            </a:r>
            <a:r>
              <a:rPr lang="en-US" altLang="ko-KR" sz="1200" dirty="0">
                <a:solidFill>
                  <a:schemeClr val="dk1"/>
                </a:solidFill>
              </a:rPr>
              <a:t>: </a:t>
            </a:r>
            <a:r>
              <a:rPr lang="ko-KR" altLang="en-US" sz="1200" dirty="0">
                <a:solidFill>
                  <a:schemeClr val="dk1"/>
                </a:solidFill>
              </a:rPr>
              <a:t>촬영된 영상</a:t>
            </a:r>
            <a:r>
              <a:rPr lang="en-US" altLang="ko-KR" sz="1200" dirty="0">
                <a:solidFill>
                  <a:schemeClr val="dk1"/>
                </a:solidFill>
              </a:rPr>
              <a:t>, </a:t>
            </a:r>
            <a:r>
              <a:rPr lang="ko-KR" altLang="en-US" sz="1200" dirty="0">
                <a:solidFill>
                  <a:schemeClr val="dk1"/>
                </a:solidFill>
              </a:rPr>
              <a:t>음성</a:t>
            </a:r>
            <a:r>
              <a:rPr lang="en-US" altLang="ko-KR" sz="1200" dirty="0">
                <a:solidFill>
                  <a:schemeClr val="dk1"/>
                </a:solidFill>
              </a:rPr>
              <a:t>, </a:t>
            </a:r>
            <a:r>
              <a:rPr lang="ko-KR" altLang="en-US" sz="1200" dirty="0">
                <a:solidFill>
                  <a:schemeClr val="dk1"/>
                </a:solidFill>
              </a:rPr>
              <a:t>위치 정보 등을 </a:t>
            </a:r>
            <a:r>
              <a:rPr lang="en-US" altLang="ko-KR" sz="1200" dirty="0">
                <a:solidFill>
                  <a:schemeClr val="dk1"/>
                </a:solidFill>
              </a:rPr>
              <a:t>AES-256 </a:t>
            </a:r>
            <a:r>
              <a:rPr lang="ko-KR" altLang="en-US" sz="1200" dirty="0">
                <a:solidFill>
                  <a:schemeClr val="dk1"/>
                </a:solidFill>
              </a:rPr>
              <a:t>수준으로 암호화하여 외부 유출 방지</a:t>
            </a:r>
            <a:r>
              <a:rPr lang="en-US" altLang="ko-KR" sz="1200" dirty="0">
                <a:solidFill>
                  <a:schemeClr val="dk1"/>
                </a:solidFill>
              </a:rPr>
              <a:t>.</a:t>
            </a:r>
            <a:br>
              <a:rPr lang="en-US" altLang="ko-KR" sz="1200" dirty="0">
                <a:solidFill>
                  <a:schemeClr val="dk1"/>
                </a:solidFill>
              </a:rPr>
            </a:br>
            <a:r>
              <a:rPr lang="en-US" altLang="ko-KR" sz="1200" dirty="0">
                <a:solidFill>
                  <a:schemeClr val="dk1"/>
                </a:solidFill>
              </a:rPr>
              <a:t>- </a:t>
            </a:r>
            <a:r>
              <a:rPr lang="ko-KR" altLang="en-US" sz="1200" dirty="0" err="1">
                <a:solidFill>
                  <a:schemeClr val="dk1"/>
                </a:solidFill>
              </a:rPr>
              <a:t>엔드투엔드</a:t>
            </a:r>
            <a:r>
              <a:rPr lang="ko-KR" altLang="en-US" sz="1200" dirty="0">
                <a:solidFill>
                  <a:schemeClr val="dk1"/>
                </a:solidFill>
              </a:rPr>
              <a:t> 암호화 </a:t>
            </a:r>
            <a:r>
              <a:rPr lang="en-US" altLang="ko-KR" sz="1200" dirty="0">
                <a:solidFill>
                  <a:schemeClr val="dk1"/>
                </a:solidFill>
              </a:rPr>
              <a:t>(E2EE) </a:t>
            </a:r>
            <a:r>
              <a:rPr lang="ko-KR" altLang="en-US" sz="1200" dirty="0">
                <a:solidFill>
                  <a:schemeClr val="dk1"/>
                </a:solidFill>
              </a:rPr>
              <a:t>적용</a:t>
            </a:r>
            <a:r>
              <a:rPr lang="en-US" altLang="ko-KR" sz="1200" dirty="0">
                <a:solidFill>
                  <a:schemeClr val="dk1"/>
                </a:solidFill>
              </a:rPr>
              <a:t>: </a:t>
            </a:r>
            <a:r>
              <a:rPr lang="ko-KR" altLang="en-US" sz="1200" dirty="0">
                <a:solidFill>
                  <a:schemeClr val="dk1"/>
                </a:solidFill>
              </a:rPr>
              <a:t>클라우드 서버와 연동 시 필수</a:t>
            </a:r>
            <a:r>
              <a:rPr lang="en-US" altLang="ko-KR" sz="1200" dirty="0">
                <a:solidFill>
                  <a:schemeClr val="dk1"/>
                </a:solidFill>
              </a:rPr>
              <a:t>.</a:t>
            </a:r>
            <a:endParaRPr lang="ko-KR" altLang="en-US" sz="12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ko-KR" altLang="en-US" sz="1200" dirty="0">
                <a:solidFill>
                  <a:schemeClr val="dk1"/>
                </a:solidFill>
              </a:rPr>
              <a:t>접근 제어</a:t>
            </a: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a:solidFill>
                  <a:schemeClr val="dk1"/>
                </a:solidFill>
              </a:rPr>
              <a:t>생체 인증 또는 </a:t>
            </a:r>
            <a:r>
              <a:rPr lang="en-US" altLang="ko-KR" sz="1200" dirty="0">
                <a:solidFill>
                  <a:schemeClr val="dk1"/>
                </a:solidFill>
              </a:rPr>
              <a:t>PIN </a:t>
            </a:r>
            <a:r>
              <a:rPr lang="ko-KR" altLang="en-US" sz="1200" dirty="0">
                <a:solidFill>
                  <a:schemeClr val="dk1"/>
                </a:solidFill>
              </a:rPr>
              <a:t>코드 기반 잠금 기능</a:t>
            </a:r>
            <a:r>
              <a:rPr lang="en-US" altLang="ko-KR" sz="1200" dirty="0">
                <a:solidFill>
                  <a:schemeClr val="dk1"/>
                </a:solidFill>
              </a:rPr>
              <a:t>: </a:t>
            </a:r>
            <a:r>
              <a:rPr lang="ko-KR" altLang="en-US" sz="1200" dirty="0">
                <a:solidFill>
                  <a:schemeClr val="dk1"/>
                </a:solidFill>
              </a:rPr>
              <a:t>스마트 </a:t>
            </a:r>
            <a:r>
              <a:rPr lang="ko-KR" altLang="en-US" sz="1200" dirty="0" err="1">
                <a:solidFill>
                  <a:schemeClr val="dk1"/>
                </a:solidFill>
              </a:rPr>
              <a:t>글래스</a:t>
            </a:r>
            <a:r>
              <a:rPr lang="ko-KR" altLang="en-US" sz="1200" dirty="0">
                <a:solidFill>
                  <a:schemeClr val="dk1"/>
                </a:solidFill>
              </a:rPr>
              <a:t> 착용자 외에는 접근이 불가능하도록 설정</a:t>
            </a:r>
            <a:r>
              <a:rPr lang="en-US" altLang="ko-KR" sz="1200" dirty="0">
                <a:solidFill>
                  <a:schemeClr val="dk1"/>
                </a:solidFill>
              </a:rPr>
              <a:t>.</a:t>
            </a:r>
            <a:br>
              <a:rPr lang="en-US" altLang="ko-KR" sz="1200" dirty="0">
                <a:solidFill>
                  <a:schemeClr val="dk1"/>
                </a:solidFill>
              </a:rPr>
            </a:br>
            <a:r>
              <a:rPr lang="en-US" altLang="ko-KR" sz="1200" dirty="0">
                <a:solidFill>
                  <a:schemeClr val="dk1"/>
                </a:solidFill>
              </a:rPr>
              <a:t>- </a:t>
            </a:r>
            <a:r>
              <a:rPr lang="ko-KR" altLang="en-US" sz="1200" dirty="0">
                <a:solidFill>
                  <a:schemeClr val="dk1"/>
                </a:solidFill>
              </a:rPr>
              <a:t>권한 기반 접근 제어</a:t>
            </a:r>
            <a:r>
              <a:rPr lang="en-US" altLang="ko-KR" sz="1200" dirty="0">
                <a:solidFill>
                  <a:schemeClr val="dk1"/>
                </a:solidFill>
              </a:rPr>
              <a:t>(RBAC): </a:t>
            </a:r>
            <a:r>
              <a:rPr lang="ko-KR" altLang="en-US" sz="1200" dirty="0">
                <a:solidFill>
                  <a:schemeClr val="dk1"/>
                </a:solidFill>
              </a:rPr>
              <a:t>앱 및 기능별로 접근 권한을 제한</a:t>
            </a:r>
            <a:r>
              <a:rPr lang="en-US" altLang="ko-KR" sz="1200" dirty="0">
                <a:solidFill>
                  <a:schemeClr val="dk1"/>
                </a:solidFill>
              </a:rPr>
              <a:t>.</a:t>
            </a:r>
            <a:endParaRPr lang="ko-KR" altLang="en-US" sz="1200" dirty="0">
              <a:solidFill>
                <a:schemeClr val="dk1"/>
              </a:solidFill>
            </a:endParaRP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a:solidFill>
                  <a:schemeClr val="dk1"/>
                </a:solidFill>
              </a:rPr>
              <a:t>사용자가 원할 때 촬영 및 녹음 기능 일괄 비활성화하는 </a:t>
            </a:r>
            <a:r>
              <a:rPr lang="en-US" altLang="ko-KR" sz="1200" dirty="0">
                <a:solidFill>
                  <a:schemeClr val="dk1"/>
                </a:solidFill>
              </a:rPr>
              <a:t>"Privacy Mode" </a:t>
            </a:r>
            <a:r>
              <a:rPr lang="ko-KR" altLang="en-US" sz="1200" dirty="0">
                <a:solidFill>
                  <a:schemeClr val="dk1"/>
                </a:solidFill>
              </a:rPr>
              <a:t>탑재</a:t>
            </a:r>
            <a:r>
              <a:rPr lang="en-US" altLang="ko-KR" sz="1200" dirty="0">
                <a:solidFill>
                  <a:schemeClr val="dk1"/>
                </a:solidFill>
              </a:rPr>
              <a:t>. </a:t>
            </a:r>
            <a:r>
              <a:rPr lang="ko-KR" altLang="en-US" sz="1200" dirty="0">
                <a:solidFill>
                  <a:schemeClr val="dk1"/>
                </a:solidFill>
              </a:rPr>
              <a:t>공공장소</a:t>
            </a:r>
            <a:r>
              <a:rPr lang="en-US" altLang="ko-KR" sz="1200" dirty="0">
                <a:solidFill>
                  <a:schemeClr val="dk1"/>
                </a:solidFill>
              </a:rPr>
              <a:t>, </a:t>
            </a:r>
            <a:r>
              <a:rPr lang="ko-KR" altLang="en-US" sz="1200" dirty="0">
                <a:solidFill>
                  <a:schemeClr val="dk1"/>
                </a:solidFill>
              </a:rPr>
              <a:t>민감 회의 시 유용</a:t>
            </a:r>
            <a:r>
              <a:rPr lang="en-US" altLang="ko-KR" sz="1200" dirty="0">
                <a:solidFill>
                  <a:schemeClr val="dk1"/>
                </a:solidFill>
              </a:rPr>
              <a:t>.</a:t>
            </a:r>
            <a:endParaRPr lang="ko-KR" altLang="en-US" sz="12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ko-KR" altLang="en-US" sz="1200" dirty="0">
                <a:solidFill>
                  <a:schemeClr val="dk1"/>
                </a:solidFill>
              </a:rPr>
              <a:t>자동 익명화 및 모자이크 처리</a:t>
            </a: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a:solidFill>
                  <a:schemeClr val="dk1"/>
                </a:solidFill>
              </a:rPr>
              <a:t>영상이나 사진 촬영 시 얼굴</a:t>
            </a:r>
            <a:r>
              <a:rPr lang="en-US" altLang="ko-KR" sz="1200" dirty="0">
                <a:solidFill>
                  <a:schemeClr val="dk1"/>
                </a:solidFill>
              </a:rPr>
              <a:t>, </a:t>
            </a:r>
            <a:r>
              <a:rPr lang="ko-KR" altLang="en-US" sz="1200" dirty="0">
                <a:solidFill>
                  <a:schemeClr val="dk1"/>
                </a:solidFill>
              </a:rPr>
              <a:t>차량번호판 등 민감한 요소 자동 </a:t>
            </a:r>
            <a:r>
              <a:rPr lang="ko-KR" altLang="en-US" sz="1200" dirty="0" err="1">
                <a:solidFill>
                  <a:schemeClr val="dk1"/>
                </a:solidFill>
              </a:rPr>
              <a:t>블러</a:t>
            </a:r>
            <a:r>
              <a:rPr lang="ko-KR" altLang="en-US" sz="1200" dirty="0">
                <a:solidFill>
                  <a:schemeClr val="dk1"/>
                </a:solidFill>
              </a:rPr>
              <a:t> 처리</a:t>
            </a:r>
            <a:r>
              <a:rPr lang="en-US" altLang="ko-KR" sz="1200" dirty="0">
                <a:solidFill>
                  <a:schemeClr val="dk1"/>
                </a:solidFill>
              </a:rPr>
              <a:t>.</a:t>
            </a:r>
            <a:br>
              <a:rPr lang="en-US" altLang="ko-KR" sz="1200" dirty="0">
                <a:solidFill>
                  <a:schemeClr val="dk1"/>
                </a:solidFill>
              </a:rPr>
            </a:br>
            <a:r>
              <a:rPr lang="en-US" altLang="ko-KR" sz="1200" dirty="0">
                <a:solidFill>
                  <a:schemeClr val="dk1"/>
                </a:solidFill>
              </a:rPr>
              <a:t>- AI </a:t>
            </a:r>
            <a:r>
              <a:rPr lang="ko-KR" altLang="en-US" sz="1200" dirty="0">
                <a:solidFill>
                  <a:schemeClr val="dk1"/>
                </a:solidFill>
              </a:rPr>
              <a:t>기반 실시간 얼굴 인식 후 비식별화 기능 도입</a:t>
            </a:r>
            <a:r>
              <a:rPr lang="en-US" altLang="ko-KR" sz="1200" dirty="0">
                <a:solidFill>
                  <a:schemeClr val="dk1"/>
                </a:solidFill>
              </a:rPr>
              <a:t>.</a:t>
            </a:r>
            <a:endParaRPr lang="ko-KR" altLang="en-US" sz="1200" dirty="0">
              <a:solidFill>
                <a:schemeClr val="dk1"/>
              </a:solidFill>
            </a:endParaRP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err="1">
                <a:solidFill>
                  <a:schemeClr val="dk1"/>
                </a:solidFill>
              </a:rPr>
              <a:t>온디바이스</a:t>
            </a:r>
            <a:r>
              <a:rPr lang="ko-KR" altLang="en-US" sz="1200" dirty="0">
                <a:solidFill>
                  <a:schemeClr val="dk1"/>
                </a:solidFill>
              </a:rPr>
              <a:t> </a:t>
            </a:r>
            <a:r>
              <a:rPr lang="en-US" altLang="ko-KR" sz="1200" dirty="0">
                <a:solidFill>
                  <a:schemeClr val="dk1"/>
                </a:solidFill>
              </a:rPr>
              <a:t>AI </a:t>
            </a:r>
            <a:r>
              <a:rPr lang="ko-KR" altLang="en-US" sz="1200" dirty="0">
                <a:solidFill>
                  <a:schemeClr val="dk1"/>
                </a:solidFill>
              </a:rPr>
              <a:t>기반 실시간 민감 정보 감지 및 자동 필터링 기술 개발</a:t>
            </a:r>
            <a:r>
              <a:rPr lang="en-US" altLang="ko-KR" sz="1200" dirty="0">
                <a:solidFill>
                  <a:schemeClr val="dk1"/>
                </a:solidFill>
              </a:rPr>
              <a:t>.</a:t>
            </a:r>
            <a:endParaRPr lang="ko-KR" altLang="en-US" sz="12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ko-KR" altLang="en-US" sz="1200" dirty="0">
                <a:solidFill>
                  <a:schemeClr val="dk1"/>
                </a:solidFill>
              </a:rPr>
              <a:t>위치정보 최소 수집</a:t>
            </a:r>
          </a:p>
          <a:p>
            <a:pPr marL="89999" indent="0" fontAlgn="auto">
              <a:lnSpc>
                <a:spcPct val="115000"/>
              </a:lnSpc>
              <a:spcBef>
                <a:spcPts val="0"/>
              </a:spcBef>
              <a:spcAft>
                <a:spcPts val="0"/>
              </a:spcAft>
              <a:buFont typeface="Arial" panose="020B0604020202020204" pitchFamily="34" charset="0"/>
              <a:buNone/>
            </a:pPr>
            <a:r>
              <a:rPr lang="en-US" altLang="ko-KR" sz="1200" dirty="0">
                <a:solidFill>
                  <a:schemeClr val="dk1"/>
                </a:solidFill>
              </a:rPr>
              <a:t>- </a:t>
            </a:r>
            <a:r>
              <a:rPr lang="ko-KR" altLang="en-US" sz="1200" dirty="0">
                <a:solidFill>
                  <a:schemeClr val="dk1"/>
                </a:solidFill>
              </a:rPr>
              <a:t>위치정보는 필요한 경우에만 활성화하며</a:t>
            </a:r>
            <a:r>
              <a:rPr lang="en-US" altLang="ko-KR" sz="1200" dirty="0">
                <a:solidFill>
                  <a:schemeClr val="dk1"/>
                </a:solidFill>
              </a:rPr>
              <a:t>, </a:t>
            </a:r>
            <a:r>
              <a:rPr lang="ko-KR" altLang="en-US" sz="1200" dirty="0">
                <a:solidFill>
                  <a:schemeClr val="dk1"/>
                </a:solidFill>
              </a:rPr>
              <a:t>기본은 꺼진 상태로 유지</a:t>
            </a:r>
            <a:r>
              <a:rPr lang="en-US" altLang="ko-KR" sz="1200" dirty="0">
                <a:solidFill>
                  <a:schemeClr val="dk1"/>
                </a:solidFill>
              </a:rPr>
              <a:t>.</a:t>
            </a:r>
            <a:br>
              <a:rPr lang="en-US" altLang="ko-KR" sz="1200" dirty="0">
                <a:solidFill>
                  <a:schemeClr val="dk1"/>
                </a:solidFill>
              </a:rPr>
            </a:br>
            <a:r>
              <a:rPr lang="en-US" altLang="ko-KR" sz="1200" dirty="0">
                <a:solidFill>
                  <a:schemeClr val="dk1"/>
                </a:solidFill>
              </a:rPr>
              <a:t>- </a:t>
            </a:r>
            <a:r>
              <a:rPr lang="ko-KR" altLang="en-US" sz="1200" dirty="0">
                <a:solidFill>
                  <a:schemeClr val="dk1"/>
                </a:solidFill>
              </a:rPr>
              <a:t>수집 주기 및 정밀도를 낮추어 프라이버시 침해 최소화</a:t>
            </a:r>
            <a:r>
              <a:rPr lang="en-US" altLang="ko-KR" sz="1200" dirty="0">
                <a:solidFill>
                  <a:schemeClr val="dk1"/>
                </a:solidFill>
              </a:rPr>
              <a:t>.</a:t>
            </a:r>
            <a:endParaRPr lang="ko-KR" altLang="en-US" dirty="0"/>
          </a:p>
          <a:p>
            <a:endParaRPr lang="ko-KR" altLang="en-US" dirty="0"/>
          </a:p>
        </p:txBody>
      </p:sp>
      <p:sp>
        <p:nvSpPr>
          <p:cNvPr id="4" name="슬라이드 번호 개체 틀 3">
            <a:extLst>
              <a:ext uri="{FF2B5EF4-FFF2-40B4-BE49-F238E27FC236}">
                <a16:creationId xmlns:a16="http://schemas.microsoft.com/office/drawing/2014/main" id="{466832DC-7FA7-7A75-5876-B45590B29E6C}"/>
              </a:ext>
            </a:extLst>
          </p:cNvPr>
          <p:cNvSpPr>
            <a:spLocks noGrp="1"/>
          </p:cNvSpPr>
          <p:nvPr>
            <p:ph type="sldNum" sz="quarter" idx="5"/>
          </p:nvPr>
        </p:nvSpPr>
        <p:spPr/>
        <p:txBody>
          <a:bodyPr/>
          <a:lstStyle/>
          <a:p>
            <a:pPr>
              <a:defRPr/>
            </a:pPr>
            <a:fld id="{7FCCA5F2-1146-D048-AEE3-411CEBD21B49}" type="slidenum">
              <a:rPr lang="en-US" smtClean="0"/>
              <a:pPr>
                <a:defRPr/>
              </a:pPr>
              <a:t>36</a:t>
            </a:fld>
            <a:endParaRPr lang="en-US"/>
          </a:p>
        </p:txBody>
      </p:sp>
    </p:spTree>
    <p:extLst>
      <p:ext uri="{BB962C8B-B14F-4D97-AF65-F5344CB8AC3E}">
        <p14:creationId xmlns:p14="http://schemas.microsoft.com/office/powerpoint/2010/main" val="356131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7FCCA5F2-1146-D048-AEE3-411CEBD21B49}" type="slidenum">
              <a:rPr lang="en-US" smtClean="0"/>
              <a:pPr>
                <a:defRPr/>
              </a:pPr>
              <a:t>37</a:t>
            </a:fld>
            <a:endParaRPr lang="en-US"/>
          </a:p>
        </p:txBody>
      </p:sp>
    </p:spTree>
    <p:extLst>
      <p:ext uri="{BB962C8B-B14F-4D97-AF65-F5344CB8AC3E}">
        <p14:creationId xmlns:p14="http://schemas.microsoft.com/office/powerpoint/2010/main" val="255887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42CE0-7F6F-E5A2-3C42-6AEE6B0547D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03471F4-14BC-8745-C22C-53C5F5039E63}"/>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93F4B08-1188-75BA-5328-8D6D7D8BE7C0}"/>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E6C3EF8-8635-5C01-BB72-39040E990A15}"/>
              </a:ext>
            </a:extLst>
          </p:cNvPr>
          <p:cNvSpPr>
            <a:spLocks noGrp="1"/>
          </p:cNvSpPr>
          <p:nvPr>
            <p:ph type="sldNum" sz="quarter" idx="5"/>
          </p:nvPr>
        </p:nvSpPr>
        <p:spPr/>
        <p:txBody>
          <a:bodyPr/>
          <a:lstStyle/>
          <a:p>
            <a:pPr>
              <a:defRPr/>
            </a:pPr>
            <a:fld id="{7FCCA5F2-1146-D048-AEE3-411CEBD21B49}" type="slidenum">
              <a:rPr lang="en-US" smtClean="0"/>
              <a:pPr>
                <a:defRPr/>
              </a:pPr>
              <a:t>5</a:t>
            </a:fld>
            <a:endParaRPr lang="en-US"/>
          </a:p>
        </p:txBody>
      </p:sp>
    </p:spTree>
    <p:extLst>
      <p:ext uri="{BB962C8B-B14F-4D97-AF65-F5344CB8AC3E}">
        <p14:creationId xmlns:p14="http://schemas.microsoft.com/office/powerpoint/2010/main" val="218735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EA51D-4701-0EE1-9828-EF226FABD087}"/>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E46B7F4-BD91-D721-A371-FCAAC59ABD9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4C21C7C8-EB7F-F626-60B0-2457E670F737}"/>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FA4A0DE2-F426-0D90-174D-D32D28B2DB6B}"/>
              </a:ext>
            </a:extLst>
          </p:cNvPr>
          <p:cNvSpPr>
            <a:spLocks noGrp="1"/>
          </p:cNvSpPr>
          <p:nvPr>
            <p:ph type="sldNum" sz="quarter" idx="5"/>
          </p:nvPr>
        </p:nvSpPr>
        <p:spPr/>
        <p:txBody>
          <a:bodyPr/>
          <a:lstStyle/>
          <a:p>
            <a:pPr>
              <a:defRPr/>
            </a:pPr>
            <a:fld id="{7FCCA5F2-1146-D048-AEE3-411CEBD21B49}" type="slidenum">
              <a:rPr lang="en-US" smtClean="0"/>
              <a:pPr>
                <a:defRPr/>
              </a:pPr>
              <a:t>6</a:t>
            </a:fld>
            <a:endParaRPr lang="en-US"/>
          </a:p>
        </p:txBody>
      </p:sp>
    </p:spTree>
    <p:extLst>
      <p:ext uri="{BB962C8B-B14F-4D97-AF65-F5344CB8AC3E}">
        <p14:creationId xmlns:p14="http://schemas.microsoft.com/office/powerpoint/2010/main" val="196350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F0E33-AB97-DED9-35A3-6BAC8693084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845FD18-32E2-D6D3-66D1-F52A81788506}"/>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51364E6C-F7FC-531F-8D81-210FC93ED105}"/>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1892F302-F2A4-9A33-F8B8-102D9154C1D8}"/>
              </a:ext>
            </a:extLst>
          </p:cNvPr>
          <p:cNvSpPr>
            <a:spLocks noGrp="1"/>
          </p:cNvSpPr>
          <p:nvPr>
            <p:ph type="sldNum" sz="quarter" idx="5"/>
          </p:nvPr>
        </p:nvSpPr>
        <p:spPr/>
        <p:txBody>
          <a:bodyPr/>
          <a:lstStyle/>
          <a:p>
            <a:pPr>
              <a:defRPr/>
            </a:pPr>
            <a:fld id="{7FCCA5F2-1146-D048-AEE3-411CEBD21B49}" type="slidenum">
              <a:rPr lang="en-US" smtClean="0"/>
              <a:pPr>
                <a:defRPr/>
              </a:pPr>
              <a:t>7</a:t>
            </a:fld>
            <a:endParaRPr lang="en-US"/>
          </a:p>
        </p:txBody>
      </p:sp>
    </p:spTree>
    <p:extLst>
      <p:ext uri="{BB962C8B-B14F-4D97-AF65-F5344CB8AC3E}">
        <p14:creationId xmlns:p14="http://schemas.microsoft.com/office/powerpoint/2010/main" val="287513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458FA-6AF6-3A88-57ED-FC0DAF0242B6}"/>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FEF7415-D490-56E4-FB88-4AEE5147A01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DF72406C-FE3B-0079-9267-D1FBEC5AA29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DA6A19BD-DE75-86C1-D0E8-943ECEC42785}"/>
              </a:ext>
            </a:extLst>
          </p:cNvPr>
          <p:cNvSpPr>
            <a:spLocks noGrp="1"/>
          </p:cNvSpPr>
          <p:nvPr>
            <p:ph type="sldNum" sz="quarter" idx="5"/>
          </p:nvPr>
        </p:nvSpPr>
        <p:spPr/>
        <p:txBody>
          <a:bodyPr/>
          <a:lstStyle/>
          <a:p>
            <a:pPr>
              <a:defRPr/>
            </a:pPr>
            <a:fld id="{7FCCA5F2-1146-D048-AEE3-411CEBD21B49}" type="slidenum">
              <a:rPr lang="en-US" smtClean="0"/>
              <a:pPr>
                <a:defRPr/>
              </a:pPr>
              <a:t>8</a:t>
            </a:fld>
            <a:endParaRPr lang="en-US"/>
          </a:p>
        </p:txBody>
      </p:sp>
    </p:spTree>
    <p:extLst>
      <p:ext uri="{BB962C8B-B14F-4D97-AF65-F5344CB8AC3E}">
        <p14:creationId xmlns:p14="http://schemas.microsoft.com/office/powerpoint/2010/main" val="94950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979D-231E-87ED-78C9-9B7EE5F05BF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640D5C7-73B1-8345-2A92-D8C5A6EA463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237691BE-9490-D34C-1191-6C923837F958}"/>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95BBE4F0-0924-8556-F1F6-CA8974BF2468}"/>
              </a:ext>
            </a:extLst>
          </p:cNvPr>
          <p:cNvSpPr>
            <a:spLocks noGrp="1"/>
          </p:cNvSpPr>
          <p:nvPr>
            <p:ph type="sldNum" sz="quarter" idx="5"/>
          </p:nvPr>
        </p:nvSpPr>
        <p:spPr/>
        <p:txBody>
          <a:bodyPr/>
          <a:lstStyle/>
          <a:p>
            <a:pPr>
              <a:defRPr/>
            </a:pPr>
            <a:fld id="{7FCCA5F2-1146-D048-AEE3-411CEBD21B49}" type="slidenum">
              <a:rPr lang="en-US" smtClean="0"/>
              <a:pPr>
                <a:defRPr/>
              </a:pPr>
              <a:t>9</a:t>
            </a:fld>
            <a:endParaRPr lang="en-US"/>
          </a:p>
        </p:txBody>
      </p:sp>
    </p:spTree>
    <p:extLst>
      <p:ext uri="{BB962C8B-B14F-4D97-AF65-F5344CB8AC3E}">
        <p14:creationId xmlns:p14="http://schemas.microsoft.com/office/powerpoint/2010/main" val="326866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3C60-2F36-4DC2-B4CF-1D284936B19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2366C64-6EFF-FC57-9874-A5B347B8060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FEB63FD-E180-6F57-7602-FFBF7A53629D}"/>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19360B3-7644-446B-3ECE-C1D298635C13}"/>
              </a:ext>
            </a:extLst>
          </p:cNvPr>
          <p:cNvSpPr>
            <a:spLocks noGrp="1"/>
          </p:cNvSpPr>
          <p:nvPr>
            <p:ph type="sldNum" sz="quarter" idx="5"/>
          </p:nvPr>
        </p:nvSpPr>
        <p:spPr/>
        <p:txBody>
          <a:bodyPr/>
          <a:lstStyle/>
          <a:p>
            <a:pPr>
              <a:defRPr/>
            </a:pPr>
            <a:fld id="{7FCCA5F2-1146-D048-AEE3-411CEBD21B49}" type="slidenum">
              <a:rPr lang="en-US" smtClean="0"/>
              <a:pPr>
                <a:defRPr/>
              </a:pPr>
              <a:t>10</a:t>
            </a:fld>
            <a:endParaRPr lang="en-US"/>
          </a:p>
        </p:txBody>
      </p:sp>
    </p:spTree>
    <p:extLst>
      <p:ext uri="{BB962C8B-B14F-4D97-AF65-F5344CB8AC3E}">
        <p14:creationId xmlns:p14="http://schemas.microsoft.com/office/powerpoint/2010/main" val="3963202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iStock_000000821333Medium"/>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3" descr="IEEE_SA_Bar_Graphic_long_rgb"/>
          <p:cNvPicPr>
            <a:picLocks noChangeAspect="1" noChangeArrowheads="1"/>
          </p:cNvPicPr>
          <p:nvPr/>
        </p:nvPicPr>
        <p:blipFill>
          <a:blip/>
          <a:srcRect/>
          <a:stretch>
            <a:fillRect/>
          </a:stretch>
        </p:blipFill>
        <p:spPr bwMode="auto">
          <a:xfrm>
            <a:off x="0" y="501650"/>
            <a:ext cx="9144000" cy="436563"/>
          </a:xfrm>
          <a:prstGeom prst="rect">
            <a:avLst/>
          </a:prstGeom>
          <a:noFill/>
          <a:ln w="9525">
            <a:noFill/>
            <a:miter lim="800000"/>
            <a:headEnd/>
            <a:tailEnd/>
          </a:ln>
        </p:spPr>
      </p:pic>
      <p:pic>
        <p:nvPicPr>
          <p:cNvPr id="6" name="Picture 24" descr="IEEE_white"/>
          <p:cNvPicPr>
            <a:picLocks noChangeAspect="1" noChangeArrowheads="1"/>
          </p:cNvPicPr>
          <p:nvPr/>
        </p:nvPicPr>
        <p:blipFill>
          <a:blip r:embed="rId3"/>
          <a:srcRect/>
          <a:stretch>
            <a:fillRect/>
          </a:stretch>
        </p:blipFill>
        <p:spPr bwMode="auto">
          <a:xfrm>
            <a:off x="8001000" y="577850"/>
            <a:ext cx="901700" cy="265113"/>
          </a:xfrm>
          <a:prstGeom prst="rect">
            <a:avLst/>
          </a:prstGeom>
          <a:noFill/>
          <a:ln w="9525">
            <a:noFill/>
            <a:miter lim="800000"/>
            <a:headEnd/>
            <a:tailEnd/>
          </a:ln>
        </p:spPr>
      </p:pic>
      <p:sp>
        <p:nvSpPr>
          <p:cNvPr id="240644" name="Rectangle 4"/>
          <p:cNvSpPr>
            <a:spLocks noGrp="1" noChangeArrowheads="1"/>
          </p:cNvSpPr>
          <p:nvPr>
            <p:ph type="subTitle" idx="1"/>
          </p:nvPr>
        </p:nvSpPr>
        <p:spPr>
          <a:xfrm>
            <a:off x="533400" y="1676400"/>
            <a:ext cx="7391400" cy="533400"/>
          </a:xfrm>
        </p:spPr>
        <p:txBody>
          <a:bodyPr/>
          <a:lstStyle>
            <a:lvl1pPr>
              <a:defRPr sz="2400">
                <a:solidFill>
                  <a:srgbClr val="FFFFFF"/>
                </a:solidFill>
              </a:defRPr>
            </a:lvl1pPr>
          </a:lstStyle>
          <a:p>
            <a:r>
              <a:rPr lang="en-US" dirty="0"/>
              <a:t>Click to edit Master subtitle style</a:t>
            </a:r>
          </a:p>
        </p:txBody>
      </p:sp>
      <p:sp>
        <p:nvSpPr>
          <p:cNvPr id="240643" name="Rectangle 3"/>
          <p:cNvSpPr>
            <a:spLocks noGrp="1" noChangeArrowheads="1"/>
          </p:cNvSpPr>
          <p:nvPr>
            <p:ph type="ctrTitle"/>
          </p:nvPr>
        </p:nvSpPr>
        <p:spPr>
          <a:xfrm>
            <a:off x="533400" y="1219200"/>
            <a:ext cx="6477000" cy="533400"/>
          </a:xfrm>
        </p:spPr>
        <p:txBody>
          <a:bodyPr anchor="t"/>
          <a:lstStyle>
            <a:lvl1pPr>
              <a:defRPr>
                <a:solidFill>
                  <a:srgbClr val="FFFFFF"/>
                </a:solidFill>
              </a:defRPr>
            </a:lvl1pPr>
          </a:lstStyle>
          <a:p>
            <a:r>
              <a:rPr lang="en-US" dirty="0"/>
              <a:t>Click to edit Master title style</a:t>
            </a:r>
          </a:p>
        </p:txBody>
      </p:sp>
      <p:sp>
        <p:nvSpPr>
          <p:cNvPr id="7" name="Date Placeholder 8"/>
          <p:cNvSpPr>
            <a:spLocks noGrp="1"/>
          </p:cNvSpPr>
          <p:nvPr>
            <p:ph type="dt" sz="half" idx="10"/>
          </p:nvPr>
        </p:nvSpPr>
        <p:spPr/>
        <p:txBody>
          <a:bodyPr/>
          <a:lstStyle>
            <a:lvl1pPr>
              <a:defRPr/>
            </a:lvl1pPr>
          </a:lstStyle>
          <a:p>
            <a:pPr>
              <a:defRPr/>
            </a:pPr>
            <a:r>
              <a:rPr lang="en-US" altLang="ko-KR"/>
              <a:t>Insert Date here</a:t>
            </a:r>
            <a:endParaRPr lang="en-US"/>
          </a:p>
        </p:txBody>
      </p:sp>
      <p:sp>
        <p:nvSpPr>
          <p:cNvPr id="8" name="Slide Number Placeholder 9"/>
          <p:cNvSpPr>
            <a:spLocks noGrp="1"/>
          </p:cNvSpPr>
          <p:nvPr>
            <p:ph type="sldNum" sz="quarter" idx="11"/>
          </p:nvPr>
        </p:nvSpPr>
        <p:spPr/>
        <p:txBody>
          <a:bodyPr/>
          <a:lstStyle>
            <a:lvl1pPr>
              <a:defRPr/>
            </a:lvl1pPr>
          </a:lstStyle>
          <a:p>
            <a:pPr>
              <a:defRPr/>
            </a:pPr>
            <a:fld id="{04F7DB43-830D-1046-BFA1-567429D83337}" type="slidenum">
              <a:rPr lang="en-US"/>
              <a:pPr>
                <a:defRPr/>
              </a:pPr>
              <a:t>‹#›</a:t>
            </a:fld>
            <a:endParaRPr lang="en-US" sz="1400">
              <a:latin typeface="Myriad Pro" charset="0"/>
            </a:endParaRPr>
          </a:p>
        </p:txBody>
      </p:sp>
      <p:sp>
        <p:nvSpPr>
          <p:cNvPr id="9" name="Footer Placeholder 10"/>
          <p:cNvSpPr>
            <a:spLocks noGrp="1"/>
          </p:cNvSpPr>
          <p:nvPr>
            <p:ph type="ftr" sz="quarter" idx="12"/>
          </p:nvPr>
        </p:nvSpPr>
        <p:spPr/>
        <p:txBody>
          <a:bodyPr/>
          <a:lstStyle>
            <a:lvl1pPr>
              <a:defRPr/>
            </a:lvl1pPr>
          </a:lstStyle>
          <a:p>
            <a:pPr>
              <a:defRPr/>
            </a:pPr>
            <a:r>
              <a:rPr lang="en-US"/>
              <a:t>3079-25-0048-00-0008-Coalition for Content Provenance and Authenticity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5DB8E80B-1874-4C45-88EE-460E555FCA94}" type="slidenum">
              <a:rPr lang="en-US"/>
              <a:pPr>
                <a:defRPr/>
              </a:pPr>
              <a:t>‹#›</a:t>
            </a:fld>
            <a:endParaRPr lang="en-US" sz="1400">
              <a:latin typeface="Myriad Pro"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193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9055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5D6DF435-CD6A-B846-9508-AB4D904659D5}" type="slidenum">
              <a:rPr lang="en-US"/>
              <a:pPr>
                <a:defRPr/>
              </a:pPr>
              <a:t>‹#›</a:t>
            </a:fld>
            <a:endParaRPr lang="en-US" sz="1400">
              <a:latin typeface="Myriad Pro"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0274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4500"/>
            </a:lvl1pPr>
          </a:lstStyle>
          <a:p>
            <a:r>
              <a:rPr lang="ko-KR" altLang="en-US"/>
              <a:t>마스터 제목 스타일 편집</a:t>
            </a:r>
          </a:p>
        </p:txBody>
      </p:sp>
      <p:sp>
        <p:nvSpPr>
          <p:cNvPr id="3" name="부제목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endParaRPr lang="en-US" dirty="0"/>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329509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600"/>
            <a:ext cx="8229600" cy="625474"/>
          </a:xfrm>
          <a:noFill/>
          <a:ln w="9525">
            <a:noFill/>
            <a:miter lim="800000"/>
            <a:headEnd/>
            <a:tailEnd/>
          </a:ln>
        </p:spPr>
        <p:txBody>
          <a:bodyPr vert="horz" wrap="square" lIns="91440" tIns="45720" rIns="91440" bIns="45720" numCol="1" anchor="ctr" anchorCtr="0" compatLnSpc="1">
            <a:prstTxWarp prst="textNoShape">
              <a:avLst/>
            </a:prstTxWarp>
          </a:bodyPr>
          <a:lstStyle>
            <a:lvl1pPr>
              <a:defRPr lang="ko-KR" altLang="en-US" sz="2800" b="1">
                <a:solidFill>
                  <a:schemeClr val="tx2"/>
                </a:solidFill>
                <a:cs typeface="ＭＳ Ｐゴシック" pitchFamily="-112" charset="-128"/>
              </a:defRPr>
            </a:lvl1pPr>
          </a:lstStyle>
          <a:p>
            <a:pPr lvl="0" eaLnBrk="0" fontAlgn="base" hangingPunct="0">
              <a:spcAft>
                <a:spcPct val="0"/>
              </a:spcAft>
            </a:pPr>
            <a:r>
              <a:rPr lang="ko-KR" altLang="en-US"/>
              <a:t>마스터 제목 스타일 편집</a:t>
            </a:r>
          </a:p>
        </p:txBody>
      </p:sp>
      <p:sp>
        <p:nvSpPr>
          <p:cNvPr id="3" name="내용 개체 틀 2"/>
          <p:cNvSpPr>
            <a:spLocks noGrp="1"/>
          </p:cNvSpPr>
          <p:nvPr>
            <p:ph idx="1"/>
          </p:nvPr>
        </p:nvSpPr>
        <p:spPr>
          <a:xfrm>
            <a:off x="457200" y="1219200"/>
            <a:ext cx="8229600" cy="470535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9"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0"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endParaRPr lang="en-US" dirty="0"/>
          </a:p>
        </p:txBody>
      </p:sp>
      <p:sp>
        <p:nvSpPr>
          <p:cNvPr id="11"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2518125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b"/>
          <a:lstStyle>
            <a:lvl1pPr>
              <a:defRPr sz="4500"/>
            </a:lvl1pPr>
          </a:lstStyle>
          <a:p>
            <a:r>
              <a:rPr lang="ko-KR" altLang="en-US"/>
              <a:t>마스터 제목 스타일 편집</a:t>
            </a:r>
          </a:p>
        </p:txBody>
      </p:sp>
      <p:sp>
        <p:nvSpPr>
          <p:cNvPr id="3" name="텍스트 개체 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endParaRPr lang="en-US" dirty="0"/>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8339646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626217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a:t>마스터 제목 스타일 편집</a:t>
            </a:r>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8" name="바닥글 개체 틀 7"/>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9" name="슬라이드 번호 개체 틀 8"/>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11236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6"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7" name="바닥글 개체 틀 4"/>
          <p:cNvSpPr>
            <a:spLocks noGrp="1"/>
          </p:cNvSpPr>
          <p:nvPr>
            <p:ph type="ftr" sz="quarter" idx="11"/>
          </p:nvPr>
        </p:nvSpPr>
        <p:spPr>
          <a:xfrm>
            <a:off x="457200" y="6610350"/>
            <a:ext cx="8229600" cy="3238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endParaRPr lang="en-US" dirty="0"/>
          </a:p>
        </p:txBody>
      </p:sp>
      <p:sp>
        <p:nvSpPr>
          <p:cNvPr id="8"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1416472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8"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9"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endParaRPr lang="en-US" dirty="0"/>
          </a:p>
        </p:txBody>
      </p:sp>
      <p:sp>
        <p:nvSpPr>
          <p:cNvPr id="10"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138705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Content Placeholder 2"/>
          <p:cNvSpPr>
            <a:spLocks noGrp="1"/>
          </p:cNvSpPr>
          <p:nvPr>
            <p:ph idx="1"/>
          </p:nvPr>
        </p:nvSpPr>
        <p:spPr>
          <a:xfrm>
            <a:off x="609600" y="13716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2E1C35-070C-B34E-A7FF-C7EF50ECC007}" type="slidenum">
              <a:rPr lang="en-US"/>
              <a:pPr>
                <a:defRPr/>
              </a:pPr>
              <a:t>‹#›</a:t>
            </a:fld>
            <a:endParaRPr lang="en-US" sz="1400">
              <a:latin typeface="Myriad Pro"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내용 개체 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32685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그림 개체 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082388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410444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3079-25-0048-00-0008-Coalition for Content Provenance and Authenticity</a:t>
            </a:r>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650366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제목 슬라이드">
    <p:bg>
      <p:bgPr>
        <a:solidFill>
          <a:srgbClr val="1088C4"/>
        </a:solidFill>
        <a:effectLst/>
      </p:bgPr>
    </p:bg>
    <p:spTree>
      <p:nvGrpSpPr>
        <p:cNvPr id="1" name=""/>
        <p:cNvGrpSpPr/>
        <p:nvPr/>
      </p:nvGrpSpPr>
      <p:grpSpPr>
        <a:xfrm>
          <a:off x="0" y="0"/>
          <a:ext cx="0" cy="0"/>
          <a:chOff x="0" y="0"/>
          <a:chExt cx="0" cy="0"/>
        </a:xfrm>
      </p:grpSpPr>
      <p:pic>
        <p:nvPicPr>
          <p:cNvPr id="10" name="Picture 2" descr="00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1" y="4001476"/>
            <a:ext cx="8458200" cy="214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직사각형 8"/>
          <p:cNvSpPr/>
          <p:nvPr userDrawn="1"/>
        </p:nvSpPr>
        <p:spPr>
          <a:xfrm>
            <a:off x="0" y="1023815"/>
            <a:ext cx="9144000" cy="160997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a:xfrm>
            <a:off x="685800" y="1122363"/>
            <a:ext cx="7772400" cy="1344309"/>
          </a:xfrm>
        </p:spPr>
        <p:txBody>
          <a:bodyPr anchor="ctr">
            <a:normAutofit/>
          </a:bodyPr>
          <a:lstStyle>
            <a:lvl1pPr algn="ctr">
              <a:defRPr sz="4800" baseline="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3573154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제목 슬라이드">
    <p:bg>
      <p:bgPr>
        <a:solidFill>
          <a:srgbClr val="1088C4"/>
        </a:solidFill>
        <a:effectLst/>
      </p:bgPr>
    </p:bg>
    <p:spTree>
      <p:nvGrpSpPr>
        <p:cNvPr id="1" name=""/>
        <p:cNvGrpSpPr/>
        <p:nvPr/>
      </p:nvGrpSpPr>
      <p:grpSpPr>
        <a:xfrm>
          <a:off x="0" y="0"/>
          <a:ext cx="0" cy="0"/>
          <a:chOff x="0" y="0"/>
          <a:chExt cx="0" cy="0"/>
        </a:xfrm>
      </p:grpSpPr>
      <p:pic>
        <p:nvPicPr>
          <p:cNvPr id="11" name="Picture 2" descr="pattern_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92375"/>
            <a:ext cx="9144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attern_0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514826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attern_0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62150" y="0"/>
            <a:ext cx="7181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2336801"/>
            <a:ext cx="6858000" cy="1655762"/>
          </a:xfrm>
        </p:spPr>
        <p:txBody>
          <a:bodyPr anchor="ctr">
            <a:normAutofit/>
          </a:bodyPr>
          <a:lstStyle>
            <a:lvl1pPr marL="0" indent="0" algn="ctr">
              <a:buNone/>
              <a:defRPr sz="4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en-US" dirty="0"/>
          </a:p>
        </p:txBody>
      </p:sp>
    </p:spTree>
    <p:extLst>
      <p:ext uri="{BB962C8B-B14F-4D97-AF65-F5344CB8AC3E}">
        <p14:creationId xmlns:p14="http://schemas.microsoft.com/office/powerpoint/2010/main" val="6436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cxnSp>
        <p:nvCxnSpPr>
          <p:cNvPr id="7" name="직선 연결선 6"/>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5" name="그림 4">
            <a:extLst>
              <a:ext uri="{FF2B5EF4-FFF2-40B4-BE49-F238E27FC236}">
                <a16:creationId xmlns:a16="http://schemas.microsoft.com/office/drawing/2014/main" id="{DE1CE7A8-BA9E-4DCB-BE1F-6785074DEF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11021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599146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354378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r>
              <a:rPr lang="en-US" altLang="ko-KR"/>
              <a:t>Insert Date here</a:t>
            </a:r>
            <a:endParaRPr lang="ko-KR" altLang="en-US"/>
          </a:p>
        </p:txBody>
      </p:sp>
      <p:sp>
        <p:nvSpPr>
          <p:cNvPr id="8" name="Footer Placeholder 7"/>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9" name="Slide Number Placeholder 8"/>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62795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25151530-862B-9346-A97E-4A574C8B779C}" type="slidenum">
              <a:rPr lang="en-US"/>
              <a:pPr>
                <a:defRPr/>
              </a:pPr>
              <a:t>‹#›</a:t>
            </a:fld>
            <a:endParaRPr lang="en-US" sz="1400">
              <a:latin typeface="Myriad Pro"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cxnSp>
        <p:nvCxnSpPr>
          <p:cNvPr id="6" name="직선 연결선 5"/>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5"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p>
        </p:txBody>
      </p:sp>
      <p:sp>
        <p:nvSpPr>
          <p:cNvPr id="16"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7"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8"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10" name="그림 9">
            <a:extLst>
              <a:ext uri="{FF2B5EF4-FFF2-40B4-BE49-F238E27FC236}">
                <a16:creationId xmlns:a16="http://schemas.microsoft.com/office/drawing/2014/main" id="{2F1DA4E6-C195-4C7B-B23E-D01A6A5A25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3850473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cxnSp>
        <p:nvCxnSpPr>
          <p:cNvPr id="6" name="직선 연결선 5"/>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9" name="그림 8">
            <a:extLst>
              <a:ext uri="{FF2B5EF4-FFF2-40B4-BE49-F238E27FC236}">
                <a16:creationId xmlns:a16="http://schemas.microsoft.com/office/drawing/2014/main" id="{ECA362BF-C9A2-4FB6-8BDC-F051490F3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3217344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8" name="그림 7">
            <a:extLst>
              <a:ext uri="{FF2B5EF4-FFF2-40B4-BE49-F238E27FC236}">
                <a16:creationId xmlns:a16="http://schemas.microsoft.com/office/drawing/2014/main" id="{714E5D77-DD01-4493-BAD3-ADD6993D13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1567897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38275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822629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392734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3079-25-0048-00-0008-Coalition for Content Provenance and Authenticity</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904851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358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Content Placeholder 2"/>
          <p:cNvSpPr>
            <a:spLocks noGrp="1"/>
          </p:cNvSpPr>
          <p:nvPr>
            <p:ph idx="1"/>
          </p:nvPr>
        </p:nvSpPr>
        <p:spPr>
          <a:xfrm>
            <a:off x="609600" y="13716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2E1C35-070C-B34E-A7FF-C7EF50ECC007}" type="slidenum">
              <a:rPr lang="en-US"/>
              <a:pPr>
                <a:defRPr/>
              </a:pPr>
              <a:t>‹#›</a:t>
            </a:fld>
            <a:endParaRPr lang="en-US" sz="1400">
              <a:latin typeface="Myriad Pro" charset="0"/>
            </a:endParaRPr>
          </a:p>
        </p:txBody>
      </p:sp>
    </p:spTree>
    <p:extLst>
      <p:ext uri="{BB962C8B-B14F-4D97-AF65-F5344CB8AC3E}">
        <p14:creationId xmlns:p14="http://schemas.microsoft.com/office/powerpoint/2010/main" val="3672421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25151530-862B-9346-A97E-4A574C8B779C}" type="slidenum">
              <a:rPr lang="en-US"/>
              <a:pPr>
                <a:defRPr/>
              </a:pPr>
              <a:t>‹#›</a:t>
            </a:fld>
            <a:endParaRPr lang="en-US" sz="1400">
              <a:latin typeface="Myriad Pro" charset="0"/>
            </a:endParaRPr>
          </a:p>
        </p:txBody>
      </p:sp>
    </p:spTree>
    <p:extLst>
      <p:ext uri="{BB962C8B-B14F-4D97-AF65-F5344CB8AC3E}">
        <p14:creationId xmlns:p14="http://schemas.microsoft.com/office/powerpoint/2010/main" val="245277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7CBAEA6A-4D89-7943-A8FF-D2FD5DF21EDA}" type="slidenum">
              <a:rPr lang="en-US"/>
              <a:pPr>
                <a:defRPr/>
              </a:pPr>
              <a:t>‹#›</a:t>
            </a:fld>
            <a:endParaRPr lang="en-US" sz="1400">
              <a:latin typeface="Myriad Pro"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7CBAEA6A-4D89-7943-A8FF-D2FD5DF21EDA}" type="slidenum">
              <a:rPr lang="en-US"/>
              <a:pPr>
                <a:defRPr/>
              </a:pPr>
              <a:t>‹#›</a:t>
            </a:fld>
            <a:endParaRPr lang="en-US" sz="1400">
              <a:latin typeface="Myriad Pro" charset="0"/>
            </a:endParaRPr>
          </a:p>
        </p:txBody>
      </p:sp>
    </p:spTree>
    <p:extLst>
      <p:ext uri="{BB962C8B-B14F-4D97-AF65-F5344CB8AC3E}">
        <p14:creationId xmlns:p14="http://schemas.microsoft.com/office/powerpoint/2010/main" val="1564772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9" name="Rectangle 6"/>
          <p:cNvSpPr>
            <a:spLocks noGrp="1" noChangeArrowheads="1"/>
          </p:cNvSpPr>
          <p:nvPr>
            <p:ph type="sldNum" sz="quarter" idx="12"/>
          </p:nvPr>
        </p:nvSpPr>
        <p:spPr>
          <a:ln/>
        </p:spPr>
        <p:txBody>
          <a:bodyPr/>
          <a:lstStyle>
            <a:lvl1pPr>
              <a:defRPr/>
            </a:lvl1pPr>
          </a:lstStyle>
          <a:p>
            <a:pPr>
              <a:defRPr/>
            </a:pPr>
            <a:fld id="{B8833148-389D-4145-BA83-3955F191B085}" type="slidenum">
              <a:rPr lang="en-US"/>
              <a:pPr>
                <a:defRPr/>
              </a:pPr>
              <a:t>‹#›</a:t>
            </a:fld>
            <a:endParaRPr lang="en-US" sz="1400">
              <a:latin typeface="Myriad Pro" charset="0"/>
            </a:endParaRPr>
          </a:p>
        </p:txBody>
      </p:sp>
    </p:spTree>
    <p:extLst>
      <p:ext uri="{BB962C8B-B14F-4D97-AF65-F5344CB8AC3E}">
        <p14:creationId xmlns:p14="http://schemas.microsoft.com/office/powerpoint/2010/main" val="94954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5" name="Rectangle 6"/>
          <p:cNvSpPr>
            <a:spLocks noGrp="1" noChangeArrowheads="1"/>
          </p:cNvSpPr>
          <p:nvPr>
            <p:ph type="sldNum" sz="quarter" idx="12"/>
          </p:nvPr>
        </p:nvSpPr>
        <p:spPr>
          <a:ln/>
        </p:spPr>
        <p:txBody>
          <a:bodyPr/>
          <a:lstStyle>
            <a:lvl1pPr>
              <a:defRPr/>
            </a:lvl1pPr>
          </a:lstStyle>
          <a:p>
            <a:pPr>
              <a:defRPr/>
            </a:pPr>
            <a:fld id="{5D37D910-186D-B944-A59B-CFB2E82D193D}" type="slidenum">
              <a:rPr lang="en-US"/>
              <a:pPr>
                <a:defRPr/>
              </a:pPr>
              <a:t>‹#›</a:t>
            </a:fld>
            <a:endParaRPr lang="en-US" sz="1400">
              <a:latin typeface="Myriad Pro" charset="0"/>
            </a:endParaRPr>
          </a:p>
        </p:txBody>
      </p:sp>
    </p:spTree>
    <p:extLst>
      <p:ext uri="{BB962C8B-B14F-4D97-AF65-F5344CB8AC3E}">
        <p14:creationId xmlns:p14="http://schemas.microsoft.com/office/powerpoint/2010/main" val="1426825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4" name="Rectangle 6"/>
          <p:cNvSpPr>
            <a:spLocks noGrp="1" noChangeArrowheads="1"/>
          </p:cNvSpPr>
          <p:nvPr>
            <p:ph type="sldNum" sz="quarter" idx="12"/>
          </p:nvPr>
        </p:nvSpPr>
        <p:spPr>
          <a:ln/>
        </p:spPr>
        <p:txBody>
          <a:bodyPr/>
          <a:lstStyle>
            <a:lvl1pPr>
              <a:defRPr/>
            </a:lvl1pPr>
          </a:lstStyle>
          <a:p>
            <a:pPr>
              <a:defRPr/>
            </a:pPr>
            <a:fld id="{4B9BF26B-5BF7-A441-824D-2B58A1CEF3A6}" type="slidenum">
              <a:rPr lang="en-US"/>
              <a:pPr>
                <a:defRPr/>
              </a:pPr>
              <a:t>‹#›</a:t>
            </a:fld>
            <a:endParaRPr lang="en-US" sz="1400">
              <a:latin typeface="Myriad Pro" charset="0"/>
            </a:endParaRPr>
          </a:p>
        </p:txBody>
      </p:sp>
    </p:spTree>
    <p:extLst>
      <p:ext uri="{BB962C8B-B14F-4D97-AF65-F5344CB8AC3E}">
        <p14:creationId xmlns:p14="http://schemas.microsoft.com/office/powerpoint/2010/main" val="308106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5F4E890C-18FA-EB4D-A659-13D1100DA7A5}" type="slidenum">
              <a:rPr lang="en-US"/>
              <a:pPr>
                <a:defRPr/>
              </a:pPr>
              <a:t>‹#›</a:t>
            </a:fld>
            <a:endParaRPr lang="en-US" sz="1400">
              <a:latin typeface="Myriad Pro" charset="0"/>
            </a:endParaRPr>
          </a:p>
        </p:txBody>
      </p:sp>
    </p:spTree>
    <p:extLst>
      <p:ext uri="{BB962C8B-B14F-4D97-AF65-F5344CB8AC3E}">
        <p14:creationId xmlns:p14="http://schemas.microsoft.com/office/powerpoint/2010/main" val="2923256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5A3DE15D-E6AD-C14A-8CF8-1C5B9405B462}" type="slidenum">
              <a:rPr lang="en-US"/>
              <a:pPr>
                <a:defRPr/>
              </a:pPr>
              <a:t>‹#›</a:t>
            </a:fld>
            <a:endParaRPr lang="en-US" sz="1400">
              <a:latin typeface="Myriad Pro" charset="0"/>
            </a:endParaRPr>
          </a:p>
        </p:txBody>
      </p:sp>
    </p:spTree>
    <p:extLst>
      <p:ext uri="{BB962C8B-B14F-4D97-AF65-F5344CB8AC3E}">
        <p14:creationId xmlns:p14="http://schemas.microsoft.com/office/powerpoint/2010/main" val="2507528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5DB8E80B-1874-4C45-88EE-460E555FCA94}" type="slidenum">
              <a:rPr lang="en-US"/>
              <a:pPr>
                <a:defRPr/>
              </a:pPr>
              <a:t>‹#›</a:t>
            </a:fld>
            <a:endParaRPr lang="en-US" sz="1400">
              <a:latin typeface="Myriad Pro" charset="0"/>
            </a:endParaRPr>
          </a:p>
        </p:txBody>
      </p:sp>
    </p:spTree>
    <p:extLst>
      <p:ext uri="{BB962C8B-B14F-4D97-AF65-F5344CB8AC3E}">
        <p14:creationId xmlns:p14="http://schemas.microsoft.com/office/powerpoint/2010/main" val="3501989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193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9055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6" name="Rectangle 6"/>
          <p:cNvSpPr>
            <a:spLocks noGrp="1" noChangeArrowheads="1"/>
          </p:cNvSpPr>
          <p:nvPr>
            <p:ph type="sldNum" sz="quarter" idx="12"/>
          </p:nvPr>
        </p:nvSpPr>
        <p:spPr>
          <a:ln/>
        </p:spPr>
        <p:txBody>
          <a:bodyPr/>
          <a:lstStyle>
            <a:lvl1pPr>
              <a:defRPr/>
            </a:lvl1pPr>
          </a:lstStyle>
          <a:p>
            <a:pPr>
              <a:defRPr/>
            </a:pPr>
            <a:fld id="{5D6DF435-CD6A-B846-9508-AB4D904659D5}" type="slidenum">
              <a:rPr lang="en-US"/>
              <a:pPr>
                <a:defRPr/>
              </a:pPr>
              <a:t>‹#›</a:t>
            </a:fld>
            <a:endParaRPr lang="en-US" sz="1400">
              <a:latin typeface="Myriad Pro" charset="0"/>
            </a:endParaRPr>
          </a:p>
        </p:txBody>
      </p:sp>
    </p:spTree>
    <p:extLst>
      <p:ext uri="{BB962C8B-B14F-4D97-AF65-F5344CB8AC3E}">
        <p14:creationId xmlns:p14="http://schemas.microsoft.com/office/powerpoint/2010/main" val="3165020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121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922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9" name="Rectangle 6"/>
          <p:cNvSpPr>
            <a:spLocks noGrp="1" noChangeArrowheads="1"/>
          </p:cNvSpPr>
          <p:nvPr>
            <p:ph type="sldNum" sz="quarter" idx="12"/>
          </p:nvPr>
        </p:nvSpPr>
        <p:spPr>
          <a:ln/>
        </p:spPr>
        <p:txBody>
          <a:bodyPr/>
          <a:lstStyle>
            <a:lvl1pPr>
              <a:defRPr/>
            </a:lvl1pPr>
          </a:lstStyle>
          <a:p>
            <a:pPr>
              <a:defRPr/>
            </a:pPr>
            <a:fld id="{B8833148-389D-4145-BA83-3955F191B085}" type="slidenum">
              <a:rPr lang="en-US"/>
              <a:pPr>
                <a:defRPr/>
              </a:pPr>
              <a:t>‹#›</a:t>
            </a:fld>
            <a:endParaRPr lang="en-US" sz="1400">
              <a:latin typeface="Myriad Pro"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5" name="Rectangle 6"/>
          <p:cNvSpPr>
            <a:spLocks noGrp="1" noChangeArrowheads="1"/>
          </p:cNvSpPr>
          <p:nvPr>
            <p:ph type="sldNum" sz="quarter" idx="12"/>
          </p:nvPr>
        </p:nvSpPr>
        <p:spPr>
          <a:ln/>
        </p:spPr>
        <p:txBody>
          <a:bodyPr/>
          <a:lstStyle>
            <a:lvl1pPr>
              <a:defRPr/>
            </a:lvl1pPr>
          </a:lstStyle>
          <a:p>
            <a:pPr>
              <a:defRPr/>
            </a:pPr>
            <a:fld id="{5D37D910-186D-B944-A59B-CFB2E82D193D}" type="slidenum">
              <a:rPr lang="en-US"/>
              <a:pPr>
                <a:defRPr/>
              </a:pPr>
              <a:t>‹#›</a:t>
            </a:fld>
            <a:endParaRPr lang="en-US" sz="1400">
              <a:latin typeface="Myriad Pro"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4" name="Rectangle 6"/>
          <p:cNvSpPr>
            <a:spLocks noGrp="1" noChangeArrowheads="1"/>
          </p:cNvSpPr>
          <p:nvPr>
            <p:ph type="sldNum" sz="quarter" idx="12"/>
          </p:nvPr>
        </p:nvSpPr>
        <p:spPr>
          <a:ln/>
        </p:spPr>
        <p:txBody>
          <a:bodyPr/>
          <a:lstStyle>
            <a:lvl1pPr>
              <a:defRPr/>
            </a:lvl1pPr>
          </a:lstStyle>
          <a:p>
            <a:pPr>
              <a:defRPr/>
            </a:pPr>
            <a:fld id="{4B9BF26B-5BF7-A441-824D-2B58A1CEF3A6}" type="slidenum">
              <a:rPr lang="en-US"/>
              <a:pPr>
                <a:defRPr/>
              </a:pPr>
              <a:t>‹#›</a:t>
            </a:fld>
            <a:endParaRPr lang="en-US" sz="1400">
              <a:latin typeface="Myriad Pro"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5F4E890C-18FA-EB4D-A659-13D1100DA7A5}" type="slidenum">
              <a:rPr lang="en-US"/>
              <a:pPr>
                <a:defRPr/>
              </a:pPr>
              <a:t>‹#›</a:t>
            </a:fld>
            <a:endParaRPr lang="en-US" sz="1400">
              <a:latin typeface="Myriad Pro"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3079-25-0048-00-0008-Coalition for Content Provenance and Authenticity</a:t>
            </a:r>
          </a:p>
        </p:txBody>
      </p:sp>
      <p:sp>
        <p:nvSpPr>
          <p:cNvPr id="7" name="Rectangle 6"/>
          <p:cNvSpPr>
            <a:spLocks noGrp="1" noChangeArrowheads="1"/>
          </p:cNvSpPr>
          <p:nvPr>
            <p:ph type="sldNum" sz="quarter" idx="12"/>
          </p:nvPr>
        </p:nvSpPr>
        <p:spPr>
          <a:ln/>
        </p:spPr>
        <p:txBody>
          <a:bodyPr/>
          <a:lstStyle>
            <a:lvl1pPr>
              <a:defRPr/>
            </a:lvl1pPr>
          </a:lstStyle>
          <a:p>
            <a:pPr>
              <a:defRPr/>
            </a:pPr>
            <a:fld id="{5A3DE15D-E6AD-C14A-8CF8-1C5B9405B462}" type="slidenum">
              <a:rPr lang="en-US"/>
              <a:pPr>
                <a:defRPr/>
              </a:pPr>
              <a:t>‹#›</a:t>
            </a:fld>
            <a:endParaRPr lang="en-US" sz="1400">
              <a:latin typeface="Myriad Pro"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5.png"/><Relationship Id="rId2" Type="http://schemas.openxmlformats.org/officeDocument/2006/relationships/slideLayout" Target="../slideLayouts/slideLayout38.xml"/><Relationship Id="rId16" Type="http://schemas.openxmlformats.org/officeDocument/2006/relationships/image" Target="../media/image6.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3" descr="IEEE_SA_Bar_Graphic_long_rgb"/>
          <p:cNvPicPr>
            <a:picLocks noChangeAspect="1" noChangeArrowheads="1"/>
          </p:cNvPicPr>
          <p:nvPr/>
        </p:nvPicPr>
        <p:blipFill>
          <a:blip/>
          <a:srcRect/>
          <a:stretch>
            <a:fillRect/>
          </a:stretch>
        </p:blipFill>
        <p:spPr bwMode="auto">
          <a:xfrm>
            <a:off x="0" y="6172200"/>
            <a:ext cx="9190038" cy="4381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09600" y="304800"/>
            <a:ext cx="80772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524000"/>
            <a:ext cx="8077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086600" y="6629400"/>
            <a:ext cx="1066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ltLang="ko-KR"/>
              <a:t>Insert Date here</a:t>
            </a:r>
            <a:endParaRPr lang="en-US"/>
          </a:p>
        </p:txBody>
      </p:sp>
      <p:sp>
        <p:nvSpPr>
          <p:cNvPr id="1029" name="Rectangle 5"/>
          <p:cNvSpPr>
            <a:spLocks noGrp="1" noChangeArrowheads="1"/>
          </p:cNvSpPr>
          <p:nvPr>
            <p:ph type="ftr" sz="quarter" idx="3"/>
          </p:nvPr>
        </p:nvSpPr>
        <p:spPr bwMode="auto">
          <a:xfrm>
            <a:off x="609600" y="6629400"/>
            <a:ext cx="4800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t>3079-25-0048-00-0008-Coalition for Content Provenance and Authenticity</a:t>
            </a:r>
          </a:p>
        </p:txBody>
      </p:sp>
      <p:sp>
        <p:nvSpPr>
          <p:cNvPr id="1030" name="Rectangle 6"/>
          <p:cNvSpPr>
            <a:spLocks noGrp="1" noChangeArrowheads="1"/>
          </p:cNvSpPr>
          <p:nvPr>
            <p:ph type="sldNum" sz="quarter" idx="4"/>
          </p:nvPr>
        </p:nvSpPr>
        <p:spPr bwMode="auto">
          <a:xfrm>
            <a:off x="8705850" y="6629400"/>
            <a:ext cx="4381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b="1">
                <a:solidFill>
                  <a:srgbClr val="000000"/>
                </a:solidFill>
                <a:latin typeface="Arial" pitchFamily="-84" charset="0"/>
              </a:defRPr>
            </a:lvl1pPr>
          </a:lstStyle>
          <a:p>
            <a:pPr>
              <a:defRPr/>
            </a:pPr>
            <a:fld id="{2E8BD8E8-FEBE-4B48-A872-D5E72F1EB77B}" type="slidenum">
              <a:rPr lang="en-US"/>
              <a:pPr>
                <a:defRPr/>
              </a:pPr>
              <a:t>‹#›</a:t>
            </a:fld>
            <a:endParaRPr lang="en-US" sz="1400">
              <a:latin typeface="Myriad Pro" charset="0"/>
            </a:endParaRPr>
          </a:p>
        </p:txBody>
      </p:sp>
      <p:pic>
        <p:nvPicPr>
          <p:cNvPr id="1032" name="Picture 24" descr="IEEE_white"/>
          <p:cNvPicPr>
            <a:picLocks noChangeAspect="1" noChangeArrowheads="1"/>
          </p:cNvPicPr>
          <p:nvPr/>
        </p:nvPicPr>
        <p:blipFill>
          <a:blip r:embed="rId14"/>
          <a:srcRect/>
          <a:stretch>
            <a:fillRect/>
          </a:stretch>
        </p:blipFill>
        <p:spPr bwMode="auto">
          <a:xfrm>
            <a:off x="8001000" y="6248400"/>
            <a:ext cx="901700" cy="265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6"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8" r:id="rId12"/>
  </p:sldLayoutIdLst>
  <p:hf hdr="0" dt="0"/>
  <p:txStyles>
    <p:titleStyle>
      <a:lvl1pPr algn="l" rtl="0" eaLnBrk="0" fontAlgn="base" hangingPunct="0">
        <a:spcBef>
          <a:spcPct val="0"/>
        </a:spcBef>
        <a:spcAft>
          <a:spcPct val="0"/>
        </a:spcAft>
        <a:defRPr sz="2800" b="1">
          <a:solidFill>
            <a:schemeClr val="tx2"/>
          </a:solidFill>
          <a:latin typeface="+mj-lt"/>
          <a:ea typeface="+mj-ea"/>
          <a:cs typeface="ＭＳ Ｐゴシック" pitchFamily="-112" charset="-128"/>
        </a:defRPr>
      </a:lvl1pPr>
      <a:lvl2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2pPr>
      <a:lvl3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3pPr>
      <a:lvl4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4pPr>
      <a:lvl5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6pPr>
      <a:lvl7pPr marL="9144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7pPr>
      <a:lvl8pPr marL="13716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8pPr>
      <a:lvl9pPr marL="18288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9pPr>
    </p:titleStyle>
    <p:bodyStyle>
      <a:lvl1pPr marL="342900" indent="-342900" algn="l" rtl="0" eaLnBrk="0" fontAlgn="base" hangingPunct="0">
        <a:spcBef>
          <a:spcPct val="50000"/>
        </a:spcBef>
        <a:spcAft>
          <a:spcPct val="0"/>
        </a:spcAft>
        <a:defRPr>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a:solidFill>
            <a:schemeClr val="tx1"/>
          </a:solidFill>
          <a:latin typeface="+mn-lt"/>
          <a:ea typeface="+mn-ea"/>
          <a:cs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mn-ea"/>
          <a:cs typeface="ＭＳ Ｐゴシック" pitchFamily="-112" charset="-128"/>
        </a:defRPr>
      </a:lvl3pPr>
      <a:lvl4pPr marL="16002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4pPr>
      <a:lvl5pPr marL="20574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52401"/>
            <a:ext cx="8229600" cy="6095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fontAlgn="base" hangingPunct="0">
              <a:spcAft>
                <a:spcPct val="0"/>
              </a:spcAft>
            </a:pPr>
            <a:r>
              <a:rPr lang="ko-KR" altLang="en-US"/>
              <a:t>마스터 제목 스타일 편집</a:t>
            </a:r>
          </a:p>
        </p:txBody>
      </p:sp>
      <p:sp>
        <p:nvSpPr>
          <p:cNvPr id="3" name="텍스트 개체 틀 2"/>
          <p:cNvSpPr>
            <a:spLocks noGrp="1"/>
          </p:cNvSpPr>
          <p:nvPr>
            <p:ph type="body" idx="1"/>
          </p:nvPr>
        </p:nvSpPr>
        <p:spPr>
          <a:xfrm>
            <a:off x="457200" y="1066800"/>
            <a:ext cx="8229600" cy="4800600"/>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8"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3079-25-0048-00-0008-Coalition for Content Provenance and Authenticity</a:t>
            </a:r>
          </a:p>
        </p:txBody>
      </p:sp>
      <p:sp>
        <p:nvSpPr>
          <p:cNvPr id="9"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1" name="Picture 24" descr="IEEE_white"/>
          <p:cNvPicPr>
            <a:picLocks noChangeAspect="1" noChangeArrowheads="1"/>
          </p:cNvPicPr>
          <p:nvPr userDrawn="1"/>
        </p:nvPicPr>
        <p:blipFill>
          <a:blip r:embed="rId13"/>
          <a:srcRect/>
          <a:stretch>
            <a:fillRect/>
          </a:stretch>
        </p:blipFill>
        <p:spPr bwMode="auto">
          <a:xfrm>
            <a:off x="8001000" y="6248400"/>
            <a:ext cx="901700" cy="265113"/>
          </a:xfrm>
          <a:prstGeom prst="rect">
            <a:avLst/>
          </a:prstGeom>
          <a:noFill/>
          <a:ln w="9525">
            <a:noFill/>
            <a:miter lim="800000"/>
            <a:headEnd/>
            <a:tailEnd/>
          </a:ln>
        </p:spPr>
      </p:pic>
      <p:pic>
        <p:nvPicPr>
          <p:cNvPr id="10" name="그림 9">
            <a:extLst>
              <a:ext uri="{FF2B5EF4-FFF2-40B4-BE49-F238E27FC236}">
                <a16:creationId xmlns:a16="http://schemas.microsoft.com/office/drawing/2014/main" id="{BA82BADF-1C41-46E8-83B0-638BA0B7F6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1378" y="49211"/>
            <a:ext cx="887095" cy="723683"/>
          </a:xfrm>
          <a:prstGeom prst="rect">
            <a:avLst/>
          </a:prstGeom>
        </p:spPr>
      </p:pic>
      <p:pic>
        <p:nvPicPr>
          <p:cNvPr id="12" name="Picture 23" descr="IEEE_SA_Bar_Graphic_long_rgb">
            <a:extLst>
              <a:ext uri="{FF2B5EF4-FFF2-40B4-BE49-F238E27FC236}">
                <a16:creationId xmlns:a16="http://schemas.microsoft.com/office/drawing/2014/main" id="{75C9D90F-5989-45BC-97CE-2CCBD1CED445}"/>
              </a:ext>
            </a:extLst>
          </p:cNvPr>
          <p:cNvPicPr>
            <a:picLocks noChangeAspect="1" noChangeArrowheads="1"/>
          </p:cNvPicPr>
          <p:nvPr userDrawn="1"/>
        </p:nvPicPr>
        <p:blipFill>
          <a:blip r:embed="rId15"/>
          <a:srcRect/>
          <a:stretch>
            <a:fillRect/>
          </a:stretch>
        </p:blipFill>
        <p:spPr bwMode="auto">
          <a:xfrm>
            <a:off x="-23019" y="6154783"/>
            <a:ext cx="9190038" cy="438150"/>
          </a:xfrm>
          <a:prstGeom prst="rect">
            <a:avLst/>
          </a:prstGeom>
          <a:noFill/>
          <a:ln w="9525">
            <a:noFill/>
            <a:miter lim="800000"/>
            <a:headEnd/>
            <a:tailEnd/>
          </a:ln>
        </p:spPr>
      </p:pic>
      <p:pic>
        <p:nvPicPr>
          <p:cNvPr id="13" name="Picture 24" descr="IEEE_white">
            <a:extLst>
              <a:ext uri="{FF2B5EF4-FFF2-40B4-BE49-F238E27FC236}">
                <a16:creationId xmlns:a16="http://schemas.microsoft.com/office/drawing/2014/main" id="{D017F24A-097C-497D-B202-3F04A05189F9}"/>
              </a:ext>
            </a:extLst>
          </p:cNvPr>
          <p:cNvPicPr>
            <a:picLocks noChangeAspect="1" noChangeArrowheads="1"/>
          </p:cNvPicPr>
          <p:nvPr userDrawn="1"/>
        </p:nvPicPr>
        <p:blipFill>
          <a:blip r:embed="rId13"/>
          <a:srcRect/>
          <a:stretch>
            <a:fillRect/>
          </a:stretch>
        </p:blipFill>
        <p:spPr bwMode="auto">
          <a:xfrm>
            <a:off x="7977981" y="6230983"/>
            <a:ext cx="901700" cy="265113"/>
          </a:xfrm>
          <a:prstGeom prst="rect">
            <a:avLst/>
          </a:prstGeom>
          <a:noFill/>
          <a:ln w="9525">
            <a:noFill/>
            <a:miter lim="800000"/>
            <a:headEnd/>
            <a:tailEnd/>
          </a:ln>
        </p:spPr>
      </p:pic>
    </p:spTree>
    <p:extLst>
      <p:ext uri="{BB962C8B-B14F-4D97-AF65-F5344CB8AC3E}">
        <p14:creationId xmlns:p14="http://schemas.microsoft.com/office/powerpoint/2010/main" val="121174388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hdr="0" dt="0"/>
  <p:txStyles>
    <p:titleStyle>
      <a:lvl1pPr algn="l" defTabSz="685800" rtl="0" eaLnBrk="1" latinLnBrk="1" hangingPunct="1">
        <a:lnSpc>
          <a:spcPct val="90000"/>
        </a:lnSpc>
        <a:spcBef>
          <a:spcPct val="0"/>
        </a:spcBef>
        <a:buNone/>
        <a:defRPr lang="ko-KR" altLang="en-US" sz="2800" b="1" kern="1200">
          <a:solidFill>
            <a:schemeClr val="tx2"/>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366" y="134881"/>
            <a:ext cx="8699545" cy="58874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227367" y="999920"/>
            <a:ext cx="8699544" cy="5286579"/>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4" name="Date Placeholder 3"/>
          <p:cNvSpPr>
            <a:spLocks noGrp="1"/>
          </p:cNvSpPr>
          <p:nvPr>
            <p:ph type="dt" sz="half" idx="2"/>
          </p:nvPr>
        </p:nvSpPr>
        <p:spPr>
          <a:xfrm>
            <a:off x="3548438" y="6481833"/>
            <a:ext cx="2057400" cy="305032"/>
          </a:xfrm>
          <a:prstGeom prst="rect">
            <a:avLst/>
          </a:prstGeom>
        </p:spPr>
        <p:txBody>
          <a:bodyPr vert="horz" lIns="91440" tIns="45720" rIns="91440" bIns="45720" rtlCol="0" anchor="ctr"/>
          <a:lstStyle>
            <a:lvl1pPr algn="ctr">
              <a:defRPr sz="1050" baseline="0">
                <a:solidFill>
                  <a:schemeClr val="tx1">
                    <a:tint val="75000"/>
                  </a:schemeClr>
                </a:solidFill>
                <a:latin typeface="Times New Roman" panose="02020603050405020304" pitchFamily="18" charset="0"/>
                <a:ea typeface="굴림" panose="020B0600000101010101" pitchFamily="50" charset="-127"/>
              </a:defRPr>
            </a:lvl1pPr>
          </a:lstStyle>
          <a:p>
            <a:r>
              <a:rPr lang="en-US" altLang="ko-KR"/>
              <a:t>Insert Date here</a:t>
            </a:r>
            <a:endParaRPr lang="ko-KR" altLang="en-US"/>
          </a:p>
        </p:txBody>
      </p:sp>
      <p:sp>
        <p:nvSpPr>
          <p:cNvPr id="5" name="Footer Placeholder 4"/>
          <p:cNvSpPr>
            <a:spLocks noGrp="1"/>
          </p:cNvSpPr>
          <p:nvPr>
            <p:ph type="ftr" sz="quarter" idx="3"/>
          </p:nvPr>
        </p:nvSpPr>
        <p:spPr>
          <a:xfrm>
            <a:off x="227366" y="6481834"/>
            <a:ext cx="3086100" cy="305032"/>
          </a:xfrm>
          <a:prstGeom prst="rect">
            <a:avLst/>
          </a:prstGeom>
        </p:spPr>
        <p:txBody>
          <a:bodyPr vert="horz" lIns="91440" tIns="45720" rIns="91440" bIns="45720" rtlCol="0" anchor="ctr"/>
          <a:lstStyle>
            <a:lvl1pPr algn="l">
              <a:defRPr sz="1050" baseline="0">
                <a:solidFill>
                  <a:schemeClr val="tx1"/>
                </a:solidFill>
                <a:latin typeface="Times New Roman" panose="02020603050405020304" pitchFamily="18" charset="0"/>
                <a:ea typeface="굴림" panose="020B0600000101010101" pitchFamily="50" charset="-127"/>
              </a:defRPr>
            </a:lvl1pPr>
          </a:lstStyle>
          <a:p>
            <a:r>
              <a:rPr lang="en-US" altLang="ko-KR"/>
              <a:t>3079-25-0048-00-0008-Coalition for Content Provenance and Authenticity</a:t>
            </a:r>
            <a:endParaRPr lang="ko-KR" altLang="en-US"/>
          </a:p>
        </p:txBody>
      </p:sp>
      <p:sp>
        <p:nvSpPr>
          <p:cNvPr id="6" name="Slide Number Placeholder 5"/>
          <p:cNvSpPr>
            <a:spLocks noGrp="1"/>
          </p:cNvSpPr>
          <p:nvPr>
            <p:ph type="sldNum" sz="quarter" idx="4"/>
          </p:nvPr>
        </p:nvSpPr>
        <p:spPr>
          <a:xfrm>
            <a:off x="6869511" y="6481833"/>
            <a:ext cx="2057400" cy="305032"/>
          </a:xfrm>
          <a:prstGeom prst="rect">
            <a:avLst/>
          </a:prstGeom>
        </p:spPr>
        <p:txBody>
          <a:bodyPr vert="horz" lIns="91440" tIns="45720" rIns="91440" bIns="45720" rtlCol="0" anchor="ctr"/>
          <a:lstStyle>
            <a:lvl1pPr algn="r">
              <a:defRPr sz="1050" baseline="0">
                <a:solidFill>
                  <a:schemeClr val="tx1"/>
                </a:solidFill>
                <a:latin typeface="Times New Roman" panose="02020603050405020304" pitchFamily="18" charset="0"/>
                <a:ea typeface="굴림" panose="020B0600000101010101" pitchFamily="50" charset="-127"/>
              </a:defRPr>
            </a:lvl1pPr>
          </a:lstStyle>
          <a:p>
            <a:fld id="{089BD885-491E-4550-AA81-9CDC0E8A5503}" type="slidenum">
              <a:rPr lang="ko-KR" altLang="en-US" smtClean="0"/>
              <a:pPr/>
              <a:t>‹#›</a:t>
            </a:fld>
            <a:endParaRPr lang="ko-KR" altLang="en-US"/>
          </a:p>
        </p:txBody>
      </p:sp>
    </p:spTree>
    <p:extLst>
      <p:ext uri="{BB962C8B-B14F-4D97-AF65-F5344CB8AC3E}">
        <p14:creationId xmlns:p14="http://schemas.microsoft.com/office/powerpoint/2010/main" val="4463325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hdr="0" dt="0"/>
  <p:txStyles>
    <p:titleStyle>
      <a:lvl1pPr algn="l" defTabSz="914400" rtl="0" eaLnBrk="1" latinLnBrk="1" hangingPunct="1">
        <a:lnSpc>
          <a:spcPct val="90000"/>
        </a:lnSpc>
        <a:spcBef>
          <a:spcPct val="0"/>
        </a:spcBef>
        <a:buNone/>
        <a:defRPr sz="2400" b="1" kern="1200" baseline="0">
          <a:solidFill>
            <a:schemeClr val="tx1"/>
          </a:solidFill>
          <a:latin typeface="Times New Roman" panose="02020603050405020304" pitchFamily="18" charset="0"/>
          <a:ea typeface="굴림" panose="020B0600000101010101" pitchFamily="50" charset="-127"/>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400" kern="1200" baseline="0">
          <a:solidFill>
            <a:schemeClr val="tx1"/>
          </a:solidFill>
          <a:latin typeface="Times New Roman" panose="02020603050405020304" pitchFamily="18" charset="0"/>
          <a:ea typeface="굴림" panose="020B0600000101010101"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굴림" panose="020B0600000101010101"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굴림" panose="020B0600000101010101"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baseline="0">
          <a:solidFill>
            <a:schemeClr val="tx1"/>
          </a:solidFill>
          <a:latin typeface="Times New Roman" panose="02020603050405020304" pitchFamily="18" charset="0"/>
          <a:ea typeface="굴림" panose="020B0600000101010101"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baseline="0">
          <a:solidFill>
            <a:schemeClr val="tx1"/>
          </a:solidFill>
          <a:latin typeface="Times New Roman" panose="02020603050405020304" pitchFamily="18" charset="0"/>
          <a:ea typeface="굴림" panose="020B0600000101010101"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9600" y="304800"/>
            <a:ext cx="80772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524000"/>
            <a:ext cx="8077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086600" y="6629400"/>
            <a:ext cx="1066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ltLang="ko-KR"/>
              <a:t>Insert Date here</a:t>
            </a:r>
            <a:endParaRPr lang="en-US"/>
          </a:p>
        </p:txBody>
      </p:sp>
      <p:sp>
        <p:nvSpPr>
          <p:cNvPr id="1029" name="Rectangle 5"/>
          <p:cNvSpPr>
            <a:spLocks noGrp="1" noChangeArrowheads="1"/>
          </p:cNvSpPr>
          <p:nvPr>
            <p:ph type="ftr" sz="quarter" idx="3"/>
          </p:nvPr>
        </p:nvSpPr>
        <p:spPr bwMode="auto">
          <a:xfrm>
            <a:off x="609600" y="6629400"/>
            <a:ext cx="4800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t>3079-25-0048-00-0008-Coalition for Content Provenance and Authenticity</a:t>
            </a:r>
          </a:p>
        </p:txBody>
      </p:sp>
      <p:sp>
        <p:nvSpPr>
          <p:cNvPr id="1030" name="Rectangle 6"/>
          <p:cNvSpPr>
            <a:spLocks noGrp="1" noChangeArrowheads="1"/>
          </p:cNvSpPr>
          <p:nvPr>
            <p:ph type="sldNum" sz="quarter" idx="4"/>
          </p:nvPr>
        </p:nvSpPr>
        <p:spPr bwMode="auto">
          <a:xfrm>
            <a:off x="8705850" y="6629400"/>
            <a:ext cx="4381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b="1">
                <a:solidFill>
                  <a:srgbClr val="000000"/>
                </a:solidFill>
                <a:latin typeface="Arial" pitchFamily="-84" charset="0"/>
              </a:defRPr>
            </a:lvl1pPr>
          </a:lstStyle>
          <a:p>
            <a:pPr>
              <a:defRPr/>
            </a:pPr>
            <a:fld id="{2E8BD8E8-FEBE-4B48-A872-D5E72F1EB77B}" type="slidenum">
              <a:rPr lang="en-US"/>
              <a:pPr>
                <a:defRPr/>
              </a:pPr>
              <a:t>‹#›</a:t>
            </a:fld>
            <a:endParaRPr lang="en-US" sz="1400">
              <a:latin typeface="Myriad Pro" charset="0"/>
            </a:endParaRPr>
          </a:p>
        </p:txBody>
      </p:sp>
      <p:pic>
        <p:nvPicPr>
          <p:cNvPr id="1032" name="Picture 24" descr="IEEE_white"/>
          <p:cNvPicPr>
            <a:picLocks noChangeAspect="1" noChangeArrowheads="1"/>
          </p:cNvPicPr>
          <p:nvPr/>
        </p:nvPicPr>
        <p:blipFill>
          <a:blip r:embed="rId15"/>
          <a:srcRect/>
          <a:stretch>
            <a:fillRect/>
          </a:stretch>
        </p:blipFill>
        <p:spPr bwMode="auto">
          <a:xfrm>
            <a:off x="8001000" y="6248400"/>
            <a:ext cx="901700" cy="265113"/>
          </a:xfrm>
          <a:prstGeom prst="rect">
            <a:avLst/>
          </a:prstGeom>
          <a:noFill/>
          <a:ln w="9525">
            <a:noFill/>
            <a:miter lim="800000"/>
            <a:headEnd/>
            <a:tailEnd/>
          </a:ln>
        </p:spPr>
      </p:pic>
      <p:pic>
        <p:nvPicPr>
          <p:cNvPr id="3" name="Picture 23" descr="IEEE_SA_Bar_Graphic_long_rgb">
            <a:extLst>
              <a:ext uri="{FF2B5EF4-FFF2-40B4-BE49-F238E27FC236}">
                <a16:creationId xmlns:a16="http://schemas.microsoft.com/office/drawing/2014/main" id="{960D7460-2318-A35A-D445-DA7E44082B72}"/>
              </a:ext>
            </a:extLst>
          </p:cNvPr>
          <p:cNvPicPr>
            <a:picLocks noChangeAspect="1" noChangeArrowheads="1"/>
          </p:cNvPicPr>
          <p:nvPr userDrawn="1"/>
        </p:nvPicPr>
        <p:blipFill>
          <a:blip r:embed="rId16"/>
          <a:srcRect/>
          <a:stretch>
            <a:fillRect/>
          </a:stretch>
        </p:blipFill>
        <p:spPr bwMode="auto">
          <a:xfrm>
            <a:off x="-1" y="6154783"/>
            <a:ext cx="9144001" cy="438150"/>
          </a:xfrm>
          <a:prstGeom prst="rect">
            <a:avLst/>
          </a:prstGeom>
          <a:noFill/>
          <a:ln w="9525">
            <a:noFill/>
            <a:miter lim="800000"/>
            <a:headEnd/>
            <a:tailEnd/>
          </a:ln>
        </p:spPr>
      </p:pic>
      <p:pic>
        <p:nvPicPr>
          <p:cNvPr id="4" name="Picture 24" descr="IEEE_white">
            <a:extLst>
              <a:ext uri="{FF2B5EF4-FFF2-40B4-BE49-F238E27FC236}">
                <a16:creationId xmlns:a16="http://schemas.microsoft.com/office/drawing/2014/main" id="{C8791958-7E4B-5A4F-040C-B2D20871AB1E}"/>
              </a:ext>
            </a:extLst>
          </p:cNvPr>
          <p:cNvPicPr>
            <a:picLocks noChangeAspect="1" noChangeArrowheads="1"/>
          </p:cNvPicPr>
          <p:nvPr userDrawn="1"/>
        </p:nvPicPr>
        <p:blipFill>
          <a:blip r:embed="rId15"/>
          <a:srcRect/>
          <a:stretch>
            <a:fillRect/>
          </a:stretch>
        </p:blipFill>
        <p:spPr bwMode="auto">
          <a:xfrm>
            <a:off x="7977981" y="6230983"/>
            <a:ext cx="901700" cy="265113"/>
          </a:xfrm>
          <a:prstGeom prst="rect">
            <a:avLst/>
          </a:prstGeom>
          <a:noFill/>
          <a:ln w="9525">
            <a:noFill/>
            <a:miter lim="800000"/>
            <a:headEnd/>
            <a:tailEnd/>
          </a:ln>
        </p:spPr>
      </p:pic>
      <p:pic>
        <p:nvPicPr>
          <p:cNvPr id="5" name="그림 4">
            <a:extLst>
              <a:ext uri="{FF2B5EF4-FFF2-40B4-BE49-F238E27FC236}">
                <a16:creationId xmlns:a16="http://schemas.microsoft.com/office/drawing/2014/main" id="{20035EE4-37B1-0F57-7639-B591E603164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237997" y="215875"/>
            <a:ext cx="686928" cy="560389"/>
          </a:xfrm>
          <a:prstGeom prst="rect">
            <a:avLst/>
          </a:prstGeom>
        </p:spPr>
      </p:pic>
    </p:spTree>
    <p:extLst>
      <p:ext uri="{BB962C8B-B14F-4D97-AF65-F5344CB8AC3E}">
        <p14:creationId xmlns:p14="http://schemas.microsoft.com/office/powerpoint/2010/main" val="315331338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hf hdr="0" dt="0"/>
  <p:txStyles>
    <p:titleStyle>
      <a:lvl1pPr algn="l" rtl="0" eaLnBrk="0" fontAlgn="base" hangingPunct="0">
        <a:spcBef>
          <a:spcPct val="0"/>
        </a:spcBef>
        <a:spcAft>
          <a:spcPct val="0"/>
        </a:spcAft>
        <a:defRPr sz="2800" b="1">
          <a:solidFill>
            <a:schemeClr val="tx2"/>
          </a:solidFill>
          <a:latin typeface="+mj-lt"/>
          <a:ea typeface="+mj-ea"/>
          <a:cs typeface="ＭＳ Ｐゴシック" pitchFamily="-112" charset="-128"/>
        </a:defRPr>
      </a:lvl1pPr>
      <a:lvl2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2pPr>
      <a:lvl3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3pPr>
      <a:lvl4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4pPr>
      <a:lvl5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6pPr>
      <a:lvl7pPr marL="9144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7pPr>
      <a:lvl8pPr marL="13716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8pPr>
      <a:lvl9pPr marL="18288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9pPr>
    </p:titleStyle>
    <p:bodyStyle>
      <a:lvl1pPr marL="342900" indent="-342900" algn="l" rtl="0" eaLnBrk="0" fontAlgn="base" hangingPunct="0">
        <a:spcBef>
          <a:spcPct val="50000"/>
        </a:spcBef>
        <a:spcAft>
          <a:spcPct val="0"/>
        </a:spcAft>
        <a:defRPr>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a:solidFill>
            <a:schemeClr val="tx1"/>
          </a:solidFill>
          <a:latin typeface="+mn-lt"/>
          <a:ea typeface="+mn-ea"/>
          <a:cs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mn-ea"/>
          <a:cs typeface="ＭＳ Ｐゴシック" pitchFamily="-112" charset="-128"/>
        </a:defRPr>
      </a:lvl3pPr>
      <a:lvl4pPr marL="16002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4pPr>
      <a:lvl5pPr marL="20574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mys.mapyourshow.com/mys_shared/nab24/handouts/C2PA%20Summary.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www.slideshare.net/slideshow/c2pa-specifications-and-harms-and-misuse-assessment/250745426" TargetMode="External"/><Relationship Id="rId4" Type="http://schemas.openxmlformats.org/officeDocument/2006/relationships/hyperlink" Target="https://blog.witness.org/2021/12/witness-and-the-c2pa-harms-and-misuse-assessment-proces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contentcredentials.org/verify" TargetMode="External"/><Relationship Id="rId5" Type="http://schemas.openxmlformats.org/officeDocument/2006/relationships/hyperlink" Target="https://chatgpt.com/c/686483d0-e3b8-8011-bb64-5e545400217d"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blog.naver.com/gptfrontier/223491301892"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hyperlink" Target="https://media.defense.gov/2025/Jan/29/2003634788/-1/-1/0/CSI-CONTENT-CREDENTIALS.PDF"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contentauthenticity.org/blog/three-pillars-of-provenance" TargetMode="External"/><Relationship Id="rId4" Type="http://schemas.openxmlformats.org/officeDocument/2006/relationships/hyperlink" Target="https://x.com/ContentAuth/status/180567270276354090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s://time.com/collection/best-inventions-2022/6228166/truepic-lens/" TargetMode="Externa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hyperlink" Target="https://inews.zoombangla.com/youtube-monetization-policy-update-july-15/#google_vignette" TargetMode="External"/><Relationship Id="rId4" Type="http://schemas.openxmlformats.org/officeDocument/2006/relationships/hyperlink" Target="https://www.youtube.com/shorts/P8T7L5z7a2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bbc.com/news/world-latin-america-68462851"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www.kpf.or.kr/front/research/selfDetail.do?seq=599627&amp;link_g_homepage=F"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blog.witness.org/)%EB%8A%94"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hyperlink" Target="https://en.wikipedia.org/wiki/Witness_%28organization%29?utm_source=chatgpt.com"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en.wikipedia.org/wiki/Witness_%28organization%29?utm_source=chatgpt.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blog.witness.org/2021/12/witness-and-the-c2pa-harms-and-misuse-assessment-process/"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hyperlink" Target="https://www.slideshare.net/slideshow/c2pa-specifications-and-harms-and-misuse-assessment/25074542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blog.witness.org/2021/12/witness-and-the-c2pa-harms-and-misuse-assessment-process/"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hyperlink" Target="https://www.slideshare.net/slideshow/c2pa-specifications-and-harms-and-misuse-assessment/25074542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log.witness.org/2021/12/witness-and-the-c2pa-harms-and-misuse-assessment-process/"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s://www.slideshare.net/slideshow/c2pa-specifications-and-harms-and-misuse-assessment/25074542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s://c2pa.org/" TargetMode="External"/><Relationship Id="rId5" Type="http://schemas.openxmlformats.org/officeDocument/2006/relationships/hyperlink" Target="https://ko.shaip.com/blog/voice-recognition-overview-and-applications/"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s://contentcredentials.org/verify"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hyperlink" Target="https://forest62590.tistory.com/12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hyperlink" Target="https://spec.c2pa.org/specifications/specifications/2.2/specs/C2PA_Specification.html#_overview"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infosys.com/iki/perspectives/mitigate-harms-synthetic-content.html" TargetMode="External"/><Relationship Id="rId5" Type="http://schemas.openxmlformats.org/officeDocument/2006/relationships/hyperlink" Target="https://www.infosys.com/iki/techcompass/content-provenance-authenticity.html"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hyperlink" Target="https://medium.com/better-programming/verifying-the-origin-of-media-in-an-algorithmic-world-25bff92ab572" TargetMode="External"/><Relationship Id="rId4" Type="http://schemas.openxmlformats.org/officeDocument/2006/relationships/hyperlink" Target="https://www.infosys.com/iki/techcompass/content-provenance-authenticity.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c2pa.org/specifications/specifications/2.2/specs/C2PA_Specification.html"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hyperlink" Target="https://spec.c2pa.org/specifications/specifications/2.2/specs/C2PA_Specification.html"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hyperlink" Target="https://youtu.be/na9jBUC72VA?si=DBl4AxZcaQhsqrPZ" TargetMode="External"/><Relationship Id="rId3" Type="http://schemas.openxmlformats.org/officeDocument/2006/relationships/notesSlide" Target="../notesSlides/notesSlide29.xml"/><Relationship Id="rId7" Type="http://schemas.openxmlformats.org/officeDocument/2006/relationships/hyperlink" Target="https://c2pa.org/" TargetMode="External"/><Relationship Id="rId2" Type="http://schemas.openxmlformats.org/officeDocument/2006/relationships/slideLayout" Target="../slideLayouts/slideLayout18.xml"/><Relationship Id="rId1" Type="http://schemas.openxmlformats.org/officeDocument/2006/relationships/video" Target="https://www.youtube.com/embed/na9jBUC72VA?feature=oembed" TargetMode="Externa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4.jpeg"/><Relationship Id="rId4" Type="http://schemas.openxmlformats.org/officeDocument/2006/relationships/image" Target="../media/image51.png"/><Relationship Id="rId9" Type="http://schemas.openxmlformats.org/officeDocument/2006/relationships/hyperlink" Target="https://c2pa.org/files/C2PA_Introduction_Deck.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hyperlink" Target="https://n.news.naver.com/article/025/0003444985?sid=105" TargetMode="Externa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hyperlink" Target="https://www.joongang.co.kr/article/25340477" TargetMode="External"/><Relationship Id="rId5" Type="http://schemas.openxmlformats.org/officeDocument/2006/relationships/hyperlink" Target="https://www.tvcmall.com/details/v1pro-smart-glasses-bluetooth-compatible-music-hands-free-calling-uv-protection-eyeglasses-sku6812002589a.html?srsltid=AfmBOorH34pKdtsut4YXYVWnkeZPj3rv6cZ3BdYs-V9RXcQ_o6OP1fIV" TargetMode="Externa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https://www.kickstarter.com/projects/loomos/loomos-ai-glasses" TargetMode="External"/><Relationship Id="rId5" Type="http://schemas.openxmlformats.org/officeDocument/2006/relationships/hyperlink" Target="https://generativeai.pub/beyond-the-screen-metas-ai-powered-glasses-usher-in-a-new-era-c0aa55e821fa"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hyperlink" Target="https://generativeai.pub/beyond-the-screen-metas-ai-powered-glasses-usher-in-a-new-era-c0aa55e821fa" TargetMode="External"/><Relationship Id="rId5" Type="http://schemas.openxmlformats.org/officeDocument/2006/relationships/hyperlink" Target="https://www.kidsnews.com.au/technology/they-might-look-good-but-privacy-experts-warn-of-serious-harm/news-story/51dbdcb88d0977a0f302242f6a510485" TargetMode="Externa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hyperlink" Target="https://deepmind.google/science/synthid/" TargetMode="External"/><Relationship Id="rId3" Type="http://schemas.openxmlformats.org/officeDocument/2006/relationships/notesSlide" Target="../notesSlides/notesSlide34.xml"/><Relationship Id="rId7" Type="http://schemas.openxmlformats.org/officeDocument/2006/relationships/hyperlink" Target="https://www.nature.com/articles/s41586-024-08025-4" TargetMode="External"/><Relationship Id="rId2" Type="http://schemas.openxmlformats.org/officeDocument/2006/relationships/slideLayout" Target="../slideLayouts/slideLayout18.xml"/><Relationship Id="rId1" Type="http://schemas.openxmlformats.org/officeDocument/2006/relationships/video" Target="https://www.youtube.com/embed/9btDaOcfIMY?feature=oembed" TargetMode="Externa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6.jpeg"/><Relationship Id="rId4" Type="http://schemas.openxmlformats.org/officeDocument/2006/relationships/image" Target="../media/image63.png"/><Relationship Id="rId9" Type="http://schemas.openxmlformats.org/officeDocument/2006/relationships/hyperlink" Target="https://youtu.be/9btDaOcfIMY?si=SvXi_be_hHMIbUfx"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hyperlink" Target="https://www.slideshare.net/slideshow/c2pa-specifications-and-harms-and-misuse-assessment/250745426" TargetMode="External"/><Relationship Id="rId4" Type="http://schemas.openxmlformats.org/officeDocument/2006/relationships/hyperlink" Target="https://blog.witness.org/2021/12/witness-and-the-c2pa-harms-and-misuse-assessment-proces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plagiarismtoday.com/2023/10/30/president-biden-signs-executive-order-calling-for-ai-watermarking/" TargetMode="External"/><Relationship Id="rId3" Type="http://schemas.openxmlformats.org/officeDocument/2006/relationships/image" Target="../media/image13.png"/><Relationship Id="rId7" Type="http://schemas.openxmlformats.org/officeDocument/2006/relationships/hyperlink" Target="https://blog.naver.com/gptfrontier/223491301892"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mobislive.com/reportcontent/?content=1157"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jointdevelopment.org/"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www.yna.co.kr/view/RPR2021022300800035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ntentauthenticity.org/"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s://www.yna.co.kr/view/RPR20210223008000353" TargetMode="External"/><Relationship Id="rId4" Type="http://schemas.openxmlformats.org/officeDocument/2006/relationships/hyperlink" Target="https://www.originproject.inf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hyperlink" Target="https://mys.mapyourshow.com/mys_shared/nab24/handouts/C2PA%20Summary.pdf"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hyperlink" Target="https://www.slideshare.net/slideshow/c2pa-specifications-and-harms-and-misuse-assessment/250745426" TargetMode="External"/><Relationship Id="rId4" Type="http://schemas.openxmlformats.org/officeDocument/2006/relationships/hyperlink" Target="https://blog.witness.org/2021/12/witness-and-the-c2pa-harms-and-misuse-assessment-proc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F42464B2-068F-B291-1ECE-EF741E338053}"/>
              </a:ext>
            </a:extLst>
          </p:cNvPr>
          <p:cNvSpPr>
            <a:spLocks noGrp="1"/>
          </p:cNvSpPr>
          <p:nvPr>
            <p:ph type="ctrTitle"/>
          </p:nvPr>
        </p:nvSpPr>
        <p:spPr>
          <a:xfrm>
            <a:off x="381000" y="1600200"/>
            <a:ext cx="5562600" cy="533400"/>
          </a:xfrm>
        </p:spPr>
        <p:txBody>
          <a:bodyPr/>
          <a:lstStyle/>
          <a:p>
            <a:pPr marL="0" indent="0">
              <a:buNone/>
              <a:defRPr/>
            </a:pPr>
            <a:r>
              <a:rPr lang="en-US" altLang="ko-KR" sz="2400" b="0" dirty="0">
                <a:effectLst>
                  <a:outerShdw blurRad="38100" dist="38100" dir="2700000" algn="tl">
                    <a:srgbClr val="000000">
                      <a:alpha val="43137"/>
                    </a:srgbClr>
                  </a:outerShdw>
                </a:effectLst>
                <a:latin typeface="Verdana"/>
                <a:ea typeface="ＭＳ Ｐゴシック"/>
              </a:rPr>
              <a:t>Coalition for Content </a:t>
            </a:r>
            <a:br>
              <a:rPr lang="en-US" altLang="ko-KR" sz="2400" b="0" dirty="0">
                <a:effectLst>
                  <a:outerShdw blurRad="38100" dist="38100" dir="2700000" algn="tl">
                    <a:srgbClr val="000000">
                      <a:alpha val="43137"/>
                    </a:srgbClr>
                  </a:outerShdw>
                </a:effectLst>
                <a:latin typeface="Verdana"/>
                <a:ea typeface="ＭＳ Ｐゴシック"/>
              </a:rPr>
            </a:br>
            <a:r>
              <a:rPr lang="en-US" altLang="ko-KR" sz="2400" b="0" dirty="0">
                <a:effectLst>
                  <a:outerShdw blurRad="38100" dist="38100" dir="2700000" algn="tl">
                    <a:srgbClr val="000000">
                      <a:alpha val="43137"/>
                    </a:srgbClr>
                  </a:outerShdw>
                </a:effectLst>
                <a:latin typeface="Verdana"/>
                <a:ea typeface="ＭＳ Ｐゴシック"/>
              </a:rPr>
              <a:t>Provenance and Authenticity</a:t>
            </a:r>
          </a:p>
        </p:txBody>
      </p:sp>
      <p:sp>
        <p:nvSpPr>
          <p:cNvPr id="7" name="Text Placeholder 6"/>
          <p:cNvSpPr>
            <a:spLocks noGrp="1"/>
          </p:cNvSpPr>
          <p:nvPr>
            <p:ph type="body" sz="quarter" idx="10"/>
          </p:nvPr>
        </p:nvSpPr>
        <p:spPr>
          <a:xfrm>
            <a:off x="685800" y="3014663"/>
            <a:ext cx="4191000" cy="828675"/>
          </a:xfrm>
        </p:spPr>
        <p:txBody>
          <a:bodyPr/>
          <a:lstStyle/>
          <a:p>
            <a:r>
              <a:rPr lang="en-US" altLang="ko-KR" dirty="0">
                <a:solidFill>
                  <a:schemeClr val="bg1"/>
                </a:solidFill>
                <a:effectLst>
                  <a:outerShdw blurRad="38100" dist="38100" dir="2700000" algn="tl">
                    <a:srgbClr val="000000">
                      <a:alpha val="43137"/>
                    </a:srgbClr>
                  </a:outerShdw>
                </a:effectLst>
              </a:rPr>
              <a:t>[ByungGook Lee / </a:t>
            </a:r>
            <a:r>
              <a:rPr lang="en-US" altLang="ko-KR" dirty="0" err="1">
                <a:solidFill>
                  <a:schemeClr val="bg1"/>
                </a:solidFill>
                <a:effectLst>
                  <a:outerShdw blurRad="38100" dist="38100" dir="2700000" algn="tl">
                    <a:srgbClr val="000000">
                      <a:alpha val="43137"/>
                    </a:srgbClr>
                  </a:outerShdw>
                </a:effectLst>
              </a:rPr>
              <a:t>Dongseo</a:t>
            </a:r>
            <a:r>
              <a:rPr lang="en-US" altLang="ko-KR" dirty="0">
                <a:solidFill>
                  <a:schemeClr val="bg1"/>
                </a:solidFill>
                <a:effectLst>
                  <a:outerShdw blurRad="38100" dist="38100" dir="2700000" algn="tl">
                    <a:srgbClr val="000000">
                      <a:alpha val="43137"/>
                    </a:srgbClr>
                  </a:outerShdw>
                </a:effectLst>
              </a:rPr>
              <a:t> Univ.]</a:t>
            </a:r>
          </a:p>
        </p:txBody>
      </p:sp>
    </p:spTree>
    <p:extLst>
      <p:ext uri="{BB962C8B-B14F-4D97-AF65-F5344CB8AC3E}">
        <p14:creationId xmlns:p14="http://schemas.microsoft.com/office/powerpoint/2010/main" val="427194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080A-CD26-D951-91C8-44769344CD2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3863E40-4756-439B-FDDE-1A3058BFEB2B}"/>
              </a:ext>
            </a:extLst>
          </p:cNvPr>
          <p:cNvSpPr>
            <a:spLocks noGrp="1"/>
          </p:cNvSpPr>
          <p:nvPr>
            <p:ph type="title"/>
          </p:nvPr>
        </p:nvSpPr>
        <p:spPr>
          <a:xfrm>
            <a:off x="228600" y="457200"/>
            <a:ext cx="7772400" cy="609599"/>
          </a:xfrm>
        </p:spPr>
        <p:txBody>
          <a:bodyPr/>
          <a:lstStyle/>
          <a:p>
            <a:r>
              <a:rPr lang="ko" altLang="ko-KR" dirty="0"/>
              <a:t>How Tamper-Evident Provenance Works</a:t>
            </a:r>
            <a:endParaRPr lang="ko-KR" altLang="en-US" dirty="0"/>
          </a:p>
        </p:txBody>
      </p:sp>
      <p:sp>
        <p:nvSpPr>
          <p:cNvPr id="4" name="슬라이드 번호 개체 틀 3">
            <a:extLst>
              <a:ext uri="{FF2B5EF4-FFF2-40B4-BE49-F238E27FC236}">
                <a16:creationId xmlns:a16="http://schemas.microsoft.com/office/drawing/2014/main" id="{786A3770-DE99-223E-F62C-4015FA35D531}"/>
              </a:ext>
            </a:extLst>
          </p:cNvPr>
          <p:cNvSpPr>
            <a:spLocks noGrp="1"/>
          </p:cNvSpPr>
          <p:nvPr>
            <p:ph type="sldNum" sz="quarter" idx="12"/>
          </p:nvPr>
        </p:nvSpPr>
        <p:spPr/>
        <p:txBody>
          <a:bodyPr/>
          <a:lstStyle/>
          <a:p>
            <a:pPr>
              <a:defRPr/>
            </a:pPr>
            <a:fld id="{2E8BD8E8-FEBE-4B48-A872-D5E72F1EB77B}" type="slidenum">
              <a:rPr lang="en-US" smtClean="0"/>
              <a:pPr>
                <a:defRPr/>
              </a:pPr>
              <a:t>9</a:t>
            </a:fld>
            <a:endParaRPr lang="en-US">
              <a:latin typeface="Myriad Pro" charset="0"/>
            </a:endParaRPr>
          </a:p>
        </p:txBody>
      </p:sp>
      <p:sp>
        <p:nvSpPr>
          <p:cNvPr id="7" name="바닥글 개체 틀 1">
            <a:extLst>
              <a:ext uri="{FF2B5EF4-FFF2-40B4-BE49-F238E27FC236}">
                <a16:creationId xmlns:a16="http://schemas.microsoft.com/office/drawing/2014/main" id="{59E17E85-6680-CE5C-7816-603C2A0C673A}"/>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172;p31">
            <a:extLst>
              <a:ext uri="{FF2B5EF4-FFF2-40B4-BE49-F238E27FC236}">
                <a16:creationId xmlns:a16="http://schemas.microsoft.com/office/drawing/2014/main" id="{977C8739-397B-6AB8-91DE-5A8EF187B896}"/>
              </a:ext>
            </a:extLst>
          </p:cNvPr>
          <p:cNvPicPr preferRelativeResize="0"/>
          <p:nvPr/>
        </p:nvPicPr>
        <p:blipFill>
          <a:blip r:embed="rId3">
            <a:alphaModFix/>
          </a:blip>
          <a:stretch>
            <a:fillRect/>
          </a:stretch>
        </p:blipFill>
        <p:spPr>
          <a:xfrm>
            <a:off x="1636256" y="1828800"/>
            <a:ext cx="5871488" cy="3416399"/>
          </a:xfrm>
          <a:prstGeom prst="rect">
            <a:avLst/>
          </a:prstGeom>
          <a:noFill/>
          <a:ln>
            <a:noFill/>
          </a:ln>
        </p:spPr>
      </p:pic>
      <p:sp>
        <p:nvSpPr>
          <p:cNvPr id="5" name="Google Shape;173;p31">
            <a:extLst>
              <a:ext uri="{FF2B5EF4-FFF2-40B4-BE49-F238E27FC236}">
                <a16:creationId xmlns:a16="http://schemas.microsoft.com/office/drawing/2014/main" id="{96BAA022-7FD7-2331-D5B2-4C8BA3E5D2CA}"/>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https://mys.mapyourshow.com/mys_shared/nab24/handouts/C2PA%20Summary.pdf</a:t>
            </a:r>
            <a:r>
              <a:rPr lang="ko" sz="1000"/>
              <a:t> </a:t>
            </a:r>
            <a:endParaRPr sz="1000"/>
          </a:p>
        </p:txBody>
      </p:sp>
    </p:spTree>
    <p:extLst>
      <p:ext uri="{BB962C8B-B14F-4D97-AF65-F5344CB8AC3E}">
        <p14:creationId xmlns:p14="http://schemas.microsoft.com/office/powerpoint/2010/main" val="2782724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3647-A628-2647-1CA5-8F31CDB35E07}"/>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8AE1F36-B48B-EC36-1299-1CDBCE670A94}"/>
              </a:ext>
            </a:extLst>
          </p:cNvPr>
          <p:cNvSpPr>
            <a:spLocks noGrp="1"/>
          </p:cNvSpPr>
          <p:nvPr>
            <p:ph type="title"/>
          </p:nvPr>
        </p:nvSpPr>
        <p:spPr>
          <a:xfrm>
            <a:off x="228600" y="457200"/>
            <a:ext cx="8458200" cy="609599"/>
          </a:xfrm>
        </p:spPr>
        <p:txBody>
          <a:bodyPr/>
          <a:lstStyle/>
          <a:p>
            <a:r>
              <a:rPr lang="ko" altLang="ko-KR" dirty="0"/>
              <a:t>Provenance of digital assets across platforms</a:t>
            </a:r>
            <a:endParaRPr lang="ko-KR" altLang="en-US" dirty="0"/>
          </a:p>
        </p:txBody>
      </p:sp>
      <p:sp>
        <p:nvSpPr>
          <p:cNvPr id="4" name="슬라이드 번호 개체 틀 3">
            <a:extLst>
              <a:ext uri="{FF2B5EF4-FFF2-40B4-BE49-F238E27FC236}">
                <a16:creationId xmlns:a16="http://schemas.microsoft.com/office/drawing/2014/main" id="{D46E72FA-B3F5-BA65-4197-EA82E80451EF}"/>
              </a:ext>
            </a:extLst>
          </p:cNvPr>
          <p:cNvSpPr>
            <a:spLocks noGrp="1"/>
          </p:cNvSpPr>
          <p:nvPr>
            <p:ph type="sldNum" sz="quarter" idx="12"/>
          </p:nvPr>
        </p:nvSpPr>
        <p:spPr/>
        <p:txBody>
          <a:bodyPr/>
          <a:lstStyle/>
          <a:p>
            <a:pPr>
              <a:defRPr/>
            </a:pPr>
            <a:fld id="{2E8BD8E8-FEBE-4B48-A872-D5E72F1EB77B}" type="slidenum">
              <a:rPr lang="en-US" smtClean="0"/>
              <a:pPr>
                <a:defRPr/>
              </a:pPr>
              <a:t>10</a:t>
            </a:fld>
            <a:endParaRPr lang="en-US">
              <a:latin typeface="Myriad Pro" charset="0"/>
            </a:endParaRPr>
          </a:p>
        </p:txBody>
      </p:sp>
      <p:sp>
        <p:nvSpPr>
          <p:cNvPr id="7" name="바닥글 개체 틀 1">
            <a:extLst>
              <a:ext uri="{FF2B5EF4-FFF2-40B4-BE49-F238E27FC236}">
                <a16:creationId xmlns:a16="http://schemas.microsoft.com/office/drawing/2014/main" id="{EC2822B5-085A-97A4-62FA-D9D8FA305561}"/>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5" name="Google Shape;180;p32" title="그림1.png">
            <a:extLst>
              <a:ext uri="{FF2B5EF4-FFF2-40B4-BE49-F238E27FC236}">
                <a16:creationId xmlns:a16="http://schemas.microsoft.com/office/drawing/2014/main" id="{9684FB64-86D3-6033-0FD1-4D03A2CCD302}"/>
              </a:ext>
            </a:extLst>
          </p:cNvPr>
          <p:cNvPicPr preferRelativeResize="0"/>
          <p:nvPr/>
        </p:nvPicPr>
        <p:blipFill>
          <a:blip r:embed="rId3">
            <a:alphaModFix/>
          </a:blip>
          <a:stretch>
            <a:fillRect/>
          </a:stretch>
        </p:blipFill>
        <p:spPr>
          <a:xfrm>
            <a:off x="1194900" y="1905000"/>
            <a:ext cx="6754200" cy="3235274"/>
          </a:xfrm>
          <a:prstGeom prst="rect">
            <a:avLst/>
          </a:prstGeom>
          <a:noFill/>
          <a:ln>
            <a:noFill/>
          </a:ln>
        </p:spPr>
      </p:pic>
      <p:sp>
        <p:nvSpPr>
          <p:cNvPr id="6" name="Google Shape;181;p32">
            <a:extLst>
              <a:ext uri="{FF2B5EF4-FFF2-40B4-BE49-F238E27FC236}">
                <a16:creationId xmlns:a16="http://schemas.microsoft.com/office/drawing/2014/main" id="{C5640A1C-3805-BA92-ABBA-7B59630B1815}"/>
              </a:ext>
            </a:extLst>
          </p:cNvPr>
          <p:cNvSpPr txBox="1"/>
          <p:nvPr/>
        </p:nvSpPr>
        <p:spPr>
          <a:xfrm>
            <a:off x="6394275" y="3593400"/>
            <a:ext cx="2216325" cy="13695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100" dirty="0">
                <a:solidFill>
                  <a:srgbClr val="1F1F1F"/>
                </a:solidFill>
                <a:highlight>
                  <a:schemeClr val="lt1"/>
                </a:highlight>
              </a:rPr>
              <a:t>Content with provenance provides indicators of authenticity so that consumers can have awareness of who has altered content and what exactly has been changed.</a:t>
            </a:r>
            <a:endParaRPr sz="1100" dirty="0">
              <a:highlight>
                <a:schemeClr val="lt1"/>
              </a:highlight>
            </a:endParaRPr>
          </a:p>
        </p:txBody>
      </p:sp>
      <p:sp>
        <p:nvSpPr>
          <p:cNvPr id="3" name="Google Shape;182;p32">
            <a:extLst>
              <a:ext uri="{FF2B5EF4-FFF2-40B4-BE49-F238E27FC236}">
                <a16:creationId xmlns:a16="http://schemas.microsoft.com/office/drawing/2014/main" id="{E28B0952-05F1-88CD-BE69-C8F2484C0E8A}"/>
              </a:ext>
            </a:extLst>
          </p:cNvPr>
          <p:cNvSpPr txBox="1"/>
          <p:nvPr/>
        </p:nvSpPr>
        <p:spPr>
          <a:xfrm>
            <a:off x="0" y="5679788"/>
            <a:ext cx="9144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5"/>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911294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EB4E-1481-6201-2811-3CF90C629FF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3DC3176-A7DD-E29E-E9B9-1685CB1C5B0E}"/>
              </a:ext>
            </a:extLst>
          </p:cNvPr>
          <p:cNvSpPr>
            <a:spLocks noGrp="1"/>
          </p:cNvSpPr>
          <p:nvPr>
            <p:ph type="title"/>
          </p:nvPr>
        </p:nvSpPr>
        <p:spPr>
          <a:xfrm>
            <a:off x="228600" y="457200"/>
            <a:ext cx="8458200" cy="609599"/>
          </a:xfrm>
        </p:spPr>
        <p:txBody>
          <a:bodyPr/>
          <a:lstStyle/>
          <a:p>
            <a:r>
              <a:rPr lang="en-US" altLang="ko" dirty="0"/>
              <a:t>ChatGPT C2PA</a:t>
            </a:r>
            <a:endParaRPr lang="ko-KR" altLang="en-US" dirty="0"/>
          </a:p>
        </p:txBody>
      </p:sp>
      <p:sp>
        <p:nvSpPr>
          <p:cNvPr id="4" name="슬라이드 번호 개체 틀 3">
            <a:extLst>
              <a:ext uri="{FF2B5EF4-FFF2-40B4-BE49-F238E27FC236}">
                <a16:creationId xmlns:a16="http://schemas.microsoft.com/office/drawing/2014/main" id="{A528BD83-063C-52AF-7B90-27F525CE0239}"/>
              </a:ext>
            </a:extLst>
          </p:cNvPr>
          <p:cNvSpPr>
            <a:spLocks noGrp="1"/>
          </p:cNvSpPr>
          <p:nvPr>
            <p:ph type="sldNum" sz="quarter" idx="12"/>
          </p:nvPr>
        </p:nvSpPr>
        <p:spPr/>
        <p:txBody>
          <a:bodyPr/>
          <a:lstStyle/>
          <a:p>
            <a:pPr>
              <a:defRPr/>
            </a:pPr>
            <a:fld id="{2E8BD8E8-FEBE-4B48-A872-D5E72F1EB77B}" type="slidenum">
              <a:rPr lang="en-US" smtClean="0"/>
              <a:pPr>
                <a:defRPr/>
              </a:pPr>
              <a:t>11</a:t>
            </a:fld>
            <a:endParaRPr lang="en-US">
              <a:latin typeface="Myriad Pro" charset="0"/>
            </a:endParaRPr>
          </a:p>
        </p:txBody>
      </p:sp>
      <p:sp>
        <p:nvSpPr>
          <p:cNvPr id="7" name="바닥글 개체 틀 1">
            <a:extLst>
              <a:ext uri="{FF2B5EF4-FFF2-40B4-BE49-F238E27FC236}">
                <a16:creationId xmlns:a16="http://schemas.microsoft.com/office/drawing/2014/main" id="{5F1278CD-15DC-F3E8-1DF2-B58031DE9BD6}"/>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189;p33">
            <a:extLst>
              <a:ext uri="{FF2B5EF4-FFF2-40B4-BE49-F238E27FC236}">
                <a16:creationId xmlns:a16="http://schemas.microsoft.com/office/drawing/2014/main" id="{3236ADE3-490A-C6A2-1EE4-61F5C149E61D}"/>
              </a:ext>
            </a:extLst>
          </p:cNvPr>
          <p:cNvPicPr preferRelativeResize="0"/>
          <p:nvPr/>
        </p:nvPicPr>
        <p:blipFill>
          <a:blip r:embed="rId3">
            <a:alphaModFix/>
          </a:blip>
          <a:stretch>
            <a:fillRect/>
          </a:stretch>
        </p:blipFill>
        <p:spPr>
          <a:xfrm>
            <a:off x="429802" y="1905007"/>
            <a:ext cx="3817250" cy="3231669"/>
          </a:xfrm>
          <a:prstGeom prst="rect">
            <a:avLst/>
          </a:prstGeom>
          <a:noFill/>
          <a:ln>
            <a:noFill/>
          </a:ln>
        </p:spPr>
      </p:pic>
      <p:pic>
        <p:nvPicPr>
          <p:cNvPr id="8" name="Google Shape;190;p33">
            <a:extLst>
              <a:ext uri="{FF2B5EF4-FFF2-40B4-BE49-F238E27FC236}">
                <a16:creationId xmlns:a16="http://schemas.microsoft.com/office/drawing/2014/main" id="{631FEBE2-46A7-4F5B-E752-44713C1A1D5D}"/>
              </a:ext>
            </a:extLst>
          </p:cNvPr>
          <p:cNvPicPr preferRelativeResize="0"/>
          <p:nvPr/>
        </p:nvPicPr>
        <p:blipFill>
          <a:blip r:embed="rId4">
            <a:alphaModFix/>
          </a:blip>
          <a:stretch>
            <a:fillRect/>
          </a:stretch>
        </p:blipFill>
        <p:spPr>
          <a:xfrm>
            <a:off x="4278520" y="1905000"/>
            <a:ext cx="4571957" cy="3231674"/>
          </a:xfrm>
          <a:prstGeom prst="rect">
            <a:avLst/>
          </a:prstGeom>
          <a:noFill/>
          <a:ln>
            <a:noFill/>
          </a:ln>
        </p:spPr>
      </p:pic>
      <p:sp>
        <p:nvSpPr>
          <p:cNvPr id="5" name="Google Shape;191;p33">
            <a:extLst>
              <a:ext uri="{FF2B5EF4-FFF2-40B4-BE49-F238E27FC236}">
                <a16:creationId xmlns:a16="http://schemas.microsoft.com/office/drawing/2014/main" id="{6DFFAD15-FFD2-8FE5-E7D3-F3695B50AB75}"/>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5"/>
              </a:rPr>
              <a:t>https://chatgpt.com/c/686483d0-e3b8-8011-bb64-5e545400217d</a:t>
            </a:r>
            <a:r>
              <a:rPr lang="en-US" altLang="ko" sz="1000" dirty="0"/>
              <a:t> </a:t>
            </a:r>
            <a:r>
              <a:rPr lang="ko" sz="1000" u="sng" dirty="0">
                <a:solidFill>
                  <a:schemeClr val="hlink"/>
                </a:solidFill>
                <a:hlinkClick r:id="rId6"/>
              </a:rPr>
              <a:t>https://contentcredentials.org/verify</a:t>
            </a:r>
            <a:r>
              <a:rPr lang="ko" sz="1000" dirty="0"/>
              <a:t> </a:t>
            </a:r>
            <a:endParaRPr sz="1000" dirty="0"/>
          </a:p>
        </p:txBody>
      </p:sp>
    </p:spTree>
    <p:extLst>
      <p:ext uri="{BB962C8B-B14F-4D97-AF65-F5344CB8AC3E}">
        <p14:creationId xmlns:p14="http://schemas.microsoft.com/office/powerpoint/2010/main" val="1871008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24C84-656E-781D-9150-962E6AF87132}"/>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CC3C696-77A7-DA20-D114-3B9A646CCA4D}"/>
              </a:ext>
            </a:extLst>
          </p:cNvPr>
          <p:cNvSpPr>
            <a:spLocks noGrp="1"/>
          </p:cNvSpPr>
          <p:nvPr>
            <p:ph type="title"/>
          </p:nvPr>
        </p:nvSpPr>
        <p:spPr>
          <a:xfrm>
            <a:off x="228600" y="457200"/>
            <a:ext cx="8458200" cy="609599"/>
          </a:xfrm>
        </p:spPr>
        <p:txBody>
          <a:bodyPr/>
          <a:lstStyle/>
          <a:p>
            <a:r>
              <a:rPr lang="en-US" altLang="ko" dirty="0"/>
              <a:t>ChatGPT C2PA</a:t>
            </a:r>
            <a:endParaRPr lang="ko-KR" altLang="en-US" dirty="0"/>
          </a:p>
        </p:txBody>
      </p:sp>
      <p:sp>
        <p:nvSpPr>
          <p:cNvPr id="4" name="슬라이드 번호 개체 틀 3">
            <a:extLst>
              <a:ext uri="{FF2B5EF4-FFF2-40B4-BE49-F238E27FC236}">
                <a16:creationId xmlns:a16="http://schemas.microsoft.com/office/drawing/2014/main" id="{FC880319-EFA4-D89C-9639-E9167AE4ABF8}"/>
              </a:ext>
            </a:extLst>
          </p:cNvPr>
          <p:cNvSpPr>
            <a:spLocks noGrp="1"/>
          </p:cNvSpPr>
          <p:nvPr>
            <p:ph type="sldNum" sz="quarter" idx="12"/>
          </p:nvPr>
        </p:nvSpPr>
        <p:spPr/>
        <p:txBody>
          <a:bodyPr/>
          <a:lstStyle/>
          <a:p>
            <a:pPr>
              <a:defRPr/>
            </a:pPr>
            <a:fld id="{2E8BD8E8-FEBE-4B48-A872-D5E72F1EB77B}" type="slidenum">
              <a:rPr lang="en-US" smtClean="0"/>
              <a:pPr>
                <a:defRPr/>
              </a:pPr>
              <a:t>12</a:t>
            </a:fld>
            <a:endParaRPr lang="en-US">
              <a:latin typeface="Myriad Pro" charset="0"/>
            </a:endParaRPr>
          </a:p>
        </p:txBody>
      </p:sp>
      <p:sp>
        <p:nvSpPr>
          <p:cNvPr id="7" name="바닥글 개체 틀 1">
            <a:extLst>
              <a:ext uri="{FF2B5EF4-FFF2-40B4-BE49-F238E27FC236}">
                <a16:creationId xmlns:a16="http://schemas.microsoft.com/office/drawing/2014/main" id="{424A5D3E-3CC7-DEE1-2801-44D9614B4438}"/>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5" name="Google Shape;198;p34">
            <a:extLst>
              <a:ext uri="{FF2B5EF4-FFF2-40B4-BE49-F238E27FC236}">
                <a16:creationId xmlns:a16="http://schemas.microsoft.com/office/drawing/2014/main" id="{FF1A65DD-33CD-8530-FB91-FD73E2535D9E}"/>
              </a:ext>
            </a:extLst>
          </p:cNvPr>
          <p:cNvPicPr preferRelativeResize="0"/>
          <p:nvPr/>
        </p:nvPicPr>
        <p:blipFill rotWithShape="1">
          <a:blip r:embed="rId3">
            <a:alphaModFix/>
          </a:blip>
          <a:srcRect l="8338" t="21124" r="9180" b="10311"/>
          <a:stretch/>
        </p:blipFill>
        <p:spPr>
          <a:xfrm>
            <a:off x="297094" y="3070176"/>
            <a:ext cx="3873110" cy="1730424"/>
          </a:xfrm>
          <a:prstGeom prst="rect">
            <a:avLst/>
          </a:prstGeom>
          <a:noFill/>
          <a:ln>
            <a:noFill/>
          </a:ln>
        </p:spPr>
      </p:pic>
      <p:pic>
        <p:nvPicPr>
          <p:cNvPr id="6" name="Google Shape;199;p34">
            <a:extLst>
              <a:ext uri="{FF2B5EF4-FFF2-40B4-BE49-F238E27FC236}">
                <a16:creationId xmlns:a16="http://schemas.microsoft.com/office/drawing/2014/main" id="{ACBA31A2-D5DF-2F98-BC43-7A1E2F93C45C}"/>
              </a:ext>
            </a:extLst>
          </p:cNvPr>
          <p:cNvPicPr preferRelativeResize="0"/>
          <p:nvPr/>
        </p:nvPicPr>
        <p:blipFill rotWithShape="1">
          <a:blip r:embed="rId4">
            <a:alphaModFix/>
          </a:blip>
          <a:srcRect l="14964" t="19629" r="16108" b="8936"/>
          <a:stretch/>
        </p:blipFill>
        <p:spPr>
          <a:xfrm>
            <a:off x="4170204" y="2170047"/>
            <a:ext cx="4632024" cy="2580178"/>
          </a:xfrm>
          <a:prstGeom prst="rect">
            <a:avLst/>
          </a:prstGeom>
          <a:noFill/>
          <a:ln>
            <a:noFill/>
          </a:ln>
        </p:spPr>
      </p:pic>
      <p:sp>
        <p:nvSpPr>
          <p:cNvPr id="9" name="Google Shape;201;p34">
            <a:extLst>
              <a:ext uri="{FF2B5EF4-FFF2-40B4-BE49-F238E27FC236}">
                <a16:creationId xmlns:a16="http://schemas.microsoft.com/office/drawing/2014/main" id="{CCF6515C-6B95-DE64-ED99-3EF433DE7C02}"/>
              </a:ext>
            </a:extLst>
          </p:cNvPr>
          <p:cNvSpPr txBox="1"/>
          <p:nvPr/>
        </p:nvSpPr>
        <p:spPr>
          <a:xfrm>
            <a:off x="0" y="4853256"/>
            <a:ext cx="9144000" cy="861744"/>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ko" sz="1100" dirty="0">
                <a:latin typeface="+mn-lt"/>
                <a:ea typeface="Malgun Gothic Semilight" panose="020B0503020000020004" pitchFamily="34" charset="-127"/>
                <a:cs typeface="Malgun Gothic Semilight" panose="020B0503020000020004" pitchFamily="34" charset="-127"/>
              </a:rPr>
              <a:t>If you save a Photoshop image with "Contents Credentials," such as the image on the left, it will be saved with a C2PA icon, like the one on the right. Clicking on the exclamation point icon will take you to a website where you can see where the image originated. There, you'll see a list of the image's history, showing where it came from. You can also compare the original image with the image you worked on in Photoshop.</a:t>
            </a:r>
            <a:endParaRPr sz="1100" dirty="0">
              <a:latin typeface="+mn-lt"/>
              <a:ea typeface="Malgun Gothic Semilight" panose="020B0503020000020004" pitchFamily="34" charset="-127"/>
              <a:cs typeface="Malgun Gothic Semilight" panose="020B0503020000020004" pitchFamily="34" charset="-127"/>
            </a:endParaRPr>
          </a:p>
        </p:txBody>
      </p:sp>
      <p:sp>
        <p:nvSpPr>
          <p:cNvPr id="3" name="Google Shape;200;p34">
            <a:extLst>
              <a:ext uri="{FF2B5EF4-FFF2-40B4-BE49-F238E27FC236}">
                <a16:creationId xmlns:a16="http://schemas.microsoft.com/office/drawing/2014/main" id="{C59BF758-D549-B91E-9CC9-CB1E334DA24C}"/>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https://blog.naver.com/gptfrontier/223491301892</a:t>
            </a:r>
            <a:r>
              <a:rPr lang="ko" sz="1000"/>
              <a:t> </a:t>
            </a:r>
            <a:endParaRPr sz="1000"/>
          </a:p>
        </p:txBody>
      </p:sp>
    </p:spTree>
    <p:extLst>
      <p:ext uri="{BB962C8B-B14F-4D97-AF65-F5344CB8AC3E}">
        <p14:creationId xmlns:p14="http://schemas.microsoft.com/office/powerpoint/2010/main" val="327526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5E2B0-2554-AE1D-5BBB-65931997D5E2}"/>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6240856-B17A-4D29-C1E2-8C9718934965}"/>
              </a:ext>
            </a:extLst>
          </p:cNvPr>
          <p:cNvSpPr>
            <a:spLocks noGrp="1"/>
          </p:cNvSpPr>
          <p:nvPr>
            <p:ph type="title"/>
          </p:nvPr>
        </p:nvSpPr>
        <p:spPr>
          <a:xfrm>
            <a:off x="228600" y="457200"/>
            <a:ext cx="8458200" cy="609599"/>
          </a:xfrm>
        </p:spPr>
        <p:txBody>
          <a:bodyPr/>
          <a:lstStyle/>
          <a:p>
            <a:r>
              <a:rPr lang="en-US" altLang="ko" dirty="0"/>
              <a:t>Adobe Firefly C2PA</a:t>
            </a:r>
            <a:endParaRPr lang="ko-KR" altLang="en-US" dirty="0"/>
          </a:p>
        </p:txBody>
      </p:sp>
      <p:sp>
        <p:nvSpPr>
          <p:cNvPr id="4" name="슬라이드 번호 개체 틀 3">
            <a:extLst>
              <a:ext uri="{FF2B5EF4-FFF2-40B4-BE49-F238E27FC236}">
                <a16:creationId xmlns:a16="http://schemas.microsoft.com/office/drawing/2014/main" id="{78A2C91B-1393-D72D-07D5-F7B334940758}"/>
              </a:ext>
            </a:extLst>
          </p:cNvPr>
          <p:cNvSpPr>
            <a:spLocks noGrp="1"/>
          </p:cNvSpPr>
          <p:nvPr>
            <p:ph type="sldNum" sz="quarter" idx="12"/>
          </p:nvPr>
        </p:nvSpPr>
        <p:spPr/>
        <p:txBody>
          <a:bodyPr/>
          <a:lstStyle/>
          <a:p>
            <a:pPr>
              <a:defRPr/>
            </a:pPr>
            <a:fld id="{2E8BD8E8-FEBE-4B48-A872-D5E72F1EB77B}" type="slidenum">
              <a:rPr lang="en-US" smtClean="0"/>
              <a:pPr>
                <a:defRPr/>
              </a:pPr>
              <a:t>13</a:t>
            </a:fld>
            <a:endParaRPr lang="en-US">
              <a:latin typeface="Myriad Pro" charset="0"/>
            </a:endParaRPr>
          </a:p>
        </p:txBody>
      </p:sp>
      <p:sp>
        <p:nvSpPr>
          <p:cNvPr id="7" name="바닥글 개체 틀 1">
            <a:extLst>
              <a:ext uri="{FF2B5EF4-FFF2-40B4-BE49-F238E27FC236}">
                <a16:creationId xmlns:a16="http://schemas.microsoft.com/office/drawing/2014/main" id="{E09E7207-A3DF-3EFC-7B3B-D2489AEDF64B}"/>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208;p35">
            <a:extLst>
              <a:ext uri="{FF2B5EF4-FFF2-40B4-BE49-F238E27FC236}">
                <a16:creationId xmlns:a16="http://schemas.microsoft.com/office/drawing/2014/main" id="{FCE1A855-CBB7-F688-8A5A-77705B6D6840}"/>
              </a:ext>
            </a:extLst>
          </p:cNvPr>
          <p:cNvPicPr preferRelativeResize="0"/>
          <p:nvPr/>
        </p:nvPicPr>
        <p:blipFill>
          <a:blip r:embed="rId3">
            <a:alphaModFix/>
          </a:blip>
          <a:stretch>
            <a:fillRect/>
          </a:stretch>
        </p:blipFill>
        <p:spPr>
          <a:xfrm>
            <a:off x="4323001" y="1890220"/>
            <a:ext cx="4363799" cy="2910380"/>
          </a:xfrm>
          <a:prstGeom prst="rect">
            <a:avLst/>
          </a:prstGeom>
          <a:noFill/>
          <a:ln>
            <a:noFill/>
          </a:ln>
        </p:spPr>
      </p:pic>
      <p:pic>
        <p:nvPicPr>
          <p:cNvPr id="8" name="Google Shape;210;p35">
            <a:extLst>
              <a:ext uri="{FF2B5EF4-FFF2-40B4-BE49-F238E27FC236}">
                <a16:creationId xmlns:a16="http://schemas.microsoft.com/office/drawing/2014/main" id="{C6B9B200-12D5-29BA-3F35-52EA9FF3628F}"/>
              </a:ext>
            </a:extLst>
          </p:cNvPr>
          <p:cNvPicPr preferRelativeResize="0"/>
          <p:nvPr/>
        </p:nvPicPr>
        <p:blipFill>
          <a:blip r:embed="rId4">
            <a:alphaModFix/>
          </a:blip>
          <a:stretch>
            <a:fillRect/>
          </a:stretch>
        </p:blipFill>
        <p:spPr>
          <a:xfrm>
            <a:off x="598951" y="2386250"/>
            <a:ext cx="3293875" cy="2372100"/>
          </a:xfrm>
          <a:prstGeom prst="rect">
            <a:avLst/>
          </a:prstGeom>
          <a:noFill/>
          <a:ln>
            <a:noFill/>
          </a:ln>
        </p:spPr>
      </p:pic>
      <p:sp>
        <p:nvSpPr>
          <p:cNvPr id="10" name="Google Shape;211;p35">
            <a:extLst>
              <a:ext uri="{FF2B5EF4-FFF2-40B4-BE49-F238E27FC236}">
                <a16:creationId xmlns:a16="http://schemas.microsoft.com/office/drawing/2014/main" id="{D50A4F00-FCA7-721C-FA49-5670572E8FB2}"/>
              </a:ext>
            </a:extLst>
          </p:cNvPr>
          <p:cNvSpPr txBox="1"/>
          <p:nvPr/>
        </p:nvSpPr>
        <p:spPr>
          <a:xfrm>
            <a:off x="228600" y="5022300"/>
            <a:ext cx="444000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100" dirty="0">
                <a:latin typeface="+mn-lt"/>
              </a:rPr>
              <a:t>Content Credentials lifecycle depicted. This can be from the point of capture (creation), to editing and generative AI use, to publishing (based on https://contentauthenticity.org/how-it-works).</a:t>
            </a:r>
            <a:endParaRPr sz="1100" dirty="0">
              <a:latin typeface="+mn-lt"/>
            </a:endParaRPr>
          </a:p>
        </p:txBody>
      </p:sp>
      <p:sp>
        <p:nvSpPr>
          <p:cNvPr id="11" name="Google Shape;209;p35">
            <a:extLst>
              <a:ext uri="{FF2B5EF4-FFF2-40B4-BE49-F238E27FC236}">
                <a16:creationId xmlns:a16="http://schemas.microsoft.com/office/drawing/2014/main" id="{E05A9C1A-C141-69CF-B3F0-8ECC18686674}"/>
              </a:ext>
            </a:extLst>
          </p:cNvPr>
          <p:cNvSpPr txBox="1"/>
          <p:nvPr/>
        </p:nvSpPr>
        <p:spPr>
          <a:xfrm>
            <a:off x="4794900" y="5022300"/>
            <a:ext cx="389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100" dirty="0">
                <a:latin typeface="+mn-lt"/>
              </a:rPr>
              <a:t>Content Credentials can include details about whether an image was created using generative AI (screenshot from https://contentcredentials.org/verify).</a:t>
            </a:r>
            <a:endParaRPr sz="1100" dirty="0">
              <a:latin typeface="+mn-lt"/>
            </a:endParaRPr>
          </a:p>
        </p:txBody>
      </p:sp>
      <p:sp>
        <p:nvSpPr>
          <p:cNvPr id="5" name="Google Shape;212;p35">
            <a:extLst>
              <a:ext uri="{FF2B5EF4-FFF2-40B4-BE49-F238E27FC236}">
                <a16:creationId xmlns:a16="http://schemas.microsoft.com/office/drawing/2014/main" id="{DC37C53D-9DCE-1FFD-A248-B73C5EBC98C8}"/>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5"/>
              </a:rPr>
              <a:t>https://media.defense.gov/2025/Jan/29/2003634788/-1/-1/0/CSI-CONTENT-CREDENTIALS.PDF</a:t>
            </a:r>
            <a:r>
              <a:rPr lang="ko" sz="1000" dirty="0"/>
              <a:t> </a:t>
            </a:r>
            <a:endParaRPr sz="1000" dirty="0"/>
          </a:p>
        </p:txBody>
      </p:sp>
    </p:spTree>
    <p:extLst>
      <p:ext uri="{BB962C8B-B14F-4D97-AF65-F5344CB8AC3E}">
        <p14:creationId xmlns:p14="http://schemas.microsoft.com/office/powerpoint/2010/main" val="1031601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305D2-12FC-0237-1DEE-F39873873EED}"/>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057BED3-4EC9-4E1C-2578-2DC3E2B21F13}"/>
              </a:ext>
            </a:extLst>
          </p:cNvPr>
          <p:cNvSpPr>
            <a:spLocks noGrp="1"/>
          </p:cNvSpPr>
          <p:nvPr>
            <p:ph type="title"/>
          </p:nvPr>
        </p:nvSpPr>
        <p:spPr>
          <a:xfrm>
            <a:off x="228600" y="457200"/>
            <a:ext cx="8458200" cy="609599"/>
          </a:xfrm>
        </p:spPr>
        <p:txBody>
          <a:bodyPr/>
          <a:lstStyle/>
          <a:p>
            <a:r>
              <a:rPr lang="en-US" altLang="ko" dirty="0"/>
              <a:t>Content Authenticity Initiative on X</a:t>
            </a:r>
            <a:endParaRPr lang="ko-KR" altLang="en-US" dirty="0"/>
          </a:p>
        </p:txBody>
      </p:sp>
      <p:sp>
        <p:nvSpPr>
          <p:cNvPr id="4" name="슬라이드 번호 개체 틀 3">
            <a:extLst>
              <a:ext uri="{FF2B5EF4-FFF2-40B4-BE49-F238E27FC236}">
                <a16:creationId xmlns:a16="http://schemas.microsoft.com/office/drawing/2014/main" id="{DE23F983-C4A6-C437-E3E1-4373C1F7E62D}"/>
              </a:ext>
            </a:extLst>
          </p:cNvPr>
          <p:cNvSpPr>
            <a:spLocks noGrp="1"/>
          </p:cNvSpPr>
          <p:nvPr>
            <p:ph type="sldNum" sz="quarter" idx="12"/>
          </p:nvPr>
        </p:nvSpPr>
        <p:spPr/>
        <p:txBody>
          <a:bodyPr/>
          <a:lstStyle/>
          <a:p>
            <a:pPr>
              <a:defRPr/>
            </a:pPr>
            <a:fld id="{2E8BD8E8-FEBE-4B48-A872-D5E72F1EB77B}" type="slidenum">
              <a:rPr lang="en-US" smtClean="0"/>
              <a:pPr>
                <a:defRPr/>
              </a:pPr>
              <a:t>14</a:t>
            </a:fld>
            <a:endParaRPr lang="en-US">
              <a:latin typeface="Myriad Pro" charset="0"/>
            </a:endParaRPr>
          </a:p>
        </p:txBody>
      </p:sp>
      <p:sp>
        <p:nvSpPr>
          <p:cNvPr id="7" name="바닥글 개체 틀 1">
            <a:extLst>
              <a:ext uri="{FF2B5EF4-FFF2-40B4-BE49-F238E27FC236}">
                <a16:creationId xmlns:a16="http://schemas.microsoft.com/office/drawing/2014/main" id="{2AB7B996-D0C8-0A63-E06D-39A0E32A2FD6}"/>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5" name="Google Shape;219;p36">
            <a:extLst>
              <a:ext uri="{FF2B5EF4-FFF2-40B4-BE49-F238E27FC236}">
                <a16:creationId xmlns:a16="http://schemas.microsoft.com/office/drawing/2014/main" id="{E2DDC3C4-2BCE-7BB9-8A59-54BBB5C2594D}"/>
              </a:ext>
            </a:extLst>
          </p:cNvPr>
          <p:cNvPicPr preferRelativeResize="0"/>
          <p:nvPr/>
        </p:nvPicPr>
        <p:blipFill>
          <a:blip r:embed="rId3">
            <a:alphaModFix/>
          </a:blip>
          <a:stretch>
            <a:fillRect/>
          </a:stretch>
        </p:blipFill>
        <p:spPr>
          <a:xfrm>
            <a:off x="2145601" y="1981200"/>
            <a:ext cx="4852798" cy="3416400"/>
          </a:xfrm>
          <a:prstGeom prst="rect">
            <a:avLst/>
          </a:prstGeom>
          <a:noFill/>
          <a:ln>
            <a:noFill/>
          </a:ln>
        </p:spPr>
      </p:pic>
      <p:sp>
        <p:nvSpPr>
          <p:cNvPr id="3" name="Google Shape;220;p36">
            <a:extLst>
              <a:ext uri="{FF2B5EF4-FFF2-40B4-BE49-F238E27FC236}">
                <a16:creationId xmlns:a16="http://schemas.microsoft.com/office/drawing/2014/main" id="{EC91F2F5-CCA1-0B2D-DA8D-79B6CAE91F4A}"/>
              </a:ext>
            </a:extLst>
          </p:cNvPr>
          <p:cNvSpPr txBox="1"/>
          <p:nvPr/>
        </p:nvSpPr>
        <p:spPr>
          <a:xfrm>
            <a:off x="0" y="5679788"/>
            <a:ext cx="9144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latin typeface="+mn-lt"/>
                <a:hlinkClick r:id="rId4"/>
              </a:rPr>
              <a:t>https://x.com/ContentAuth/status/1805672702763540909</a:t>
            </a:r>
            <a:endParaRPr sz="1000">
              <a:latin typeface="+mn-lt"/>
            </a:endParaRPr>
          </a:p>
          <a:p>
            <a:pPr marL="0" lvl="0" indent="0" algn="l" rtl="0">
              <a:spcBef>
                <a:spcPts val="0"/>
              </a:spcBef>
              <a:spcAft>
                <a:spcPts val="0"/>
              </a:spcAft>
              <a:buNone/>
            </a:pPr>
            <a:r>
              <a:rPr lang="ko" sz="1000" u="sng">
                <a:solidFill>
                  <a:schemeClr val="hlink"/>
                </a:solidFill>
                <a:latin typeface="+mn-lt"/>
                <a:hlinkClick r:id="rId5"/>
              </a:rPr>
              <a:t>https://contentauthenticity.org/blog/three-pillars-of-provenance</a:t>
            </a:r>
            <a:r>
              <a:rPr lang="ko" sz="1000">
                <a:latin typeface="+mn-lt"/>
              </a:rPr>
              <a:t>  </a:t>
            </a:r>
            <a:endParaRPr sz="1000">
              <a:latin typeface="+mn-lt"/>
            </a:endParaRPr>
          </a:p>
        </p:txBody>
      </p:sp>
    </p:spTree>
    <p:extLst>
      <p:ext uri="{BB962C8B-B14F-4D97-AF65-F5344CB8AC3E}">
        <p14:creationId xmlns:p14="http://schemas.microsoft.com/office/powerpoint/2010/main" val="150637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8120-2688-884A-A765-323827F18AE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4D1F434-90AE-2136-F442-E6287707821A}"/>
              </a:ext>
            </a:extLst>
          </p:cNvPr>
          <p:cNvSpPr>
            <a:spLocks noGrp="1"/>
          </p:cNvSpPr>
          <p:nvPr>
            <p:ph type="title"/>
          </p:nvPr>
        </p:nvSpPr>
        <p:spPr>
          <a:xfrm>
            <a:off x="228600" y="457200"/>
            <a:ext cx="8458200" cy="609599"/>
          </a:xfrm>
        </p:spPr>
        <p:txBody>
          <a:bodyPr/>
          <a:lstStyle/>
          <a:p>
            <a:r>
              <a:rPr lang="en-US" altLang="ko" dirty="0"/>
              <a:t>The Best Inventions of 2022 TIME</a:t>
            </a:r>
            <a:endParaRPr lang="ko-KR" altLang="en-US" dirty="0"/>
          </a:p>
        </p:txBody>
      </p:sp>
      <p:sp>
        <p:nvSpPr>
          <p:cNvPr id="4" name="슬라이드 번호 개체 틀 3">
            <a:extLst>
              <a:ext uri="{FF2B5EF4-FFF2-40B4-BE49-F238E27FC236}">
                <a16:creationId xmlns:a16="http://schemas.microsoft.com/office/drawing/2014/main" id="{E0CB0083-B945-9000-FB82-E2CDC24B0BA8}"/>
              </a:ext>
            </a:extLst>
          </p:cNvPr>
          <p:cNvSpPr>
            <a:spLocks noGrp="1"/>
          </p:cNvSpPr>
          <p:nvPr>
            <p:ph type="sldNum" sz="quarter" idx="12"/>
          </p:nvPr>
        </p:nvSpPr>
        <p:spPr/>
        <p:txBody>
          <a:bodyPr/>
          <a:lstStyle/>
          <a:p>
            <a:pPr>
              <a:defRPr/>
            </a:pPr>
            <a:fld id="{2E8BD8E8-FEBE-4B48-A872-D5E72F1EB77B}" type="slidenum">
              <a:rPr lang="en-US" smtClean="0"/>
              <a:pPr>
                <a:defRPr/>
              </a:pPr>
              <a:t>15</a:t>
            </a:fld>
            <a:endParaRPr lang="en-US">
              <a:latin typeface="Myriad Pro" charset="0"/>
            </a:endParaRPr>
          </a:p>
        </p:txBody>
      </p:sp>
      <p:sp>
        <p:nvSpPr>
          <p:cNvPr id="7" name="바닥글 개체 틀 1">
            <a:extLst>
              <a:ext uri="{FF2B5EF4-FFF2-40B4-BE49-F238E27FC236}">
                <a16:creationId xmlns:a16="http://schemas.microsoft.com/office/drawing/2014/main" id="{E86AA312-9938-B5FC-F655-A21203093E5B}"/>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227;p37">
            <a:extLst>
              <a:ext uri="{FF2B5EF4-FFF2-40B4-BE49-F238E27FC236}">
                <a16:creationId xmlns:a16="http://schemas.microsoft.com/office/drawing/2014/main" id="{1581CF18-C9C1-C95B-F055-BBC1FA051353}"/>
              </a:ext>
            </a:extLst>
          </p:cNvPr>
          <p:cNvPicPr preferRelativeResize="0"/>
          <p:nvPr/>
        </p:nvPicPr>
        <p:blipFill>
          <a:blip r:embed="rId3">
            <a:alphaModFix/>
          </a:blip>
          <a:stretch>
            <a:fillRect/>
          </a:stretch>
        </p:blipFill>
        <p:spPr>
          <a:xfrm>
            <a:off x="2895600" y="1695302"/>
            <a:ext cx="4313949" cy="2868325"/>
          </a:xfrm>
          <a:prstGeom prst="rect">
            <a:avLst/>
          </a:prstGeom>
          <a:noFill/>
          <a:ln>
            <a:noFill/>
          </a:ln>
        </p:spPr>
      </p:pic>
      <p:pic>
        <p:nvPicPr>
          <p:cNvPr id="6" name="Google Shape;230;p37" title="Screenshot_20250707_102551_Truepic Vision.jpg">
            <a:extLst>
              <a:ext uri="{FF2B5EF4-FFF2-40B4-BE49-F238E27FC236}">
                <a16:creationId xmlns:a16="http://schemas.microsoft.com/office/drawing/2014/main" id="{7F729A72-D68C-AA9B-C971-A9758D3499AA}"/>
              </a:ext>
            </a:extLst>
          </p:cNvPr>
          <p:cNvPicPr preferRelativeResize="0"/>
          <p:nvPr/>
        </p:nvPicPr>
        <p:blipFill>
          <a:blip r:embed="rId4">
            <a:alphaModFix/>
          </a:blip>
          <a:stretch>
            <a:fillRect/>
          </a:stretch>
        </p:blipFill>
        <p:spPr>
          <a:xfrm>
            <a:off x="1740399" y="1809775"/>
            <a:ext cx="1079975" cy="2639375"/>
          </a:xfrm>
          <a:prstGeom prst="rect">
            <a:avLst/>
          </a:prstGeom>
          <a:noFill/>
          <a:ln>
            <a:noFill/>
          </a:ln>
        </p:spPr>
      </p:pic>
      <p:sp>
        <p:nvSpPr>
          <p:cNvPr id="8" name="Google Shape;229;p37">
            <a:extLst>
              <a:ext uri="{FF2B5EF4-FFF2-40B4-BE49-F238E27FC236}">
                <a16:creationId xmlns:a16="http://schemas.microsoft.com/office/drawing/2014/main" id="{1BAB0BF4-E38F-B8AD-2214-4ED248F6A620}"/>
              </a:ext>
            </a:extLst>
          </p:cNvPr>
          <p:cNvSpPr txBox="1"/>
          <p:nvPr/>
        </p:nvSpPr>
        <p:spPr>
          <a:xfrm>
            <a:off x="0" y="4514702"/>
            <a:ext cx="9144000"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ko" sz="1100" dirty="0">
                <a:solidFill>
                  <a:schemeClr val="dk1"/>
                </a:solidFill>
                <a:latin typeface="+mn-lt"/>
              </a:rPr>
              <a:t>Truepic is an American technology company that develops tools for verifying the authenticity of digital content. Founded by Craig Stack and Jason Lyons in 2015, the company is headquartered in San Diego, California. Through its "Controlled Capture" technology, Truepic provides solutions that prove photos and videos have not been altered since they were taken. Truepic co-founded the Coalition for Content Provenance and Authenticity(C2PA) with Adobe, Microsoft, Sony, and others to establish standards for verifying the provenance and authenticity of digital content. Truepic is also a member of the Content Authenticity Initiative(CAI), which aims to increase transparency and trust in digital media.</a:t>
            </a:r>
            <a:endParaRPr sz="1000" dirty="0">
              <a:solidFill>
                <a:schemeClr val="dk1"/>
              </a:solidFill>
              <a:latin typeface="+mn-lt"/>
            </a:endParaRPr>
          </a:p>
        </p:txBody>
      </p:sp>
      <p:sp>
        <p:nvSpPr>
          <p:cNvPr id="5" name="Google Shape;228;p37">
            <a:extLst>
              <a:ext uri="{FF2B5EF4-FFF2-40B4-BE49-F238E27FC236}">
                <a16:creationId xmlns:a16="http://schemas.microsoft.com/office/drawing/2014/main" id="{1CADC810-F23B-611B-7321-87C1429685B1}"/>
              </a:ext>
            </a:extLst>
          </p:cNvPr>
          <p:cNvSpPr txBox="1"/>
          <p:nvPr/>
        </p:nvSpPr>
        <p:spPr>
          <a:xfrm>
            <a:off x="0" y="5818200"/>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5"/>
              </a:rPr>
              <a:t>https://time.com/collection/best-inventions-2022/6228166/truepic-lens/</a:t>
            </a:r>
            <a:r>
              <a:rPr lang="ko" sz="1000" dirty="0"/>
              <a:t> </a:t>
            </a:r>
            <a:endParaRPr sz="1000" dirty="0"/>
          </a:p>
        </p:txBody>
      </p:sp>
    </p:spTree>
    <p:extLst>
      <p:ext uri="{BB962C8B-B14F-4D97-AF65-F5344CB8AC3E}">
        <p14:creationId xmlns:p14="http://schemas.microsoft.com/office/powerpoint/2010/main" val="311366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40769-CB4A-9850-57A6-0EB43A68592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01A4F1E-AB01-0000-ADE0-36610711439F}"/>
              </a:ext>
            </a:extLst>
          </p:cNvPr>
          <p:cNvSpPr>
            <a:spLocks noGrp="1"/>
          </p:cNvSpPr>
          <p:nvPr>
            <p:ph type="title"/>
          </p:nvPr>
        </p:nvSpPr>
        <p:spPr>
          <a:xfrm>
            <a:off x="228600" y="457200"/>
            <a:ext cx="8458200" cy="609599"/>
          </a:xfrm>
        </p:spPr>
        <p:txBody>
          <a:bodyPr/>
          <a:lstStyle/>
          <a:p>
            <a:r>
              <a:rPr lang="ko" altLang="ko-KR" dirty="0"/>
              <a:t>YouTube announced new content guidelines </a:t>
            </a:r>
            <a:endParaRPr lang="ko-KR" altLang="en-US" dirty="0"/>
          </a:p>
        </p:txBody>
      </p:sp>
      <p:sp>
        <p:nvSpPr>
          <p:cNvPr id="4" name="슬라이드 번호 개체 틀 3">
            <a:extLst>
              <a:ext uri="{FF2B5EF4-FFF2-40B4-BE49-F238E27FC236}">
                <a16:creationId xmlns:a16="http://schemas.microsoft.com/office/drawing/2014/main" id="{305D5D62-7330-6E62-6865-1D933D8EB825}"/>
              </a:ext>
            </a:extLst>
          </p:cNvPr>
          <p:cNvSpPr>
            <a:spLocks noGrp="1"/>
          </p:cNvSpPr>
          <p:nvPr>
            <p:ph type="sldNum" sz="quarter" idx="12"/>
          </p:nvPr>
        </p:nvSpPr>
        <p:spPr/>
        <p:txBody>
          <a:bodyPr/>
          <a:lstStyle/>
          <a:p>
            <a:pPr>
              <a:defRPr/>
            </a:pPr>
            <a:fld id="{2E8BD8E8-FEBE-4B48-A872-D5E72F1EB77B}" type="slidenum">
              <a:rPr lang="en-US" smtClean="0"/>
              <a:pPr>
                <a:defRPr/>
              </a:pPr>
              <a:t>16</a:t>
            </a:fld>
            <a:endParaRPr lang="en-US">
              <a:latin typeface="Myriad Pro" charset="0"/>
            </a:endParaRPr>
          </a:p>
        </p:txBody>
      </p:sp>
      <p:sp>
        <p:nvSpPr>
          <p:cNvPr id="7" name="바닥글 개체 틀 1">
            <a:extLst>
              <a:ext uri="{FF2B5EF4-FFF2-40B4-BE49-F238E27FC236}">
                <a16:creationId xmlns:a16="http://schemas.microsoft.com/office/drawing/2014/main" id="{9C027AF2-82F1-1320-8BF9-02A9CF1B7005}"/>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5" name="Google Shape;237;p38">
            <a:extLst>
              <a:ext uri="{FF2B5EF4-FFF2-40B4-BE49-F238E27FC236}">
                <a16:creationId xmlns:a16="http://schemas.microsoft.com/office/drawing/2014/main" id="{B9373543-172A-2A2A-E71C-B76D39333067}"/>
              </a:ext>
            </a:extLst>
          </p:cNvPr>
          <p:cNvPicPr preferRelativeResize="0"/>
          <p:nvPr/>
        </p:nvPicPr>
        <p:blipFill rotWithShape="1">
          <a:blip r:embed="rId3">
            <a:alphaModFix/>
          </a:blip>
          <a:srcRect b="3147"/>
          <a:stretch/>
        </p:blipFill>
        <p:spPr>
          <a:xfrm>
            <a:off x="4633731" y="1981200"/>
            <a:ext cx="4163400" cy="3067649"/>
          </a:xfrm>
          <a:prstGeom prst="rect">
            <a:avLst/>
          </a:prstGeom>
          <a:noFill/>
          <a:ln>
            <a:noFill/>
          </a:ln>
        </p:spPr>
      </p:pic>
      <p:sp>
        <p:nvSpPr>
          <p:cNvPr id="9" name="Google Shape;236;p38">
            <a:extLst>
              <a:ext uri="{FF2B5EF4-FFF2-40B4-BE49-F238E27FC236}">
                <a16:creationId xmlns:a16="http://schemas.microsoft.com/office/drawing/2014/main" id="{5A8BD2F5-7E05-BC9D-DF73-36565250A708}"/>
              </a:ext>
            </a:extLst>
          </p:cNvPr>
          <p:cNvSpPr txBox="1">
            <a:spLocks/>
          </p:cNvSpPr>
          <p:nvPr/>
        </p:nvSpPr>
        <p:spPr>
          <a:xfrm>
            <a:off x="276531" y="1981200"/>
            <a:ext cx="4260299"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latinLnBrk="0" hangingPunct="0">
              <a:lnSpc>
                <a:spcPct val="100000"/>
              </a:lnSpc>
              <a:spcBef>
                <a:spcPts val="0"/>
              </a:spcBef>
              <a:spcAft>
                <a:spcPts val="0"/>
              </a:spcAft>
              <a:buFont typeface="Arial" panose="020B0604020202020204" pitchFamily="34" charset="0"/>
              <a:buNone/>
            </a:pPr>
            <a:r>
              <a:rPr lang="en-US" altLang="ko" sz="1100" dirty="0">
                <a:solidFill>
                  <a:schemeClr val="dk1"/>
                </a:solidFill>
              </a:rPr>
              <a:t>In November 2023, YouTube announced new content guidelines requiring that AI-generated content, which could be misleading, be labeled as such. YouTube has long prohibited technologically manipulated media that poses a significant risk of misleading viewers.</a:t>
            </a: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r>
              <a:rPr lang="en-US" altLang="ko" sz="1100" dirty="0">
                <a:solidFill>
                  <a:schemeClr val="dk1"/>
                </a:solidFill>
              </a:rPr>
              <a:t>Under the new rules, content creators must label videos containing "</a:t>
            </a:r>
            <a:r>
              <a:rPr lang="en-US" altLang="ko" sz="1100" u="sng" dirty="0">
                <a:solidFill>
                  <a:schemeClr val="dk1"/>
                </a:solidFill>
              </a:rPr>
              <a:t>factual representations of fictional or manipulated content</a:t>
            </a:r>
            <a:r>
              <a:rPr lang="en-US" altLang="ko" sz="1100" dirty="0">
                <a:solidFill>
                  <a:schemeClr val="dk1"/>
                </a:solidFill>
              </a:rPr>
              <a:t>" to indicate the use of AI tools. It is especially important to label videos that falsely depict a person as having done or said something that didn't happen. This is particularly crucial for videos that cover sensitive topics such as elections, ongoing conflicts, public officials, and public health crises, as announced by YouTube PM VPs Jennifer Flannery O'Connor and Emily Moxley on YouTube's official blog.</a:t>
            </a:r>
            <a:endParaRPr lang="en-US" sz="1100" dirty="0">
              <a:solidFill>
                <a:schemeClr val="dk1"/>
              </a:solidFill>
            </a:endParaRPr>
          </a:p>
        </p:txBody>
      </p:sp>
      <p:sp>
        <p:nvSpPr>
          <p:cNvPr id="10" name="Google Shape;239;p38">
            <a:extLst>
              <a:ext uri="{FF2B5EF4-FFF2-40B4-BE49-F238E27FC236}">
                <a16:creationId xmlns:a16="http://schemas.microsoft.com/office/drawing/2014/main" id="{C0A5C4D1-8BE0-D0D1-291F-0FEE6C2ADAC6}"/>
              </a:ext>
            </a:extLst>
          </p:cNvPr>
          <p:cNvSpPr txBox="1"/>
          <p:nvPr/>
        </p:nvSpPr>
        <p:spPr>
          <a:xfrm>
            <a:off x="269631" y="4617224"/>
            <a:ext cx="4109400" cy="83609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100"/>
              </a:spcBef>
              <a:spcAft>
                <a:spcPts val="1100"/>
              </a:spcAft>
              <a:buNone/>
            </a:pPr>
            <a:r>
              <a:rPr lang="ko" sz="1200" b="1" dirty="0">
                <a:solidFill>
                  <a:srgbClr val="161616"/>
                </a:solidFill>
                <a:highlight>
                  <a:srgbClr val="FFFFFF"/>
                </a:highlight>
                <a:latin typeface="+mj-ea"/>
                <a:ea typeface="+mj-ea"/>
                <a:cs typeface="Georgia"/>
                <a:sym typeface="Georgia"/>
              </a:rPr>
              <a:t>YouTube Monetization Policy Update July 15: Full Breakdown of Inauthentic Content Rules for 2025</a:t>
            </a:r>
            <a:endParaRPr sz="1200" b="1" dirty="0">
              <a:solidFill>
                <a:schemeClr val="dk1"/>
              </a:solidFill>
              <a:highlight>
                <a:srgbClr val="FFFFFF"/>
              </a:highlight>
              <a:latin typeface="+mj-ea"/>
              <a:ea typeface="+mj-ea"/>
              <a:cs typeface="Georgia"/>
              <a:sym typeface="Georgia"/>
            </a:endParaRPr>
          </a:p>
        </p:txBody>
      </p:sp>
      <p:sp>
        <p:nvSpPr>
          <p:cNvPr id="3" name="Google Shape;238;p38">
            <a:extLst>
              <a:ext uri="{FF2B5EF4-FFF2-40B4-BE49-F238E27FC236}">
                <a16:creationId xmlns:a16="http://schemas.microsoft.com/office/drawing/2014/main" id="{E856308C-AEF7-F1E0-8987-20AB00B88049}"/>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https://www.youtube.com/shorts/P8T7L5z7a2U</a:t>
            </a:r>
            <a:endParaRPr sz="1000"/>
          </a:p>
          <a:p>
            <a:pPr marL="0" lvl="0" indent="0" algn="l" rtl="0">
              <a:spcBef>
                <a:spcPts val="0"/>
              </a:spcBef>
              <a:spcAft>
                <a:spcPts val="0"/>
              </a:spcAft>
              <a:buNone/>
            </a:pPr>
            <a:r>
              <a:rPr lang="ko" sz="1000" u="sng">
                <a:solidFill>
                  <a:schemeClr val="hlink"/>
                </a:solidFill>
                <a:hlinkClick r:id="rId5"/>
              </a:rPr>
              <a:t>https://inews.zoombangla.com/youtube-monetization-policy-update-july-15/#google_vignette</a:t>
            </a:r>
            <a:r>
              <a:rPr lang="ko" sz="1000"/>
              <a:t>  </a:t>
            </a:r>
            <a:endParaRPr sz="1000"/>
          </a:p>
        </p:txBody>
      </p:sp>
    </p:spTree>
    <p:extLst>
      <p:ext uri="{BB962C8B-B14F-4D97-AF65-F5344CB8AC3E}">
        <p14:creationId xmlns:p14="http://schemas.microsoft.com/office/powerpoint/2010/main" val="33261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33E64-9C01-1AD4-FC46-BA760ACB1F9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A0B4E95-4D6A-EF5F-836A-DC9EB8EA42A3}"/>
              </a:ext>
            </a:extLst>
          </p:cNvPr>
          <p:cNvSpPr>
            <a:spLocks noGrp="1"/>
          </p:cNvSpPr>
          <p:nvPr>
            <p:ph type="title"/>
          </p:nvPr>
        </p:nvSpPr>
        <p:spPr>
          <a:xfrm>
            <a:off x="228600" y="457200"/>
            <a:ext cx="8458200" cy="609599"/>
          </a:xfrm>
        </p:spPr>
        <p:txBody>
          <a:bodyPr/>
          <a:lstStyle/>
          <a:p>
            <a:r>
              <a:rPr lang="en-US" altLang="ko" dirty="0"/>
              <a:t>BBC Verify C2PA</a:t>
            </a:r>
            <a:endParaRPr lang="ko-KR" altLang="en-US" dirty="0"/>
          </a:p>
        </p:txBody>
      </p:sp>
      <p:sp>
        <p:nvSpPr>
          <p:cNvPr id="4" name="슬라이드 번호 개체 틀 3">
            <a:extLst>
              <a:ext uri="{FF2B5EF4-FFF2-40B4-BE49-F238E27FC236}">
                <a16:creationId xmlns:a16="http://schemas.microsoft.com/office/drawing/2014/main" id="{E3758EEF-F301-10C4-4F2C-D9E3AE0538F7}"/>
              </a:ext>
            </a:extLst>
          </p:cNvPr>
          <p:cNvSpPr>
            <a:spLocks noGrp="1"/>
          </p:cNvSpPr>
          <p:nvPr>
            <p:ph type="sldNum" sz="quarter" idx="12"/>
          </p:nvPr>
        </p:nvSpPr>
        <p:spPr/>
        <p:txBody>
          <a:bodyPr/>
          <a:lstStyle/>
          <a:p>
            <a:pPr>
              <a:defRPr/>
            </a:pPr>
            <a:fld id="{2E8BD8E8-FEBE-4B48-A872-D5E72F1EB77B}" type="slidenum">
              <a:rPr lang="en-US" smtClean="0"/>
              <a:pPr>
                <a:defRPr/>
              </a:pPr>
              <a:t>17</a:t>
            </a:fld>
            <a:endParaRPr lang="en-US">
              <a:latin typeface="Myriad Pro" charset="0"/>
            </a:endParaRPr>
          </a:p>
        </p:txBody>
      </p:sp>
      <p:sp>
        <p:nvSpPr>
          <p:cNvPr id="7" name="바닥글 개체 틀 1">
            <a:extLst>
              <a:ext uri="{FF2B5EF4-FFF2-40B4-BE49-F238E27FC236}">
                <a16:creationId xmlns:a16="http://schemas.microsoft.com/office/drawing/2014/main" id="{0E2818FA-F350-5815-A7A9-A4018625863C}"/>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246;p39">
            <a:extLst>
              <a:ext uri="{FF2B5EF4-FFF2-40B4-BE49-F238E27FC236}">
                <a16:creationId xmlns:a16="http://schemas.microsoft.com/office/drawing/2014/main" id="{BDBEAAE1-C928-5153-8726-261A8AECF735}"/>
              </a:ext>
            </a:extLst>
          </p:cNvPr>
          <p:cNvPicPr preferRelativeResize="0"/>
          <p:nvPr/>
        </p:nvPicPr>
        <p:blipFill>
          <a:blip r:embed="rId3">
            <a:alphaModFix/>
          </a:blip>
          <a:stretch>
            <a:fillRect/>
          </a:stretch>
        </p:blipFill>
        <p:spPr>
          <a:xfrm>
            <a:off x="6400800" y="1371598"/>
            <a:ext cx="2368538" cy="4572001"/>
          </a:xfrm>
          <a:prstGeom prst="rect">
            <a:avLst/>
          </a:prstGeom>
          <a:noFill/>
          <a:ln>
            <a:noFill/>
          </a:ln>
        </p:spPr>
      </p:pic>
      <p:pic>
        <p:nvPicPr>
          <p:cNvPr id="6" name="Google Shape;248;p39">
            <a:extLst>
              <a:ext uri="{FF2B5EF4-FFF2-40B4-BE49-F238E27FC236}">
                <a16:creationId xmlns:a16="http://schemas.microsoft.com/office/drawing/2014/main" id="{A80D9AAC-9FDE-0F0A-4C01-8514D870AB9D}"/>
              </a:ext>
            </a:extLst>
          </p:cNvPr>
          <p:cNvPicPr preferRelativeResize="0"/>
          <p:nvPr/>
        </p:nvPicPr>
        <p:blipFill>
          <a:blip r:embed="rId4">
            <a:alphaModFix/>
          </a:blip>
          <a:stretch>
            <a:fillRect/>
          </a:stretch>
        </p:blipFill>
        <p:spPr>
          <a:xfrm>
            <a:off x="4842419" y="3124200"/>
            <a:ext cx="2742650" cy="2171032"/>
          </a:xfrm>
          <a:prstGeom prst="rect">
            <a:avLst/>
          </a:prstGeom>
          <a:noFill/>
          <a:ln>
            <a:noFill/>
          </a:ln>
        </p:spPr>
      </p:pic>
      <p:pic>
        <p:nvPicPr>
          <p:cNvPr id="8" name="Google Shape;249;p39">
            <a:extLst>
              <a:ext uri="{FF2B5EF4-FFF2-40B4-BE49-F238E27FC236}">
                <a16:creationId xmlns:a16="http://schemas.microsoft.com/office/drawing/2014/main" id="{072B49F3-41A6-9143-974F-21ADA74DB9FD}"/>
              </a:ext>
            </a:extLst>
          </p:cNvPr>
          <p:cNvPicPr preferRelativeResize="0"/>
          <p:nvPr/>
        </p:nvPicPr>
        <p:blipFill>
          <a:blip r:embed="rId5">
            <a:alphaModFix/>
          </a:blip>
          <a:stretch>
            <a:fillRect/>
          </a:stretch>
        </p:blipFill>
        <p:spPr>
          <a:xfrm>
            <a:off x="2362200" y="4640500"/>
            <a:ext cx="2525051" cy="617300"/>
          </a:xfrm>
          <a:prstGeom prst="rect">
            <a:avLst/>
          </a:prstGeom>
          <a:noFill/>
          <a:ln>
            <a:noFill/>
          </a:ln>
        </p:spPr>
      </p:pic>
      <p:sp>
        <p:nvSpPr>
          <p:cNvPr id="12" name="Google Shape;245;p39">
            <a:extLst>
              <a:ext uri="{FF2B5EF4-FFF2-40B4-BE49-F238E27FC236}">
                <a16:creationId xmlns:a16="http://schemas.microsoft.com/office/drawing/2014/main" id="{FAB4470C-8C36-D87E-3280-A11144ECA8C0}"/>
              </a:ext>
            </a:extLst>
          </p:cNvPr>
          <p:cNvSpPr txBox="1">
            <a:spLocks/>
          </p:cNvSpPr>
          <p:nvPr/>
        </p:nvSpPr>
        <p:spPr>
          <a:xfrm>
            <a:off x="313938" y="1878832"/>
            <a:ext cx="41379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latinLnBrk="0" hangingPunct="0">
              <a:lnSpc>
                <a:spcPct val="100000"/>
              </a:lnSpc>
              <a:spcBef>
                <a:spcPts val="0"/>
              </a:spcBef>
              <a:spcAft>
                <a:spcPts val="0"/>
              </a:spcAft>
              <a:buClr>
                <a:schemeClr val="dk1"/>
              </a:buClr>
              <a:buSzPts val="1100"/>
              <a:buFont typeface="Arial"/>
              <a:buNone/>
            </a:pPr>
            <a:r>
              <a:rPr lang="en-US" altLang="ko" sz="1100" dirty="0">
                <a:solidFill>
                  <a:schemeClr val="dk1"/>
                </a:solidFill>
              </a:rPr>
              <a:t>Clicking the blue "How we verified this" button at the bottom right of the video in left figure details the process of proving content trust, as shown in right figure.</a:t>
            </a: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r>
              <a:rPr lang="en-US" altLang="ko" sz="1100" dirty="0">
                <a:solidFill>
                  <a:schemeClr val="dk1"/>
                </a:solidFill>
              </a:rPr>
              <a:t>Figure is an example of the BBC issuing content credentials under the C2PA rules for a video embedded in the article "Haiti violence: Haiti gangs demand PM resign after mass jailbreak." The phrase "BBC Verify" is pinned in the top right corner of the video to indicate that the BBC has verified the content. This phrase remains visible throughout the video. Additionally, a box under the video states that the BBC issued this "Content Credential" on March 4, 2024. This informs users that the BBC is responsible for the content and emphasizes that it can be trusted.</a:t>
            </a:r>
            <a:endParaRPr lang="en-US" dirty="0"/>
          </a:p>
        </p:txBody>
      </p:sp>
      <p:sp>
        <p:nvSpPr>
          <p:cNvPr id="5" name="Google Shape;247;p39">
            <a:extLst>
              <a:ext uri="{FF2B5EF4-FFF2-40B4-BE49-F238E27FC236}">
                <a16:creationId xmlns:a16="http://schemas.microsoft.com/office/drawing/2014/main" id="{2BF680D4-E11F-2B59-A992-79CAC4963890}"/>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6"/>
              </a:rPr>
              <a:t>https://www.kpf.or.kr/front/research/selfDetail.do?seq=599627&amp;link_g_homepage=F</a:t>
            </a:r>
            <a:r>
              <a:rPr lang="ko" sz="1000" dirty="0"/>
              <a:t>  </a:t>
            </a:r>
            <a:endParaRPr sz="1000" dirty="0"/>
          </a:p>
          <a:p>
            <a:pPr marL="0" lvl="0" indent="0" algn="l" rtl="0">
              <a:spcBef>
                <a:spcPts val="0"/>
              </a:spcBef>
              <a:spcAft>
                <a:spcPts val="0"/>
              </a:spcAft>
              <a:buNone/>
            </a:pPr>
            <a:r>
              <a:rPr lang="en-US" altLang="ko" sz="1000" u="sng" dirty="0">
                <a:solidFill>
                  <a:schemeClr val="hlink"/>
                </a:solidFill>
                <a:hlinkClick r:id="rId7">
                  <a:extLst>
                    <a:ext uri="{A12FA001-AC4F-418D-AE19-62706E023703}">
                      <ahyp:hlinkClr xmlns:ahyp="http://schemas.microsoft.com/office/drawing/2018/hyperlinkcolor" val="tx"/>
                    </a:ext>
                  </a:extLst>
                </a:hlinkClick>
              </a:rPr>
              <a:t>https://www.bbc.com/news/world-latin-america-68462851</a:t>
            </a:r>
            <a:r>
              <a:rPr lang="ko" altLang="en-US" sz="1000" u="sng" dirty="0">
                <a:solidFill>
                  <a:schemeClr val="hlink"/>
                </a:solidFill>
              </a:rPr>
              <a:t> </a:t>
            </a:r>
            <a:endParaRPr sz="1000" u="sng" dirty="0">
              <a:solidFill>
                <a:schemeClr val="hlink"/>
              </a:solidFill>
            </a:endParaRPr>
          </a:p>
        </p:txBody>
      </p:sp>
    </p:spTree>
    <p:extLst>
      <p:ext uri="{BB962C8B-B14F-4D97-AF65-F5344CB8AC3E}">
        <p14:creationId xmlns:p14="http://schemas.microsoft.com/office/powerpoint/2010/main" val="243096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8204-10EC-2B8A-DB6A-3FE43059225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B0B7213-B67F-4BD1-6879-8AAEF68C54CB}"/>
              </a:ext>
            </a:extLst>
          </p:cNvPr>
          <p:cNvSpPr>
            <a:spLocks noGrp="1"/>
          </p:cNvSpPr>
          <p:nvPr>
            <p:ph type="title"/>
          </p:nvPr>
        </p:nvSpPr>
        <p:spPr>
          <a:xfrm>
            <a:off x="228600" y="457200"/>
            <a:ext cx="8458200" cy="609599"/>
          </a:xfrm>
        </p:spPr>
        <p:txBody>
          <a:bodyPr/>
          <a:lstStyle/>
          <a:p>
            <a:r>
              <a:rPr lang="ko" altLang="ko-KR" dirty="0"/>
              <a:t>WITNESS</a:t>
            </a:r>
            <a:endParaRPr lang="ko-KR" altLang="en-US" dirty="0"/>
          </a:p>
        </p:txBody>
      </p:sp>
      <p:sp>
        <p:nvSpPr>
          <p:cNvPr id="4" name="슬라이드 번호 개체 틀 3">
            <a:extLst>
              <a:ext uri="{FF2B5EF4-FFF2-40B4-BE49-F238E27FC236}">
                <a16:creationId xmlns:a16="http://schemas.microsoft.com/office/drawing/2014/main" id="{2E1557F4-A850-DFC2-7A8B-D442B7725637}"/>
              </a:ext>
            </a:extLst>
          </p:cNvPr>
          <p:cNvSpPr>
            <a:spLocks noGrp="1"/>
          </p:cNvSpPr>
          <p:nvPr>
            <p:ph type="sldNum" sz="quarter" idx="12"/>
          </p:nvPr>
        </p:nvSpPr>
        <p:spPr/>
        <p:txBody>
          <a:bodyPr/>
          <a:lstStyle/>
          <a:p>
            <a:pPr>
              <a:defRPr/>
            </a:pPr>
            <a:fld id="{2E8BD8E8-FEBE-4B48-A872-D5E72F1EB77B}" type="slidenum">
              <a:rPr lang="en-US" smtClean="0"/>
              <a:pPr>
                <a:defRPr/>
              </a:pPr>
              <a:t>18</a:t>
            </a:fld>
            <a:endParaRPr lang="en-US">
              <a:latin typeface="Myriad Pro" charset="0"/>
            </a:endParaRPr>
          </a:p>
        </p:txBody>
      </p:sp>
      <p:sp>
        <p:nvSpPr>
          <p:cNvPr id="7" name="바닥글 개체 틀 1">
            <a:extLst>
              <a:ext uri="{FF2B5EF4-FFF2-40B4-BE49-F238E27FC236}">
                <a16:creationId xmlns:a16="http://schemas.microsoft.com/office/drawing/2014/main" id="{50AF8312-8282-55AA-9F12-7B1D2A3E77B9}"/>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5" name="Google Shape;255;p40">
            <a:extLst>
              <a:ext uri="{FF2B5EF4-FFF2-40B4-BE49-F238E27FC236}">
                <a16:creationId xmlns:a16="http://schemas.microsoft.com/office/drawing/2014/main" id="{2FBA9F1D-4802-586E-AF9D-D169B0F2C11A}"/>
              </a:ext>
            </a:extLst>
          </p:cNvPr>
          <p:cNvSpPr txBox="1">
            <a:spLocks/>
          </p:cNvSpPr>
          <p:nvPr/>
        </p:nvSpPr>
        <p:spPr>
          <a:xfrm>
            <a:off x="304800" y="13716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latinLnBrk="0" hangingPunct="0">
              <a:lnSpc>
                <a:spcPct val="100000"/>
              </a:lnSpc>
              <a:spcBef>
                <a:spcPts val="0"/>
              </a:spcBef>
              <a:spcAft>
                <a:spcPts val="0"/>
              </a:spcAft>
              <a:buClr>
                <a:schemeClr val="dk1"/>
              </a:buClr>
              <a:buSzPts val="1100"/>
              <a:buFont typeface="Arial"/>
              <a:buNone/>
            </a:pPr>
            <a:r>
              <a:rPr lang="en-US" altLang="ko" sz="1100" dirty="0">
                <a:solidFill>
                  <a:schemeClr val="dk1"/>
                </a:solidFill>
              </a:rPr>
              <a:t>The WITNESS blog(</a:t>
            </a:r>
            <a:r>
              <a:rPr lang="en-US" altLang="ko" sz="1100" u="sng" dirty="0">
                <a:solidFill>
                  <a:schemeClr val="accent5"/>
                </a:solidFill>
                <a:hlinkClick r:id="rId3">
                  <a:extLst>
                    <a:ext uri="{A12FA001-AC4F-418D-AE19-62706E023703}">
                      <ahyp:hlinkClr xmlns:ahyp="http://schemas.microsoft.com/office/drawing/2018/hyperlinkcolor" val="tx"/>
                    </a:ext>
                  </a:extLst>
                </a:hlinkClick>
              </a:rPr>
              <a:t>https://blog.witness.org/</a:t>
            </a:r>
            <a:r>
              <a:rPr lang="en-US" altLang="ko" sz="1100" dirty="0">
                <a:solidFill>
                  <a:schemeClr val="dk1"/>
                </a:solidFill>
                <a:uFill>
                  <a:noFill/>
                </a:uFill>
                <a:hlinkClick r:id="rId3">
                  <a:extLst>
                    <a:ext uri="{A12FA001-AC4F-418D-AE19-62706E023703}">
                      <ahyp:hlinkClr xmlns:ahyp="http://schemas.microsoft.com/office/drawing/2018/hyperlinkcolor" val="tx"/>
                    </a:ext>
                  </a:extLst>
                </a:hlinkClick>
              </a:rPr>
              <a:t>)</a:t>
            </a:r>
            <a:r>
              <a:rPr lang="en-US" altLang="ko" sz="1100" dirty="0">
                <a:solidFill>
                  <a:schemeClr val="dk1"/>
                </a:solidFill>
              </a:rPr>
              <a:t> is an online platform run by </a:t>
            </a:r>
            <a:r>
              <a:rPr lang="en-US" altLang="ko" sz="1100" b="1" u="sng" dirty="0">
                <a:solidFill>
                  <a:schemeClr val="dk1"/>
                </a:solidFill>
              </a:rPr>
              <a:t>WITNESS</a:t>
            </a:r>
            <a:r>
              <a:rPr lang="en-US" altLang="ko" sz="1100" dirty="0">
                <a:solidFill>
                  <a:schemeClr val="dk1"/>
                </a:solidFill>
              </a:rPr>
              <a:t>, an </a:t>
            </a:r>
            <a:r>
              <a:rPr lang="en-US" altLang="ko" sz="1100" u="sng" dirty="0">
                <a:solidFill>
                  <a:schemeClr val="dk1"/>
                </a:solidFill>
              </a:rPr>
              <a:t>international human rights organization</a:t>
            </a:r>
            <a:r>
              <a:rPr lang="en-US" altLang="ko" sz="1100" dirty="0">
                <a:solidFill>
                  <a:schemeClr val="dk1"/>
                </a:solidFill>
              </a:rPr>
              <a:t>. It shares information on how video and technology can be used to protect and promote human rights. The blog provides human rights activists, citizen journalists, and technologists with strategies and tools to document and respond to human rights violations through video recordings.</a:t>
            </a: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endParaRPr lang="en-US" sz="1100" dirty="0">
              <a:solidFill>
                <a:schemeClr val="dk1"/>
              </a:solidFill>
            </a:endParaRPr>
          </a:p>
          <a:p>
            <a:pPr marL="179999" indent="-155575"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u="sng" dirty="0">
                <a:solidFill>
                  <a:schemeClr val="dk1"/>
                </a:solidFill>
              </a:rPr>
              <a:t>Human Rights Video Campaigns</a:t>
            </a:r>
            <a:r>
              <a:rPr lang="en-US" altLang="ko" sz="1100" dirty="0">
                <a:solidFill>
                  <a:schemeClr val="dk1"/>
                </a:solidFill>
              </a:rPr>
              <a:t>: WITNESS documents human rights abuses around the world and uses the footage to drive social change. For instance, we've covered AI-driven disinformation in Ghana's 2024 elections and the human rights impact of generative AI and deepfakes in the Philippines' 2025 elections.</a:t>
            </a:r>
            <a:endParaRPr lang="en-US" sz="1100" dirty="0">
              <a:solidFill>
                <a:schemeClr val="dk1"/>
              </a:solidFill>
            </a:endParaRPr>
          </a:p>
          <a:p>
            <a:pPr marL="179999" indent="-155575"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u="sng" dirty="0">
                <a:solidFill>
                  <a:schemeClr val="dk1"/>
                </a:solidFill>
              </a:rPr>
              <a:t>The Intersection of Technology and Human Rights</a:t>
            </a:r>
            <a:r>
              <a:rPr lang="en-US" altLang="ko" sz="1100" dirty="0">
                <a:solidFill>
                  <a:schemeClr val="dk1"/>
                </a:solidFill>
              </a:rPr>
              <a:t>: We analyze the human rights implications of emerging technologies, including generative AI, deepfakes, and online verification tools. We also highlight community-based approaches to combat these technologies.</a:t>
            </a:r>
            <a:endParaRPr lang="en-US" sz="1100" dirty="0">
              <a:solidFill>
                <a:schemeClr val="dk1"/>
              </a:solidFill>
            </a:endParaRPr>
          </a:p>
          <a:p>
            <a:pPr marL="179999" indent="-155575"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u="sng" dirty="0">
                <a:solidFill>
                  <a:schemeClr val="dk1"/>
                </a:solidFill>
              </a:rPr>
              <a:t>Video Archiving and Evidence</a:t>
            </a:r>
            <a:r>
              <a:rPr lang="en-US" altLang="ko" sz="1100" dirty="0">
                <a:solidFill>
                  <a:schemeClr val="dk1"/>
                </a:solidFill>
              </a:rPr>
              <a:t>: We provide guidance and examples on how to effectively preserve videos documenting human rights abuses and use them as legal evidence.</a:t>
            </a:r>
            <a:endParaRPr lang="en-US" sz="1100" dirty="0">
              <a:solidFill>
                <a:schemeClr val="dk1"/>
              </a:solidFill>
            </a:endParaRPr>
          </a:p>
          <a:p>
            <a:pPr marL="179999" indent="-155575"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u="sng" dirty="0">
                <a:solidFill>
                  <a:schemeClr val="dk1"/>
                </a:solidFill>
              </a:rPr>
              <a:t>Training materials and toolkits</a:t>
            </a:r>
            <a:r>
              <a:rPr lang="en-US" altLang="ko" sz="1100" dirty="0">
                <a:solidFill>
                  <a:schemeClr val="dk1"/>
                </a:solidFill>
              </a:rPr>
              <a:t>: Provides a range of materials and toolkits to help human rights activists and citizens effectively advocate for human rights through video.</a:t>
            </a:r>
            <a:endParaRPr lang="en-US" sz="1100" dirty="0">
              <a:solidFill>
                <a:schemeClr val="dk1"/>
              </a:solidFill>
            </a:endParaRPr>
          </a:p>
          <a:p>
            <a:pPr marL="0" indent="0" fontAlgn="auto" latinLnBrk="0" hangingPunct="0">
              <a:lnSpc>
                <a:spcPct val="100000"/>
              </a:lnSpc>
              <a:spcBef>
                <a:spcPts val="0"/>
              </a:spcBef>
              <a:spcAft>
                <a:spcPts val="0"/>
              </a:spcAft>
              <a:buFont typeface="Arial" panose="020B0604020202020204" pitchFamily="34" charset="0"/>
              <a:buNone/>
            </a:pPr>
            <a:endParaRPr lang="en-US" sz="1100" dirty="0">
              <a:solidFill>
                <a:schemeClr val="dk1"/>
              </a:solidFill>
            </a:endParaRPr>
          </a:p>
          <a:p>
            <a:pPr marL="0" indent="0" fontAlgn="auto" latinLnBrk="0" hangingPunct="0">
              <a:lnSpc>
                <a:spcPct val="100000"/>
              </a:lnSpc>
              <a:spcBef>
                <a:spcPts val="0"/>
              </a:spcBef>
              <a:spcAft>
                <a:spcPts val="0"/>
              </a:spcAft>
              <a:buClr>
                <a:schemeClr val="dk1"/>
              </a:buClr>
              <a:buSzPts val="1100"/>
              <a:buFont typeface="Arial"/>
              <a:buNone/>
            </a:pPr>
            <a:r>
              <a:rPr lang="en-US" altLang="ko" sz="1100" dirty="0">
                <a:solidFill>
                  <a:schemeClr val="dk1"/>
                </a:solidFill>
              </a:rPr>
              <a:t>Founded in 1992 by musician Peter Gabriel, WITNESS is an international nonprofit human rights organization that works with human rights organizations in more than 80 countries around the world to document and respond to human rights abuses through video and technology.</a:t>
            </a:r>
            <a:endParaRPr lang="en-US" sz="1100" dirty="0">
              <a:solidFill>
                <a:schemeClr val="dk1"/>
              </a:solidFill>
            </a:endParaRPr>
          </a:p>
          <a:p>
            <a:pPr marL="0" indent="0" fontAlgn="auto">
              <a:lnSpc>
                <a:spcPct val="100000"/>
              </a:lnSpc>
              <a:spcBef>
                <a:spcPts val="0"/>
              </a:spcBef>
              <a:spcAft>
                <a:spcPts val="0"/>
              </a:spcAft>
              <a:buClr>
                <a:schemeClr val="dk1"/>
              </a:buClr>
              <a:buSzPts val="1100"/>
              <a:buFont typeface="Arial"/>
              <a:buNone/>
            </a:pPr>
            <a:endParaRPr lang="en-US" sz="1100" dirty="0">
              <a:solidFill>
                <a:schemeClr val="dk1"/>
              </a:solidFill>
            </a:endParaRPr>
          </a:p>
        </p:txBody>
      </p:sp>
      <p:pic>
        <p:nvPicPr>
          <p:cNvPr id="9" name="Google Shape;256;p40">
            <a:extLst>
              <a:ext uri="{FF2B5EF4-FFF2-40B4-BE49-F238E27FC236}">
                <a16:creationId xmlns:a16="http://schemas.microsoft.com/office/drawing/2014/main" id="{7FCBC63A-723E-2803-D968-45DB54B3AC59}"/>
              </a:ext>
            </a:extLst>
          </p:cNvPr>
          <p:cNvPicPr preferRelativeResize="0"/>
          <p:nvPr/>
        </p:nvPicPr>
        <p:blipFill>
          <a:blip r:embed="rId4">
            <a:alphaModFix/>
          </a:blip>
          <a:stretch>
            <a:fillRect/>
          </a:stretch>
        </p:blipFill>
        <p:spPr>
          <a:xfrm>
            <a:off x="3689775" y="4875100"/>
            <a:ext cx="1764450" cy="611300"/>
          </a:xfrm>
          <a:prstGeom prst="rect">
            <a:avLst/>
          </a:prstGeom>
          <a:noFill/>
          <a:ln>
            <a:noFill/>
          </a:ln>
        </p:spPr>
      </p:pic>
      <p:sp>
        <p:nvSpPr>
          <p:cNvPr id="3" name="Google Shape;257;p40">
            <a:extLst>
              <a:ext uri="{FF2B5EF4-FFF2-40B4-BE49-F238E27FC236}">
                <a16:creationId xmlns:a16="http://schemas.microsoft.com/office/drawing/2014/main" id="{66DD98D6-B234-A25D-7615-3EA941D37503}"/>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https://en.wikipedia.org/wiki/Witness_%28organization%29?utm_source=chatgpt.com</a:t>
            </a:r>
            <a:r>
              <a:rPr lang="ko" sz="1000"/>
              <a:t> </a:t>
            </a:r>
            <a:endParaRPr sz="1000"/>
          </a:p>
        </p:txBody>
      </p:sp>
    </p:spTree>
    <p:extLst>
      <p:ext uri="{BB962C8B-B14F-4D97-AF65-F5344CB8AC3E}">
        <p14:creationId xmlns:p14="http://schemas.microsoft.com/office/powerpoint/2010/main" val="77187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6"/>
          <p:cNvSpPr>
            <a:spLocks noGrp="1"/>
          </p:cNvSpPr>
          <p:nvPr>
            <p:ph type="sldNum" sz="quarter" idx="12"/>
          </p:nvPr>
        </p:nvSpPr>
        <p:spPr>
          <a:noFill/>
        </p:spPr>
        <p:txBody>
          <a:bodyPr/>
          <a:lstStyle/>
          <a:p>
            <a:fld id="{DFBEED3A-6D63-9244-B6A1-DC72C373F3D9}" type="slidenum">
              <a:rPr lang="en-US"/>
              <a:pPr/>
              <a:t>1</a:t>
            </a:fld>
            <a:endParaRPr lang="en-US" sz="1400">
              <a:latin typeface="Myriad Pro" charset="0"/>
            </a:endParaRPr>
          </a:p>
        </p:txBody>
      </p:sp>
      <p:sp>
        <p:nvSpPr>
          <p:cNvPr id="4" name="제목 3">
            <a:extLst>
              <a:ext uri="{FF2B5EF4-FFF2-40B4-BE49-F238E27FC236}">
                <a16:creationId xmlns:a16="http://schemas.microsoft.com/office/drawing/2014/main" id="{9E6C0754-5074-6740-A0E7-88C20E7B3596}"/>
              </a:ext>
            </a:extLst>
          </p:cNvPr>
          <p:cNvSpPr>
            <a:spLocks noGrp="1"/>
          </p:cNvSpPr>
          <p:nvPr>
            <p:ph type="title"/>
          </p:nvPr>
        </p:nvSpPr>
        <p:spPr/>
        <p:txBody>
          <a:bodyPr/>
          <a:lstStyle/>
          <a:p>
            <a:r>
              <a:rPr lang="en-US" altLang="pl-PL" sz="2000" b="1" dirty="0">
                <a:latin typeface="Times New Roman" panose="02020603050405020304" pitchFamily="18" charset="0"/>
                <a:cs typeface="Times New Roman" panose="02020603050405020304" pitchFamily="18" charset="0"/>
              </a:rPr>
              <a:t>IEEE 3079 </a:t>
            </a:r>
            <a:r>
              <a:rPr lang="en-US" altLang="ko-KR" sz="2000" b="1" dirty="0">
                <a:latin typeface="Times New Roman" panose="02020603050405020304" pitchFamily="18" charset="0"/>
                <a:cs typeface="Times New Roman" panose="02020603050405020304" pitchFamily="18" charset="0"/>
              </a:rPr>
              <a:t>Human Factors for Immersive Content Working Group</a:t>
            </a:r>
            <a:endParaRPr lang="ko-KR" altLang="en-US" sz="2000" dirty="0"/>
          </a:p>
        </p:txBody>
      </p:sp>
      <p:sp>
        <p:nvSpPr>
          <p:cNvPr id="5" name="Rectangle 36">
            <a:extLst>
              <a:ext uri="{FF2B5EF4-FFF2-40B4-BE49-F238E27FC236}">
                <a16:creationId xmlns:a16="http://schemas.microsoft.com/office/drawing/2014/main" id="{C1E842E7-C200-9FF1-E3D0-EF24FC9F5CDF}"/>
              </a:ext>
            </a:extLst>
          </p:cNvPr>
          <p:cNvSpPr txBox="1">
            <a:spLocks noChangeArrowheads="1"/>
          </p:cNvSpPr>
          <p:nvPr/>
        </p:nvSpPr>
        <p:spPr>
          <a:xfrm>
            <a:off x="457199" y="1046464"/>
            <a:ext cx="8229601" cy="4820936"/>
          </a:xfrm>
          <a:prstGeom prst="rect">
            <a:avLst/>
          </a:prstGeom>
          <a:noFill/>
        </p:spPr>
        <p:txBody>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Clr>
                <a:srgbClr val="FAFD00"/>
              </a:buClr>
              <a:buFontTx/>
              <a:buNone/>
            </a:pPr>
            <a:r>
              <a:rPr lang="en-US" altLang="pl-PL" sz="2000" b="1" dirty="0">
                <a:latin typeface="Times New Roman" panose="02020603050405020304" pitchFamily="18" charset="0"/>
                <a:cs typeface="Times New Roman" panose="02020603050405020304" pitchFamily="18" charset="0"/>
              </a:rPr>
              <a:t>DCN: </a:t>
            </a:r>
            <a:r>
              <a:rPr lang="en-US" altLang="pl-PL" sz="2000" dirty="0">
                <a:latin typeface="Times New Roman" panose="02020603050405020304" pitchFamily="18" charset="0"/>
                <a:cs typeface="Times New Roman" panose="02020603050405020304" pitchFamily="18" charset="0"/>
              </a:rPr>
              <a:t>3079-25-0048-00-0008</a:t>
            </a:r>
          </a:p>
          <a:p>
            <a:pPr marL="535781" indent="-535781" fontAlgn="auto">
              <a:spcAft>
                <a:spcPts val="0"/>
              </a:spcAft>
              <a:buClr>
                <a:srgbClr val="FAFD00"/>
              </a:buClr>
              <a:buFont typeface="Arial" panose="020B0604020202020204" pitchFamily="34" charset="0"/>
              <a:buNone/>
            </a:pPr>
            <a:r>
              <a:rPr lang="en-US" altLang="pl-PL" sz="2000" b="1" dirty="0">
                <a:latin typeface="Times New Roman" panose="02020603050405020304" pitchFamily="18" charset="0"/>
                <a:cs typeface="Times New Roman" panose="02020603050405020304" pitchFamily="18" charset="0"/>
              </a:rPr>
              <a:t>Title:</a:t>
            </a:r>
            <a:r>
              <a:rPr lang="en-US" altLang="pl-PL" sz="2000" dirty="0">
                <a:latin typeface="Times New Roman" panose="02020603050405020304" pitchFamily="18" charset="0"/>
                <a:cs typeface="Times New Roman" panose="02020603050405020304" pitchFamily="18" charset="0"/>
              </a:rPr>
              <a:t> Coalition for Content Provenance and Authenticity</a:t>
            </a:r>
            <a:endParaRPr lang="en-US" altLang="pl-PL" sz="2000" b="1" dirty="0">
              <a:latin typeface="Times New Roman" panose="02020603050405020304" pitchFamily="18" charset="0"/>
              <a:cs typeface="Times New Roman" panose="02020603050405020304" pitchFamily="18" charset="0"/>
            </a:endParaRPr>
          </a:p>
          <a:p>
            <a:pPr fontAlgn="auto">
              <a:spcAft>
                <a:spcPts val="0"/>
              </a:spcAft>
              <a:buClr>
                <a:srgbClr val="FAFD00"/>
              </a:buClr>
              <a:buFontTx/>
              <a:buNone/>
            </a:pPr>
            <a:r>
              <a:rPr lang="en-US" altLang="pl-PL" sz="2000" b="1" dirty="0">
                <a:latin typeface="Times New Roman" panose="02020603050405020304" pitchFamily="18" charset="0"/>
                <a:cs typeface="Times New Roman" panose="02020603050405020304" pitchFamily="18" charset="0"/>
              </a:rPr>
              <a:t>Date Submitted:</a:t>
            </a:r>
            <a:r>
              <a:rPr lang="en-US" altLang="pl-PL" sz="2000" dirty="0">
                <a:latin typeface="Times New Roman" panose="02020603050405020304" pitchFamily="18" charset="0"/>
                <a:cs typeface="Times New Roman" panose="02020603050405020304" pitchFamily="18" charset="0"/>
              </a:rPr>
              <a:t> July 23, 2025</a:t>
            </a:r>
          </a:p>
          <a:p>
            <a:pPr fontAlgn="auto">
              <a:lnSpc>
                <a:spcPct val="130000"/>
              </a:lnSpc>
              <a:spcAft>
                <a:spcPts val="0"/>
              </a:spcAft>
              <a:buClr>
                <a:srgbClr val="FAFD00"/>
              </a:buClr>
              <a:buFont typeface="Arial" panose="020B0604020202020204" pitchFamily="34" charset="0"/>
              <a:buNone/>
            </a:pPr>
            <a:r>
              <a:rPr lang="en-US" altLang="pl-PL" sz="2000" b="1" dirty="0">
                <a:latin typeface="Times New Roman" panose="02020603050405020304" pitchFamily="18" charset="0"/>
                <a:cs typeface="Times New Roman" panose="02020603050405020304" pitchFamily="18" charset="0"/>
              </a:rPr>
              <a:t>Authors or Source(s): </a:t>
            </a:r>
            <a:r>
              <a:rPr lang="en-US" altLang="pl-PL" sz="2000" dirty="0">
                <a:latin typeface="Times New Roman" panose="02020603050405020304" pitchFamily="18" charset="0"/>
                <a:ea typeface="ＭＳ Ｐゴシック" panose="020B0600070205080204" pitchFamily="34" charset="-128"/>
                <a:cs typeface="Times New Roman" panose="02020603050405020304" pitchFamily="18" charset="0"/>
              </a:rPr>
              <a:t>ByungGook Lee (</a:t>
            </a:r>
            <a:r>
              <a:rPr lang="en-US" altLang="pl-PL" sz="2000" dirty="0" err="1">
                <a:latin typeface="Times New Roman" panose="02020603050405020304" pitchFamily="18" charset="0"/>
                <a:ea typeface="ＭＳ Ｐゴシック" panose="020B0600070205080204" pitchFamily="34" charset="-128"/>
                <a:cs typeface="Times New Roman" panose="02020603050405020304" pitchFamily="18" charset="0"/>
              </a:rPr>
              <a:t>Dongseo</a:t>
            </a:r>
            <a:r>
              <a:rPr lang="en-US" altLang="pl-PL" sz="2000" dirty="0">
                <a:latin typeface="Times New Roman" panose="02020603050405020304" pitchFamily="18" charset="0"/>
                <a:ea typeface="ＭＳ Ｐゴシック" panose="020B0600070205080204" pitchFamily="34" charset="-128"/>
                <a:cs typeface="Times New Roman" panose="02020603050405020304" pitchFamily="18" charset="0"/>
              </a:rPr>
              <a:t> Univ.) </a:t>
            </a:r>
          </a:p>
          <a:p>
            <a:pPr fontAlgn="auto">
              <a:lnSpc>
                <a:spcPct val="130000"/>
              </a:lnSpc>
              <a:spcAft>
                <a:spcPts val="0"/>
              </a:spcAft>
              <a:buClr>
                <a:srgbClr val="FAFD00"/>
              </a:buClr>
              <a:buFont typeface="Arial" panose="020B0604020202020204" pitchFamily="34" charset="0"/>
              <a:buNone/>
            </a:pPr>
            <a:r>
              <a:rPr lang="en-US" altLang="pl-PL" sz="2000" dirty="0">
                <a:latin typeface="Times New Roman" panose="02020603050405020304" pitchFamily="18" charset="0"/>
                <a:ea typeface="ＭＳ Ｐゴシック" panose="020B0600070205080204" pitchFamily="34" charset="-128"/>
                <a:cs typeface="Times New Roman" panose="02020603050405020304" pitchFamily="18" charset="0"/>
              </a:rPr>
              <a:t>				</a:t>
            </a:r>
          </a:p>
          <a:p>
            <a:pPr marL="871538" indent="-871538" algn="just" fontAlgn="auto">
              <a:spcAft>
                <a:spcPts val="0"/>
              </a:spcAft>
              <a:buClr>
                <a:srgbClr val="FAFD00"/>
              </a:buClr>
              <a:buFont typeface="Arial" panose="020B0604020202020204" pitchFamily="34" charset="0"/>
              <a:buNone/>
            </a:pPr>
            <a:r>
              <a:rPr lang="en-US" altLang="pl-PL" sz="2000" dirty="0">
                <a:latin typeface="Times New Roman" panose="02020603050405020304" pitchFamily="18" charset="0"/>
                <a:cs typeface="Times New Roman" panose="02020603050405020304" pitchFamily="18" charset="0"/>
              </a:rPr>
              <a:t>Presented by </a:t>
            </a:r>
            <a:r>
              <a:rPr lang="en-US" altLang="pl-PL" sz="2000" dirty="0">
                <a:latin typeface="Times New Roman" panose="02020603050405020304" pitchFamily="18" charset="0"/>
                <a:ea typeface="ＭＳ Ｐゴシック" panose="020B0600070205080204" pitchFamily="34" charset="-128"/>
                <a:cs typeface="Times New Roman" panose="02020603050405020304" pitchFamily="18" charset="0"/>
              </a:rPr>
              <a:t>ByungGook Lee (</a:t>
            </a:r>
            <a:r>
              <a:rPr lang="en-US" altLang="pl-PL" sz="2000" dirty="0" err="1">
                <a:latin typeface="Times New Roman" panose="02020603050405020304" pitchFamily="18" charset="0"/>
                <a:ea typeface="ＭＳ Ｐゴシック" panose="020B0600070205080204" pitchFamily="34" charset="-128"/>
                <a:cs typeface="Times New Roman" panose="02020603050405020304" pitchFamily="18" charset="0"/>
              </a:rPr>
              <a:t>Dongseo</a:t>
            </a:r>
            <a:r>
              <a:rPr lang="en-US" altLang="pl-PL" sz="2000" dirty="0">
                <a:latin typeface="Times New Roman" panose="02020603050405020304" pitchFamily="18" charset="0"/>
                <a:ea typeface="ＭＳ Ｐゴシック" panose="020B0600070205080204" pitchFamily="34" charset="-128"/>
                <a:cs typeface="Times New Roman" panose="02020603050405020304" pitchFamily="18" charset="0"/>
              </a:rPr>
              <a:t> Univ.)</a:t>
            </a:r>
            <a:endParaRPr lang="en-US" altLang="pl-PL" sz="2000" dirty="0">
              <a:latin typeface="Times New Roman" panose="02020603050405020304" pitchFamily="18" charset="0"/>
              <a:cs typeface="Times New Roman" panose="02020603050405020304" pitchFamily="18" charset="0"/>
            </a:endParaRPr>
          </a:p>
          <a:p>
            <a:pPr marL="871538" indent="-871538" algn="just" fontAlgn="auto">
              <a:spcAft>
                <a:spcPts val="0"/>
              </a:spcAft>
              <a:buClr>
                <a:srgbClr val="FAFD00"/>
              </a:buClr>
              <a:buFont typeface="Arial" panose="020B0604020202020204" pitchFamily="34" charset="0"/>
              <a:buNone/>
            </a:pPr>
            <a:r>
              <a:rPr lang="en-US" altLang="pl-PL" sz="2000" b="1" dirty="0">
                <a:latin typeface="Times New Roman" panose="02020603050405020304" pitchFamily="18" charset="0"/>
                <a:cs typeface="Times New Roman" panose="02020603050405020304" pitchFamily="18" charset="0"/>
              </a:rPr>
              <a:t>Re:</a:t>
            </a:r>
            <a:r>
              <a:rPr lang="en-US" altLang="pl-PL" sz="2000" dirty="0">
                <a:latin typeface="Times New Roman" panose="02020603050405020304" pitchFamily="18" charset="0"/>
                <a:cs typeface="Times New Roman" panose="02020603050405020304" pitchFamily="18" charset="0"/>
              </a:rPr>
              <a:t> IEEE 3079 Session #33 in Budapest, Hungary</a:t>
            </a:r>
          </a:p>
          <a:p>
            <a:pPr marL="871538" indent="-871538" algn="just" fontAlgn="auto">
              <a:spcAft>
                <a:spcPts val="0"/>
              </a:spcAft>
              <a:buClr>
                <a:srgbClr val="FAFD00"/>
              </a:buClr>
              <a:buFont typeface="Arial" panose="020B0604020202020204" pitchFamily="34" charset="0"/>
              <a:buNone/>
            </a:pPr>
            <a:r>
              <a:rPr lang="en-US" altLang="pl-PL" sz="2000" b="1" dirty="0">
                <a:latin typeface="Times New Roman" panose="02020603050405020304" pitchFamily="18" charset="0"/>
                <a:cs typeface="Times New Roman" panose="02020603050405020304" pitchFamily="18" charset="0"/>
              </a:rPr>
              <a:t>Abstract:</a:t>
            </a:r>
            <a:r>
              <a:rPr lang="en-US" altLang="pl-PL" sz="2000" dirty="0">
                <a:latin typeface="Times New Roman" panose="02020603050405020304" pitchFamily="18" charset="0"/>
                <a:cs typeface="Times New Roman" panose="02020603050405020304" pitchFamily="18" charset="0"/>
              </a:rPr>
              <a:t> Contribution report for IEEE 3079 session #33</a:t>
            </a:r>
          </a:p>
          <a:p>
            <a:pPr marL="871538" indent="-871538" algn="just" fontAlgn="auto">
              <a:spcAft>
                <a:spcPts val="0"/>
              </a:spcAft>
              <a:buClr>
                <a:srgbClr val="FAFD00"/>
              </a:buClr>
              <a:buFont typeface="Arial" panose="020B0604020202020204" pitchFamily="34" charset="0"/>
              <a:buNone/>
            </a:pPr>
            <a:r>
              <a:rPr lang="en-US" altLang="pl-PL" sz="2000" b="1" dirty="0">
                <a:latin typeface="Times New Roman" panose="02020603050405020304" pitchFamily="18" charset="0"/>
                <a:cs typeface="Times New Roman" panose="02020603050405020304" pitchFamily="18" charset="0"/>
              </a:rPr>
              <a:t>Purpose:</a:t>
            </a:r>
            <a:r>
              <a:rPr lang="en-US" altLang="pl-PL" sz="2000" dirty="0">
                <a:latin typeface="Times New Roman" panose="02020603050405020304" pitchFamily="18" charset="0"/>
                <a:cs typeface="Times New Roman" panose="02020603050405020304" pitchFamily="18" charset="0"/>
              </a:rPr>
              <a:t> Reviewing report and confirm to motions in this session</a:t>
            </a:r>
          </a:p>
        </p:txBody>
      </p:sp>
      <p:sp>
        <p:nvSpPr>
          <p:cNvPr id="2" name="바닥글 개체 틀 1">
            <a:extLst>
              <a:ext uri="{FF2B5EF4-FFF2-40B4-BE49-F238E27FC236}">
                <a16:creationId xmlns:a16="http://schemas.microsoft.com/office/drawing/2014/main" id="{CDFB912D-ABE9-99FC-68D6-D7E8ACB3F1B6}"/>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Tree>
    <p:extLst>
      <p:ext uri="{BB962C8B-B14F-4D97-AF65-F5344CB8AC3E}">
        <p14:creationId xmlns:p14="http://schemas.microsoft.com/office/powerpoint/2010/main" val="2326503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A042A-18AF-4025-726A-DBFB0D67C11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28F0F4C-D982-E3CB-B778-6BD3ABE59A63}"/>
              </a:ext>
            </a:extLst>
          </p:cNvPr>
          <p:cNvSpPr>
            <a:spLocks noGrp="1"/>
          </p:cNvSpPr>
          <p:nvPr>
            <p:ph type="title"/>
          </p:nvPr>
        </p:nvSpPr>
        <p:spPr>
          <a:xfrm>
            <a:off x="228600" y="457200"/>
            <a:ext cx="8458200" cy="609599"/>
          </a:xfrm>
        </p:spPr>
        <p:txBody>
          <a:bodyPr/>
          <a:lstStyle/>
          <a:p>
            <a:r>
              <a:rPr lang="ko" altLang="ko-KR" dirty="0"/>
              <a:t>WITNESS</a:t>
            </a:r>
            <a:endParaRPr lang="ko-KR" altLang="en-US" dirty="0"/>
          </a:p>
        </p:txBody>
      </p:sp>
      <p:sp>
        <p:nvSpPr>
          <p:cNvPr id="4" name="슬라이드 번호 개체 틀 3">
            <a:extLst>
              <a:ext uri="{FF2B5EF4-FFF2-40B4-BE49-F238E27FC236}">
                <a16:creationId xmlns:a16="http://schemas.microsoft.com/office/drawing/2014/main" id="{7E1C9026-01A4-50F1-AD25-B821052585E2}"/>
              </a:ext>
            </a:extLst>
          </p:cNvPr>
          <p:cNvSpPr>
            <a:spLocks noGrp="1"/>
          </p:cNvSpPr>
          <p:nvPr>
            <p:ph type="sldNum" sz="quarter" idx="12"/>
          </p:nvPr>
        </p:nvSpPr>
        <p:spPr/>
        <p:txBody>
          <a:bodyPr/>
          <a:lstStyle/>
          <a:p>
            <a:pPr>
              <a:defRPr/>
            </a:pPr>
            <a:fld id="{2E8BD8E8-FEBE-4B48-A872-D5E72F1EB77B}" type="slidenum">
              <a:rPr lang="en-US" smtClean="0"/>
              <a:pPr>
                <a:defRPr/>
              </a:pPr>
              <a:t>19</a:t>
            </a:fld>
            <a:endParaRPr lang="en-US">
              <a:latin typeface="Myriad Pro" charset="0"/>
            </a:endParaRPr>
          </a:p>
        </p:txBody>
      </p:sp>
      <p:sp>
        <p:nvSpPr>
          <p:cNvPr id="7" name="바닥글 개체 틀 1">
            <a:extLst>
              <a:ext uri="{FF2B5EF4-FFF2-40B4-BE49-F238E27FC236}">
                <a16:creationId xmlns:a16="http://schemas.microsoft.com/office/drawing/2014/main" id="{DEA4DA48-910D-0116-6AA6-FAB233CABD50}"/>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9" name="Google Shape;256;p40">
            <a:extLst>
              <a:ext uri="{FF2B5EF4-FFF2-40B4-BE49-F238E27FC236}">
                <a16:creationId xmlns:a16="http://schemas.microsoft.com/office/drawing/2014/main" id="{1A7E5C06-3544-C901-EA5E-4438F8E5FE08}"/>
              </a:ext>
            </a:extLst>
          </p:cNvPr>
          <p:cNvPicPr preferRelativeResize="0"/>
          <p:nvPr/>
        </p:nvPicPr>
        <p:blipFill>
          <a:blip r:embed="rId3">
            <a:alphaModFix/>
          </a:blip>
          <a:stretch>
            <a:fillRect/>
          </a:stretch>
        </p:blipFill>
        <p:spPr>
          <a:xfrm>
            <a:off x="3689775" y="4875100"/>
            <a:ext cx="1764450" cy="611300"/>
          </a:xfrm>
          <a:prstGeom prst="rect">
            <a:avLst/>
          </a:prstGeom>
          <a:noFill/>
          <a:ln>
            <a:noFill/>
          </a:ln>
        </p:spPr>
      </p:pic>
      <p:sp>
        <p:nvSpPr>
          <p:cNvPr id="3" name="Google Shape;263;p41">
            <a:extLst>
              <a:ext uri="{FF2B5EF4-FFF2-40B4-BE49-F238E27FC236}">
                <a16:creationId xmlns:a16="http://schemas.microsoft.com/office/drawing/2014/main" id="{4CB9D270-9D6B-32C1-DAE8-D0338B64C749}"/>
              </a:ext>
            </a:extLst>
          </p:cNvPr>
          <p:cNvSpPr txBox="1">
            <a:spLocks/>
          </p:cNvSpPr>
          <p:nvPr/>
        </p:nvSpPr>
        <p:spPr>
          <a:xfrm>
            <a:off x="311700" y="1384200"/>
            <a:ext cx="8832300" cy="3416400"/>
          </a:xfrm>
          <a:prstGeom prst="rect">
            <a:avLst/>
          </a:prstGeom>
          <a:ln>
            <a:noFill/>
          </a:ln>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altLang="ko" sz="1100">
                <a:solidFill>
                  <a:schemeClr val="dk1"/>
                </a:solidFill>
              </a:rPr>
              <a:t>Currently, WITNESS is assessing the potential harms, misuses, and abuses of the C2PA standard.</a:t>
            </a: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r>
              <a:rPr lang="en-US" altLang="ko" sz="1100">
                <a:solidFill>
                  <a:schemeClr val="dk1"/>
                </a:solidFill>
              </a:rPr>
              <a:t>WITNESS's core mission is to empower citizens around the world to record human rights abuses on video and use the footage as evidence.</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Ordinary citizens, activists, and victims use cell phones, cameras, and other devices to record incidents.</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provide guidelines to ensure that this footage can be used as legal evidence or as part of public discourse.</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educate people on creating and preserving trustworthy content.</a:t>
            </a: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r>
              <a:rPr lang="en-US" altLang="ko" sz="1100">
                <a:solidFill>
                  <a:schemeClr val="dk1"/>
                </a:solidFill>
              </a:rPr>
              <a:t>WITNESS is a leader in advancing technologies and standards that verify the authenticity and provenance of footage.</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collaborate with the Content Authenticity Initiative (CAI).</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The CAI leaves changes, history, and metadata on videos and images, making it transparent who made what modifications and when.</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This prevents manipulation and improves the reliability of evidence.</a:t>
            </a: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r>
              <a:rPr lang="en-US" altLang="ko" sz="1100">
                <a:solidFill>
                  <a:schemeClr val="dk1"/>
                </a:solidFill>
              </a:rPr>
              <a:t>We protect human rights through digital technology. To ensure that technology empowers human rights, we</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develop technologies and propose policies to counter emerging threats, such as deepfakes and AI manipulation.</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educate communities by providing training on digital security, truth in data, AI ethics, and more.</a:t>
            </a:r>
            <a:endParaRPr lang="en-US" sz="1100">
              <a:solidFill>
                <a:schemeClr val="dk1"/>
              </a:solidFill>
            </a:endParaRPr>
          </a:p>
          <a:p>
            <a:pPr marL="179999" indent="-165100" fontAlgn="auto">
              <a:lnSpc>
                <a:spcPct val="100000"/>
              </a:lnSpc>
              <a:spcBef>
                <a:spcPts val="0"/>
              </a:spcBef>
              <a:spcAft>
                <a:spcPts val="0"/>
              </a:spcAft>
              <a:buClr>
                <a:schemeClr val="dk1"/>
              </a:buClr>
              <a:buSzPts val="1100"/>
              <a:buFont typeface="Arial" panose="020B0604020202020204" pitchFamily="34" charset="0"/>
              <a:buChar char="●"/>
            </a:pPr>
            <a:r>
              <a:rPr lang="en-US" altLang="ko" sz="1100">
                <a:solidFill>
                  <a:schemeClr val="dk1"/>
                </a:solidFill>
              </a:rPr>
              <a:t>We engage in technology standardization work through global partnerships.</a:t>
            </a:r>
            <a:endParaRPr lang="en-US" sz="1100">
              <a:solidFill>
                <a:schemeClr val="dk1"/>
              </a:solidFill>
            </a:endParaRPr>
          </a:p>
          <a:p>
            <a:pPr marL="0" indent="0" fontAlgn="auto">
              <a:lnSpc>
                <a:spcPct val="100000"/>
              </a:lnSpc>
              <a:spcBef>
                <a:spcPts val="0"/>
              </a:spcBef>
              <a:spcAft>
                <a:spcPts val="0"/>
              </a:spcAft>
              <a:buFont typeface="Arial" panose="020B0604020202020204" pitchFamily="34" charset="0"/>
              <a:buNone/>
            </a:pPr>
            <a:endParaRPr lang="en-US" sz="1100" dirty="0">
              <a:solidFill>
                <a:schemeClr val="dk1"/>
              </a:solidFill>
            </a:endParaRPr>
          </a:p>
        </p:txBody>
      </p:sp>
      <p:sp>
        <p:nvSpPr>
          <p:cNvPr id="5" name="Google Shape;257;p40">
            <a:extLst>
              <a:ext uri="{FF2B5EF4-FFF2-40B4-BE49-F238E27FC236}">
                <a16:creationId xmlns:a16="http://schemas.microsoft.com/office/drawing/2014/main" id="{1BEB2495-63DB-D226-4818-9B111D6B0623}"/>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https://en.wikipedia.org/wiki/Witness_%28organization%29?utm_source=chatgpt.com</a:t>
            </a:r>
            <a:r>
              <a:rPr lang="ko" sz="1000"/>
              <a:t> </a:t>
            </a:r>
            <a:endParaRPr sz="1000"/>
          </a:p>
        </p:txBody>
      </p:sp>
    </p:spTree>
    <p:extLst>
      <p:ext uri="{BB962C8B-B14F-4D97-AF65-F5344CB8AC3E}">
        <p14:creationId xmlns:p14="http://schemas.microsoft.com/office/powerpoint/2010/main" val="363672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D489-BC59-BBD0-A795-95E04C59C3F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799F637-66BA-C833-C943-2BA3D756BA3D}"/>
              </a:ext>
            </a:extLst>
          </p:cNvPr>
          <p:cNvSpPr>
            <a:spLocks noGrp="1"/>
          </p:cNvSpPr>
          <p:nvPr>
            <p:ph type="title"/>
          </p:nvPr>
        </p:nvSpPr>
        <p:spPr>
          <a:xfrm>
            <a:off x="228600" y="457200"/>
            <a:ext cx="8458200" cy="609599"/>
          </a:xfrm>
        </p:spPr>
        <p:txBody>
          <a:bodyPr/>
          <a:lstStyle/>
          <a:p>
            <a:r>
              <a:rPr lang="ko" altLang="ko-KR" dirty="0"/>
              <a:t>Human rights defender workflows</a:t>
            </a:r>
            <a:endParaRPr lang="ko-KR" altLang="en-US" dirty="0"/>
          </a:p>
        </p:txBody>
      </p:sp>
      <p:sp>
        <p:nvSpPr>
          <p:cNvPr id="4" name="슬라이드 번호 개체 틀 3">
            <a:extLst>
              <a:ext uri="{FF2B5EF4-FFF2-40B4-BE49-F238E27FC236}">
                <a16:creationId xmlns:a16="http://schemas.microsoft.com/office/drawing/2014/main" id="{5DE7987C-4730-B6C3-62EC-905CC7FD2B87}"/>
              </a:ext>
            </a:extLst>
          </p:cNvPr>
          <p:cNvSpPr>
            <a:spLocks noGrp="1"/>
          </p:cNvSpPr>
          <p:nvPr>
            <p:ph type="sldNum" sz="quarter" idx="12"/>
          </p:nvPr>
        </p:nvSpPr>
        <p:spPr/>
        <p:txBody>
          <a:bodyPr/>
          <a:lstStyle/>
          <a:p>
            <a:pPr>
              <a:defRPr/>
            </a:pPr>
            <a:fld id="{2E8BD8E8-FEBE-4B48-A872-D5E72F1EB77B}" type="slidenum">
              <a:rPr lang="en-US" smtClean="0"/>
              <a:pPr>
                <a:defRPr/>
              </a:pPr>
              <a:t>20</a:t>
            </a:fld>
            <a:endParaRPr lang="en-US">
              <a:latin typeface="Myriad Pro" charset="0"/>
            </a:endParaRPr>
          </a:p>
        </p:txBody>
      </p:sp>
      <p:sp>
        <p:nvSpPr>
          <p:cNvPr id="7" name="바닥글 개체 틀 1">
            <a:extLst>
              <a:ext uri="{FF2B5EF4-FFF2-40B4-BE49-F238E27FC236}">
                <a16:creationId xmlns:a16="http://schemas.microsoft.com/office/drawing/2014/main" id="{3B797A39-CA2B-2BAB-8790-3E39B3949A8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5" name="Google Shape;271;p42">
            <a:extLst>
              <a:ext uri="{FF2B5EF4-FFF2-40B4-BE49-F238E27FC236}">
                <a16:creationId xmlns:a16="http://schemas.microsoft.com/office/drawing/2014/main" id="{8A7C5C0C-99FB-A162-B1B5-9FBC75A19CD0}"/>
              </a:ext>
            </a:extLst>
          </p:cNvPr>
          <p:cNvSpPr txBox="1"/>
          <p:nvPr/>
        </p:nvSpPr>
        <p:spPr>
          <a:xfrm>
            <a:off x="334108" y="3230000"/>
            <a:ext cx="1750200" cy="437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ko" sz="1200" b="1" dirty="0">
                <a:solidFill>
                  <a:schemeClr val="dk1"/>
                </a:solidFill>
              </a:rPr>
              <a:t>C2PA enabled camera</a:t>
            </a:r>
            <a:endParaRPr sz="1200" b="1" dirty="0">
              <a:solidFill>
                <a:schemeClr val="dk1"/>
              </a:solidFill>
            </a:endParaRPr>
          </a:p>
        </p:txBody>
      </p:sp>
      <p:sp>
        <p:nvSpPr>
          <p:cNvPr id="6" name="Google Shape;272;p42">
            <a:extLst>
              <a:ext uri="{FF2B5EF4-FFF2-40B4-BE49-F238E27FC236}">
                <a16:creationId xmlns:a16="http://schemas.microsoft.com/office/drawing/2014/main" id="{F22AB7C5-042D-EC4B-70D8-8C7571CA6744}"/>
              </a:ext>
            </a:extLst>
          </p:cNvPr>
          <p:cNvSpPr txBox="1"/>
          <p:nvPr/>
        </p:nvSpPr>
        <p:spPr>
          <a:xfrm>
            <a:off x="2285833" y="3230000"/>
            <a:ext cx="2328000" cy="437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ko" sz="1200" b="1">
                <a:solidFill>
                  <a:schemeClr val="dk1"/>
                </a:solidFill>
              </a:rPr>
              <a:t>C2PA enabled imaging or editing tool </a:t>
            </a:r>
            <a:endParaRPr sz="1200" b="1">
              <a:solidFill>
                <a:schemeClr val="dk1"/>
              </a:solidFill>
            </a:endParaRPr>
          </a:p>
        </p:txBody>
      </p:sp>
      <p:sp>
        <p:nvSpPr>
          <p:cNvPr id="8" name="Google Shape;273;p42">
            <a:extLst>
              <a:ext uri="{FF2B5EF4-FFF2-40B4-BE49-F238E27FC236}">
                <a16:creationId xmlns:a16="http://schemas.microsoft.com/office/drawing/2014/main" id="{559137BF-00DD-C60E-7444-D398EACA69D5}"/>
              </a:ext>
            </a:extLst>
          </p:cNvPr>
          <p:cNvSpPr txBox="1"/>
          <p:nvPr/>
        </p:nvSpPr>
        <p:spPr>
          <a:xfrm>
            <a:off x="6296683" y="2641850"/>
            <a:ext cx="1271400" cy="1200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ko" sz="1200" b="1">
                <a:solidFill>
                  <a:schemeClr val="dk1"/>
                </a:solidFill>
              </a:rPr>
              <a:t>C2PA enabled</a:t>
            </a:r>
            <a:endParaRPr sz="1200" b="1">
              <a:solidFill>
                <a:schemeClr val="dk1"/>
              </a:solidFill>
            </a:endParaRPr>
          </a:p>
          <a:p>
            <a:pPr marL="0" lvl="0" indent="0" algn="ctr" rtl="0">
              <a:lnSpc>
                <a:spcPct val="100000"/>
              </a:lnSpc>
              <a:spcBef>
                <a:spcPts val="0"/>
              </a:spcBef>
              <a:spcAft>
                <a:spcPts val="0"/>
              </a:spcAft>
              <a:buNone/>
            </a:pPr>
            <a:r>
              <a:rPr lang="ko" sz="1200" b="1">
                <a:solidFill>
                  <a:schemeClr val="dk1"/>
                </a:solidFill>
              </a:rPr>
              <a:t>CMS</a:t>
            </a:r>
            <a:endParaRPr sz="1200" b="1">
              <a:solidFill>
                <a:schemeClr val="dk1"/>
              </a:solidFill>
            </a:endParaRPr>
          </a:p>
        </p:txBody>
      </p:sp>
      <p:sp>
        <p:nvSpPr>
          <p:cNvPr id="10" name="Google Shape;274;p42">
            <a:extLst>
              <a:ext uri="{FF2B5EF4-FFF2-40B4-BE49-F238E27FC236}">
                <a16:creationId xmlns:a16="http://schemas.microsoft.com/office/drawing/2014/main" id="{263C084E-4ED7-20E1-3199-AE23C4CEBFA8}"/>
              </a:ext>
            </a:extLst>
          </p:cNvPr>
          <p:cNvSpPr txBox="1"/>
          <p:nvPr/>
        </p:nvSpPr>
        <p:spPr>
          <a:xfrm>
            <a:off x="334108" y="3826325"/>
            <a:ext cx="1750200" cy="133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ko" sz="1000" dirty="0">
                <a:solidFill>
                  <a:schemeClr val="dk1"/>
                </a:solidFill>
              </a:rPr>
              <a:t>'Original' video, with no alterations, including the verifiable metadata (manifests) that the activist wishes to disclose.</a:t>
            </a:r>
            <a:endParaRPr sz="1000" dirty="0">
              <a:solidFill>
                <a:schemeClr val="dk1"/>
              </a:solidFill>
            </a:endParaRPr>
          </a:p>
        </p:txBody>
      </p:sp>
      <p:sp>
        <p:nvSpPr>
          <p:cNvPr id="11" name="Google Shape;275;p42">
            <a:extLst>
              <a:ext uri="{FF2B5EF4-FFF2-40B4-BE49-F238E27FC236}">
                <a16:creationId xmlns:a16="http://schemas.microsoft.com/office/drawing/2014/main" id="{387376D9-5836-617D-EB5F-7C57E9368AF8}"/>
              </a:ext>
            </a:extLst>
          </p:cNvPr>
          <p:cNvSpPr txBox="1"/>
          <p:nvPr/>
        </p:nvSpPr>
        <p:spPr>
          <a:xfrm>
            <a:off x="2285833" y="3826325"/>
            <a:ext cx="2328000" cy="133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ko" sz="1000">
                <a:solidFill>
                  <a:schemeClr val="dk1"/>
                </a:solidFill>
              </a:rPr>
              <a:t>Information could be added for evidentiary value, or redacted for privacy and security</a:t>
            </a:r>
            <a:endParaRPr sz="1000">
              <a:solidFill>
                <a:schemeClr val="dk1"/>
              </a:solidFill>
            </a:endParaRPr>
          </a:p>
        </p:txBody>
      </p:sp>
      <p:cxnSp>
        <p:nvCxnSpPr>
          <p:cNvPr id="12" name="Google Shape;276;p42">
            <a:extLst>
              <a:ext uri="{FF2B5EF4-FFF2-40B4-BE49-F238E27FC236}">
                <a16:creationId xmlns:a16="http://schemas.microsoft.com/office/drawing/2014/main" id="{86B7612B-4671-AB2E-4136-D48FDD28671A}"/>
              </a:ext>
            </a:extLst>
          </p:cNvPr>
          <p:cNvCxnSpPr>
            <a:stCxn id="5" idx="3"/>
            <a:endCxn id="6" idx="1"/>
          </p:cNvCxnSpPr>
          <p:nvPr/>
        </p:nvCxnSpPr>
        <p:spPr>
          <a:xfrm>
            <a:off x="2084308" y="3448700"/>
            <a:ext cx="201600" cy="0"/>
          </a:xfrm>
          <a:prstGeom prst="straightConnector1">
            <a:avLst/>
          </a:prstGeom>
          <a:noFill/>
          <a:ln w="9525" cap="flat" cmpd="sng">
            <a:solidFill>
              <a:schemeClr val="dk2"/>
            </a:solidFill>
            <a:prstDash val="solid"/>
            <a:round/>
            <a:headEnd type="none" w="med" len="med"/>
            <a:tailEnd type="triangle" w="med" len="med"/>
          </a:ln>
        </p:spPr>
      </p:cxnSp>
      <p:cxnSp>
        <p:nvCxnSpPr>
          <p:cNvPr id="13" name="Google Shape;277;p42">
            <a:extLst>
              <a:ext uri="{FF2B5EF4-FFF2-40B4-BE49-F238E27FC236}">
                <a16:creationId xmlns:a16="http://schemas.microsoft.com/office/drawing/2014/main" id="{1309FC94-F376-701C-C4A1-8B46E1B04769}"/>
              </a:ext>
            </a:extLst>
          </p:cNvPr>
          <p:cNvCxnSpPr>
            <a:stCxn id="6" idx="3"/>
            <a:endCxn id="17" idx="1"/>
          </p:cNvCxnSpPr>
          <p:nvPr/>
        </p:nvCxnSpPr>
        <p:spPr>
          <a:xfrm>
            <a:off x="4613833" y="3448700"/>
            <a:ext cx="201600" cy="0"/>
          </a:xfrm>
          <a:prstGeom prst="straightConnector1">
            <a:avLst/>
          </a:prstGeom>
          <a:noFill/>
          <a:ln w="9525" cap="flat" cmpd="sng">
            <a:solidFill>
              <a:schemeClr val="dk2"/>
            </a:solidFill>
            <a:prstDash val="solid"/>
            <a:round/>
            <a:headEnd type="none" w="med" len="med"/>
            <a:tailEnd type="triangle" w="med" len="med"/>
          </a:ln>
        </p:spPr>
      </p:cxnSp>
      <p:sp>
        <p:nvSpPr>
          <p:cNvPr id="14" name="Google Shape;279;p42">
            <a:extLst>
              <a:ext uri="{FF2B5EF4-FFF2-40B4-BE49-F238E27FC236}">
                <a16:creationId xmlns:a16="http://schemas.microsoft.com/office/drawing/2014/main" id="{405ED11E-0378-A35B-FF56-0A864D3CE4B8}"/>
              </a:ext>
            </a:extLst>
          </p:cNvPr>
          <p:cNvSpPr txBox="1"/>
          <p:nvPr/>
        </p:nvSpPr>
        <p:spPr>
          <a:xfrm>
            <a:off x="334108" y="1752600"/>
            <a:ext cx="1750200" cy="13398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100" dirty="0">
                <a:solidFill>
                  <a:schemeClr val="dk1"/>
                </a:solidFill>
              </a:rPr>
              <a:t>A human rights defender manages to capture footage /evidence of a war crime.</a:t>
            </a:r>
            <a:endParaRPr sz="1100" dirty="0">
              <a:solidFill>
                <a:schemeClr val="dk1"/>
              </a:solidFill>
            </a:endParaRPr>
          </a:p>
          <a:p>
            <a:pPr marL="0" lvl="0" indent="0" algn="ctr" rtl="0">
              <a:lnSpc>
                <a:spcPct val="100000"/>
              </a:lnSpc>
              <a:spcBef>
                <a:spcPts val="0"/>
              </a:spcBef>
              <a:spcAft>
                <a:spcPts val="0"/>
              </a:spcAft>
              <a:buNone/>
            </a:pPr>
            <a:endParaRPr sz="1100" dirty="0">
              <a:solidFill>
                <a:schemeClr val="dk1"/>
              </a:solidFill>
            </a:endParaRPr>
          </a:p>
        </p:txBody>
      </p:sp>
      <p:sp>
        <p:nvSpPr>
          <p:cNvPr id="15" name="Google Shape;280;p42">
            <a:extLst>
              <a:ext uri="{FF2B5EF4-FFF2-40B4-BE49-F238E27FC236}">
                <a16:creationId xmlns:a16="http://schemas.microsoft.com/office/drawing/2014/main" id="{ADC76AB4-57AA-BF6B-C3B9-1CEB9097CF34}"/>
              </a:ext>
            </a:extLst>
          </p:cNvPr>
          <p:cNvSpPr txBox="1"/>
          <p:nvPr/>
        </p:nvSpPr>
        <p:spPr>
          <a:xfrm>
            <a:off x="2285908" y="1752600"/>
            <a:ext cx="2328000" cy="13398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ko" sz="1100" dirty="0">
                <a:solidFill>
                  <a:schemeClr val="dk1"/>
                </a:solidFill>
              </a:rPr>
              <a:t>Human rights NGO assesses that it follows good evidence practice and that digital, physical and psycho-social security risks have been mitigated to the extent possible</a:t>
            </a:r>
            <a:endParaRPr sz="1100" dirty="0">
              <a:solidFill>
                <a:schemeClr val="dk1"/>
              </a:solidFill>
            </a:endParaRPr>
          </a:p>
        </p:txBody>
      </p:sp>
      <p:sp>
        <p:nvSpPr>
          <p:cNvPr id="16" name="Google Shape;281;p42">
            <a:extLst>
              <a:ext uri="{FF2B5EF4-FFF2-40B4-BE49-F238E27FC236}">
                <a16:creationId xmlns:a16="http://schemas.microsoft.com/office/drawing/2014/main" id="{FA7E916B-4EAF-D557-E71D-AAF4193FEA0F}"/>
              </a:ext>
            </a:extLst>
          </p:cNvPr>
          <p:cNvSpPr txBox="1"/>
          <p:nvPr/>
        </p:nvSpPr>
        <p:spPr>
          <a:xfrm>
            <a:off x="4815358" y="4326100"/>
            <a:ext cx="1415700" cy="8400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ko" sz="1100">
                <a:solidFill>
                  <a:schemeClr val="dk1"/>
                </a:solidFill>
              </a:rPr>
              <a:t>Shared through C2PA enabled social media.</a:t>
            </a:r>
            <a:endParaRPr sz="1100">
              <a:solidFill>
                <a:schemeClr val="dk1"/>
              </a:solidFill>
            </a:endParaRPr>
          </a:p>
        </p:txBody>
      </p:sp>
      <p:sp>
        <p:nvSpPr>
          <p:cNvPr id="17" name="Google Shape;278;p42">
            <a:extLst>
              <a:ext uri="{FF2B5EF4-FFF2-40B4-BE49-F238E27FC236}">
                <a16:creationId xmlns:a16="http://schemas.microsoft.com/office/drawing/2014/main" id="{72C7DED8-2D96-E7DC-D125-5C90325B2EED}"/>
              </a:ext>
            </a:extLst>
          </p:cNvPr>
          <p:cNvSpPr txBox="1"/>
          <p:nvPr/>
        </p:nvSpPr>
        <p:spPr>
          <a:xfrm>
            <a:off x="4815508" y="2641850"/>
            <a:ext cx="1415700" cy="1613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100" dirty="0">
                <a:solidFill>
                  <a:schemeClr val="dk1"/>
                </a:solidFill>
              </a:rPr>
              <a:t>Published in news media that has C2PA enabled CMS(Contents Management System).</a:t>
            </a:r>
            <a:endParaRPr sz="1100" dirty="0">
              <a:solidFill>
                <a:schemeClr val="dk1"/>
              </a:solidFill>
            </a:endParaRPr>
          </a:p>
          <a:p>
            <a:pPr marL="0" marR="0" lvl="0" indent="0" algn="l" rtl="0">
              <a:lnSpc>
                <a:spcPct val="100000"/>
              </a:lnSpc>
              <a:spcBef>
                <a:spcPts val="0"/>
              </a:spcBef>
              <a:spcAft>
                <a:spcPts val="0"/>
              </a:spcAft>
              <a:buNone/>
            </a:pPr>
            <a:r>
              <a:rPr lang="ko" sz="1100" dirty="0">
                <a:solidFill>
                  <a:schemeClr val="dk1"/>
                </a:solidFill>
              </a:rPr>
              <a:t>"Not embargoed"</a:t>
            </a:r>
            <a:endParaRPr sz="1100" dirty="0">
              <a:solidFill>
                <a:schemeClr val="dk1"/>
              </a:solidFill>
            </a:endParaRPr>
          </a:p>
        </p:txBody>
      </p:sp>
      <p:sp>
        <p:nvSpPr>
          <p:cNvPr id="18" name="Google Shape;282;p42">
            <a:extLst>
              <a:ext uri="{FF2B5EF4-FFF2-40B4-BE49-F238E27FC236}">
                <a16:creationId xmlns:a16="http://schemas.microsoft.com/office/drawing/2014/main" id="{961E385B-9982-87C2-E460-EE545739B3FA}"/>
              </a:ext>
            </a:extLst>
          </p:cNvPr>
          <p:cNvSpPr txBox="1"/>
          <p:nvPr/>
        </p:nvSpPr>
        <p:spPr>
          <a:xfrm>
            <a:off x="4815508" y="1752600"/>
            <a:ext cx="2752500" cy="818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100">
                <a:solidFill>
                  <a:schemeClr val="dk1"/>
                </a:solidFill>
              </a:rPr>
              <a:t>Shares with relevant stakeholders in the justice and accountability processes...</a:t>
            </a:r>
            <a:endParaRPr sz="1100">
              <a:solidFill>
                <a:schemeClr val="dk1"/>
              </a:solidFill>
            </a:endParaRPr>
          </a:p>
        </p:txBody>
      </p:sp>
      <p:sp>
        <p:nvSpPr>
          <p:cNvPr id="19" name="Google Shape;283;p42">
            <a:extLst>
              <a:ext uri="{FF2B5EF4-FFF2-40B4-BE49-F238E27FC236}">
                <a16:creationId xmlns:a16="http://schemas.microsoft.com/office/drawing/2014/main" id="{2AB50387-C5FA-0A79-F4FC-9B979F0D0621}"/>
              </a:ext>
            </a:extLst>
          </p:cNvPr>
          <p:cNvSpPr txBox="1"/>
          <p:nvPr/>
        </p:nvSpPr>
        <p:spPr>
          <a:xfrm>
            <a:off x="6296683" y="3912400"/>
            <a:ext cx="1271400" cy="1253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ko" sz="1200" b="1">
                <a:solidFill>
                  <a:schemeClr val="dk1"/>
                </a:solidFill>
              </a:rPr>
              <a:t>C2PA enabled</a:t>
            </a:r>
            <a:endParaRPr sz="1200" b="1">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ko" sz="1200" b="1">
                <a:solidFill>
                  <a:schemeClr val="dk1"/>
                </a:solidFill>
              </a:rPr>
              <a:t>social media</a:t>
            </a:r>
            <a:endParaRPr sz="1200" b="1">
              <a:solidFill>
                <a:schemeClr val="dk1"/>
              </a:solidFill>
            </a:endParaRPr>
          </a:p>
        </p:txBody>
      </p:sp>
      <p:sp>
        <p:nvSpPr>
          <p:cNvPr id="20" name="Google Shape;284;p42">
            <a:extLst>
              <a:ext uri="{FF2B5EF4-FFF2-40B4-BE49-F238E27FC236}">
                <a16:creationId xmlns:a16="http://schemas.microsoft.com/office/drawing/2014/main" id="{330087CC-6949-ED26-33E6-958818D09316}"/>
              </a:ext>
            </a:extLst>
          </p:cNvPr>
          <p:cNvSpPr txBox="1"/>
          <p:nvPr/>
        </p:nvSpPr>
        <p:spPr>
          <a:xfrm>
            <a:off x="7633558" y="1752600"/>
            <a:ext cx="1213800" cy="161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000">
                <a:solidFill>
                  <a:schemeClr val="dk1"/>
                </a:solidFill>
              </a:rPr>
              <a:t>News media could offer a 'safety seal' of its content and audience could verify provenance.</a:t>
            </a:r>
            <a:endParaRPr sz="1000">
              <a:solidFill>
                <a:schemeClr val="dk1"/>
              </a:solidFill>
            </a:endParaRPr>
          </a:p>
        </p:txBody>
      </p:sp>
      <p:sp>
        <p:nvSpPr>
          <p:cNvPr id="21" name="Google Shape;285;p42">
            <a:extLst>
              <a:ext uri="{FF2B5EF4-FFF2-40B4-BE49-F238E27FC236}">
                <a16:creationId xmlns:a16="http://schemas.microsoft.com/office/drawing/2014/main" id="{ED187FB7-4F40-3E82-E0FF-E68B73949313}"/>
              </a:ext>
            </a:extLst>
          </p:cNvPr>
          <p:cNvSpPr txBox="1"/>
          <p:nvPr/>
        </p:nvSpPr>
        <p:spPr>
          <a:xfrm>
            <a:off x="7633558" y="3448700"/>
            <a:ext cx="1213800" cy="1717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000">
                <a:solidFill>
                  <a:schemeClr val="dk1"/>
                </a:solidFill>
              </a:rPr>
              <a:t>Social media could verify that media comes from actual source and users could verify provenance.</a:t>
            </a:r>
            <a:endParaRPr sz="1000">
              <a:solidFill>
                <a:schemeClr val="dk1"/>
              </a:solidFill>
            </a:endParaRPr>
          </a:p>
        </p:txBody>
      </p:sp>
      <p:sp>
        <p:nvSpPr>
          <p:cNvPr id="3" name="Google Shape;286;p42">
            <a:extLst>
              <a:ext uri="{FF2B5EF4-FFF2-40B4-BE49-F238E27FC236}">
                <a16:creationId xmlns:a16="http://schemas.microsoft.com/office/drawing/2014/main" id="{F62EA691-D5DF-15D7-D62A-773FD1A0242A}"/>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3"/>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4"/>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376121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74DC5-5A5B-39C1-2B56-75A393B0923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947243B-1E5F-A24C-3BB2-0A478A4CA9BE}"/>
              </a:ext>
            </a:extLst>
          </p:cNvPr>
          <p:cNvSpPr>
            <a:spLocks noGrp="1"/>
          </p:cNvSpPr>
          <p:nvPr>
            <p:ph type="title"/>
          </p:nvPr>
        </p:nvSpPr>
        <p:spPr>
          <a:xfrm>
            <a:off x="228600" y="457200"/>
            <a:ext cx="8458200" cy="609599"/>
          </a:xfrm>
        </p:spPr>
        <p:txBody>
          <a:bodyPr/>
          <a:lstStyle/>
          <a:p>
            <a:r>
              <a:rPr lang="ko" altLang="ko-KR" dirty="0"/>
              <a:t>H</a:t>
            </a:r>
            <a:r>
              <a:rPr lang="en-US" altLang="ko" dirty="0"/>
              <a:t>arm Modeling</a:t>
            </a:r>
            <a:endParaRPr lang="ko-KR" altLang="en-US" dirty="0"/>
          </a:p>
        </p:txBody>
      </p:sp>
      <p:sp>
        <p:nvSpPr>
          <p:cNvPr id="4" name="슬라이드 번호 개체 틀 3">
            <a:extLst>
              <a:ext uri="{FF2B5EF4-FFF2-40B4-BE49-F238E27FC236}">
                <a16:creationId xmlns:a16="http://schemas.microsoft.com/office/drawing/2014/main" id="{DFE06B2B-5F57-5758-986A-742B079FF3D7}"/>
              </a:ext>
            </a:extLst>
          </p:cNvPr>
          <p:cNvSpPr>
            <a:spLocks noGrp="1"/>
          </p:cNvSpPr>
          <p:nvPr>
            <p:ph type="sldNum" sz="quarter" idx="12"/>
          </p:nvPr>
        </p:nvSpPr>
        <p:spPr/>
        <p:txBody>
          <a:bodyPr/>
          <a:lstStyle/>
          <a:p>
            <a:pPr>
              <a:defRPr/>
            </a:pPr>
            <a:fld id="{2E8BD8E8-FEBE-4B48-A872-D5E72F1EB77B}" type="slidenum">
              <a:rPr lang="en-US" smtClean="0"/>
              <a:pPr>
                <a:defRPr/>
              </a:pPr>
              <a:t>21</a:t>
            </a:fld>
            <a:endParaRPr lang="en-US">
              <a:latin typeface="Myriad Pro" charset="0"/>
            </a:endParaRPr>
          </a:p>
        </p:txBody>
      </p:sp>
      <p:sp>
        <p:nvSpPr>
          <p:cNvPr id="7" name="바닥글 개체 틀 1">
            <a:extLst>
              <a:ext uri="{FF2B5EF4-FFF2-40B4-BE49-F238E27FC236}">
                <a16:creationId xmlns:a16="http://schemas.microsoft.com/office/drawing/2014/main" id="{47F4CFD6-998C-DBD9-349A-51CE01C73090}"/>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293;p43">
            <a:extLst>
              <a:ext uri="{FF2B5EF4-FFF2-40B4-BE49-F238E27FC236}">
                <a16:creationId xmlns:a16="http://schemas.microsoft.com/office/drawing/2014/main" id="{550ADF21-8842-1BFF-307D-AABE7E47F90E}"/>
              </a:ext>
            </a:extLst>
          </p:cNvPr>
          <p:cNvSpPr txBox="1"/>
          <p:nvPr/>
        </p:nvSpPr>
        <p:spPr>
          <a:xfrm>
            <a:off x="910087" y="2971925"/>
            <a:ext cx="2153700" cy="1267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ko" sz="1200">
                <a:solidFill>
                  <a:schemeClr val="dk1"/>
                </a:solidFill>
              </a:rPr>
              <a:t>Purposes, Use-cases, Users and Stakeholders</a:t>
            </a:r>
            <a:endParaRPr sz="1200">
              <a:solidFill>
                <a:schemeClr val="dk1"/>
              </a:solidFill>
            </a:endParaRPr>
          </a:p>
        </p:txBody>
      </p:sp>
      <p:sp>
        <p:nvSpPr>
          <p:cNvPr id="9" name="Google Shape;294;p43">
            <a:extLst>
              <a:ext uri="{FF2B5EF4-FFF2-40B4-BE49-F238E27FC236}">
                <a16:creationId xmlns:a16="http://schemas.microsoft.com/office/drawing/2014/main" id="{4020576E-A4C7-6979-6AB2-52CFCE64359B}"/>
              </a:ext>
            </a:extLst>
          </p:cNvPr>
          <p:cNvSpPr txBox="1"/>
          <p:nvPr/>
        </p:nvSpPr>
        <p:spPr>
          <a:xfrm>
            <a:off x="3495150" y="2971800"/>
            <a:ext cx="2153700" cy="1267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ko" sz="1200">
                <a:solidFill>
                  <a:schemeClr val="dk1"/>
                </a:solidFill>
              </a:rPr>
              <a:t>Harm, Misuse and Abuse Assessment</a:t>
            </a:r>
            <a:endParaRPr sz="1200">
              <a:solidFill>
                <a:schemeClr val="dk1"/>
              </a:solidFill>
            </a:endParaRPr>
          </a:p>
        </p:txBody>
      </p:sp>
      <p:sp>
        <p:nvSpPr>
          <p:cNvPr id="22" name="Google Shape;295;p43">
            <a:extLst>
              <a:ext uri="{FF2B5EF4-FFF2-40B4-BE49-F238E27FC236}">
                <a16:creationId xmlns:a16="http://schemas.microsoft.com/office/drawing/2014/main" id="{082161DE-298E-093F-17F9-BA31DA63E5CF}"/>
              </a:ext>
            </a:extLst>
          </p:cNvPr>
          <p:cNvSpPr txBox="1"/>
          <p:nvPr/>
        </p:nvSpPr>
        <p:spPr>
          <a:xfrm>
            <a:off x="910362" y="2213125"/>
            <a:ext cx="2153700" cy="650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200">
                <a:solidFill>
                  <a:schemeClr val="dk1"/>
                </a:solidFill>
              </a:rPr>
              <a:t>Phase 1</a:t>
            </a:r>
            <a:endParaRPr sz="1200">
              <a:solidFill>
                <a:schemeClr val="dk1"/>
              </a:solidFill>
            </a:endParaRPr>
          </a:p>
        </p:txBody>
      </p:sp>
      <p:sp>
        <p:nvSpPr>
          <p:cNvPr id="23" name="Google Shape;296;p43">
            <a:extLst>
              <a:ext uri="{FF2B5EF4-FFF2-40B4-BE49-F238E27FC236}">
                <a16:creationId xmlns:a16="http://schemas.microsoft.com/office/drawing/2014/main" id="{F18011E6-7AFA-75D7-84DB-BEF4C3F00CDE}"/>
              </a:ext>
            </a:extLst>
          </p:cNvPr>
          <p:cNvSpPr txBox="1"/>
          <p:nvPr/>
        </p:nvSpPr>
        <p:spPr>
          <a:xfrm>
            <a:off x="3495150" y="2213125"/>
            <a:ext cx="2153700" cy="650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200">
                <a:solidFill>
                  <a:schemeClr val="dk1"/>
                </a:solidFill>
              </a:rPr>
              <a:t>Phase 2</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p:txBody>
      </p:sp>
      <p:sp>
        <p:nvSpPr>
          <p:cNvPr id="24" name="Google Shape;297;p43">
            <a:extLst>
              <a:ext uri="{FF2B5EF4-FFF2-40B4-BE49-F238E27FC236}">
                <a16:creationId xmlns:a16="http://schemas.microsoft.com/office/drawing/2014/main" id="{40AF501F-6FC3-1D77-5BEC-EBB25488FCB4}"/>
              </a:ext>
            </a:extLst>
          </p:cNvPr>
          <p:cNvSpPr txBox="1"/>
          <p:nvPr/>
        </p:nvSpPr>
        <p:spPr>
          <a:xfrm>
            <a:off x="6080212" y="2213125"/>
            <a:ext cx="2153700" cy="650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200">
                <a:solidFill>
                  <a:schemeClr val="dk1"/>
                </a:solidFill>
              </a:rPr>
              <a:t>Phase 3</a:t>
            </a:r>
            <a:endParaRPr sz="1200">
              <a:solidFill>
                <a:schemeClr val="dk1"/>
              </a:solidFill>
            </a:endParaRPr>
          </a:p>
        </p:txBody>
      </p:sp>
      <p:sp>
        <p:nvSpPr>
          <p:cNvPr id="25" name="Google Shape;298;p43">
            <a:extLst>
              <a:ext uri="{FF2B5EF4-FFF2-40B4-BE49-F238E27FC236}">
                <a16:creationId xmlns:a16="http://schemas.microsoft.com/office/drawing/2014/main" id="{F7EBC746-BD4E-AE9B-B3C8-0432C747AF62}"/>
              </a:ext>
            </a:extLst>
          </p:cNvPr>
          <p:cNvSpPr txBox="1"/>
          <p:nvPr/>
        </p:nvSpPr>
        <p:spPr>
          <a:xfrm>
            <a:off x="6080337" y="2971800"/>
            <a:ext cx="2153700" cy="1267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200">
                <a:solidFill>
                  <a:schemeClr val="dk1"/>
                </a:solidFill>
              </a:rPr>
              <a:t>Mitigation strategies</a:t>
            </a:r>
            <a:endParaRPr sz="1200">
              <a:solidFill>
                <a:schemeClr val="dk1"/>
              </a:solidFill>
            </a:endParaRPr>
          </a:p>
        </p:txBody>
      </p:sp>
      <p:sp>
        <p:nvSpPr>
          <p:cNvPr id="26" name="Google Shape;299;p43">
            <a:extLst>
              <a:ext uri="{FF2B5EF4-FFF2-40B4-BE49-F238E27FC236}">
                <a16:creationId xmlns:a16="http://schemas.microsoft.com/office/drawing/2014/main" id="{BBA50338-ABD3-4856-88AF-C1E4199C616C}"/>
              </a:ext>
            </a:extLst>
          </p:cNvPr>
          <p:cNvSpPr txBox="1"/>
          <p:nvPr/>
        </p:nvSpPr>
        <p:spPr>
          <a:xfrm>
            <a:off x="910087" y="4544725"/>
            <a:ext cx="732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200" dirty="0">
                <a:solidFill>
                  <a:schemeClr val="dk1"/>
                </a:solidFill>
              </a:rPr>
              <a:t>The Harms, Misuse, and Abuse Assessment is an ongoing process that accompanies the design, development, implementation and use stages of the C2PA standard, and the process includes a multi-disciplinary and diverse range of stakeholders </a:t>
            </a:r>
            <a:endParaRPr dirty="0"/>
          </a:p>
        </p:txBody>
      </p:sp>
      <p:sp>
        <p:nvSpPr>
          <p:cNvPr id="5" name="Google Shape;300;p43">
            <a:extLst>
              <a:ext uri="{FF2B5EF4-FFF2-40B4-BE49-F238E27FC236}">
                <a16:creationId xmlns:a16="http://schemas.microsoft.com/office/drawing/2014/main" id="{9E34DACF-C97D-3440-6505-802F1FC97081}"/>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3"/>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4"/>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170958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02523-4D86-E066-82F9-B7AEBDEB077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9A12766-A5B0-B68C-6330-B57965216ACD}"/>
              </a:ext>
            </a:extLst>
          </p:cNvPr>
          <p:cNvSpPr>
            <a:spLocks noGrp="1"/>
          </p:cNvSpPr>
          <p:nvPr>
            <p:ph type="title"/>
          </p:nvPr>
        </p:nvSpPr>
        <p:spPr>
          <a:xfrm>
            <a:off x="228600" y="457200"/>
            <a:ext cx="8458200" cy="609599"/>
          </a:xfrm>
        </p:spPr>
        <p:txBody>
          <a:bodyPr/>
          <a:lstStyle/>
          <a:p>
            <a:r>
              <a:rPr lang="ko" altLang="ko-KR" dirty="0"/>
              <a:t>Potential harmsPotential harms</a:t>
            </a:r>
            <a:endParaRPr lang="ko-KR" altLang="en-US" dirty="0"/>
          </a:p>
        </p:txBody>
      </p:sp>
      <p:sp>
        <p:nvSpPr>
          <p:cNvPr id="4" name="슬라이드 번호 개체 틀 3">
            <a:extLst>
              <a:ext uri="{FF2B5EF4-FFF2-40B4-BE49-F238E27FC236}">
                <a16:creationId xmlns:a16="http://schemas.microsoft.com/office/drawing/2014/main" id="{BC6D1C32-D801-25D4-083D-2D3D466825C0}"/>
              </a:ext>
            </a:extLst>
          </p:cNvPr>
          <p:cNvSpPr>
            <a:spLocks noGrp="1"/>
          </p:cNvSpPr>
          <p:nvPr>
            <p:ph type="sldNum" sz="quarter" idx="12"/>
          </p:nvPr>
        </p:nvSpPr>
        <p:spPr/>
        <p:txBody>
          <a:bodyPr/>
          <a:lstStyle/>
          <a:p>
            <a:pPr>
              <a:defRPr/>
            </a:pPr>
            <a:fld id="{2E8BD8E8-FEBE-4B48-A872-D5E72F1EB77B}" type="slidenum">
              <a:rPr lang="en-US" smtClean="0"/>
              <a:pPr>
                <a:defRPr/>
              </a:pPr>
              <a:t>22</a:t>
            </a:fld>
            <a:endParaRPr lang="en-US">
              <a:latin typeface="Myriad Pro" charset="0"/>
            </a:endParaRPr>
          </a:p>
        </p:txBody>
      </p:sp>
      <p:sp>
        <p:nvSpPr>
          <p:cNvPr id="7" name="바닥글 개체 틀 1">
            <a:extLst>
              <a:ext uri="{FF2B5EF4-FFF2-40B4-BE49-F238E27FC236}">
                <a16:creationId xmlns:a16="http://schemas.microsoft.com/office/drawing/2014/main" id="{2B68F2C7-F7FA-5E9B-A128-5CB113CF2FE9}"/>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5" name="Google Shape;307;p44">
            <a:extLst>
              <a:ext uri="{FF2B5EF4-FFF2-40B4-BE49-F238E27FC236}">
                <a16:creationId xmlns:a16="http://schemas.microsoft.com/office/drawing/2014/main" id="{67A550B8-0334-E928-E49A-83CF657B7B73}"/>
              </a:ext>
            </a:extLst>
          </p:cNvPr>
          <p:cNvSpPr txBox="1"/>
          <p:nvPr/>
        </p:nvSpPr>
        <p:spPr>
          <a:xfrm>
            <a:off x="457200" y="3032125"/>
            <a:ext cx="1930800" cy="2035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ko" sz="1100" dirty="0">
                <a:solidFill>
                  <a:schemeClr val="dk1"/>
                </a:solidFill>
              </a:rPr>
              <a:t>Human rights activist inadvertently includes location in media assertion and is subsequently targeted (c.f. existing precedents of inadvertent release of metadata, most famously John McAfee or recurring cases in human rights)</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p:txBody>
      </p:sp>
      <p:sp>
        <p:nvSpPr>
          <p:cNvPr id="6" name="Google Shape;308;p44">
            <a:extLst>
              <a:ext uri="{FF2B5EF4-FFF2-40B4-BE49-F238E27FC236}">
                <a16:creationId xmlns:a16="http://schemas.microsoft.com/office/drawing/2014/main" id="{4104B23E-AFBD-2FF2-C0F7-DB2A32F27685}"/>
              </a:ext>
            </a:extLst>
          </p:cNvPr>
          <p:cNvSpPr txBox="1"/>
          <p:nvPr/>
        </p:nvSpPr>
        <p:spPr>
          <a:xfrm>
            <a:off x="2490650" y="3032075"/>
            <a:ext cx="1930800" cy="2035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100">
                <a:solidFill>
                  <a:schemeClr val="dk1"/>
                </a:solidFill>
              </a:rPr>
              <a:t>An abuse of the C2PA system to enforce journalistic identity in laws in a jurisdiction or demand additional information on media posted on social media leads to a reduction of media diversity and suppression of speech.</a:t>
            </a:r>
            <a:endParaRPr sz="1100">
              <a:solidFill>
                <a:schemeClr val="dk1"/>
              </a:solidFill>
            </a:endParaRPr>
          </a:p>
        </p:txBody>
      </p:sp>
      <p:sp>
        <p:nvSpPr>
          <p:cNvPr id="8" name="Google Shape;309;p44">
            <a:extLst>
              <a:ext uri="{FF2B5EF4-FFF2-40B4-BE49-F238E27FC236}">
                <a16:creationId xmlns:a16="http://schemas.microsoft.com/office/drawing/2014/main" id="{917C5C29-3078-0F1C-3922-B82E40F36935}"/>
              </a:ext>
            </a:extLst>
          </p:cNvPr>
          <p:cNvSpPr txBox="1"/>
          <p:nvPr/>
        </p:nvSpPr>
        <p:spPr>
          <a:xfrm>
            <a:off x="457475" y="2057325"/>
            <a:ext cx="1930800" cy="8811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ko" sz="1200" dirty="0">
                <a:solidFill>
                  <a:schemeClr val="dk1"/>
                </a:solidFill>
              </a:rPr>
              <a:t>Reduction in options for anonymity and pseudonymity </a:t>
            </a:r>
            <a:endParaRPr sz="1200" dirty="0">
              <a:solidFill>
                <a:schemeClr val="dk1"/>
              </a:solidFill>
            </a:endParaRPr>
          </a:p>
          <a:p>
            <a:pPr marL="0" lvl="0" indent="0" algn="l" rtl="0">
              <a:spcBef>
                <a:spcPts val="0"/>
              </a:spcBef>
              <a:spcAft>
                <a:spcPts val="0"/>
              </a:spcAft>
              <a:buNone/>
            </a:pPr>
            <a:r>
              <a:rPr lang="ko" sz="1200" dirty="0">
                <a:solidFill>
                  <a:schemeClr val="dk1"/>
                </a:solidFill>
              </a:rPr>
              <a:t>Privacy loss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p:txBody>
      </p:sp>
      <p:sp>
        <p:nvSpPr>
          <p:cNvPr id="10" name="Google Shape;310;p44">
            <a:extLst>
              <a:ext uri="{FF2B5EF4-FFF2-40B4-BE49-F238E27FC236}">
                <a16:creationId xmlns:a16="http://schemas.microsoft.com/office/drawing/2014/main" id="{022DFC3A-AC54-F81E-39B2-B94E57A768A7}"/>
              </a:ext>
            </a:extLst>
          </p:cNvPr>
          <p:cNvSpPr txBox="1"/>
          <p:nvPr/>
        </p:nvSpPr>
        <p:spPr>
          <a:xfrm>
            <a:off x="2490650" y="2057400"/>
            <a:ext cx="1930800" cy="8811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ko" sz="1200">
                <a:solidFill>
                  <a:schemeClr val="dk1"/>
                </a:solidFill>
              </a:rPr>
              <a:t>Attacks on journalistic freedom and independence Opportunity loss</a:t>
            </a:r>
            <a:endParaRPr sz="1200">
              <a:solidFill>
                <a:schemeClr val="dk1"/>
              </a:solidFill>
            </a:endParaRPr>
          </a:p>
        </p:txBody>
      </p:sp>
      <p:sp>
        <p:nvSpPr>
          <p:cNvPr id="11" name="Google Shape;311;p44">
            <a:extLst>
              <a:ext uri="{FF2B5EF4-FFF2-40B4-BE49-F238E27FC236}">
                <a16:creationId xmlns:a16="http://schemas.microsoft.com/office/drawing/2014/main" id="{4B1AC7FE-E371-5B08-7351-73E46E8EBD36}"/>
              </a:ext>
            </a:extLst>
          </p:cNvPr>
          <p:cNvSpPr txBox="1"/>
          <p:nvPr/>
        </p:nvSpPr>
        <p:spPr>
          <a:xfrm>
            <a:off x="4523825" y="2057329"/>
            <a:ext cx="2153700" cy="8811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ko" sz="1200">
                <a:solidFill>
                  <a:schemeClr val="dk1"/>
                </a:solidFill>
              </a:rPr>
              <a:t>Requiring participation in the use of technology or surveillance to take part in society</a:t>
            </a:r>
            <a:endParaRPr sz="1200">
              <a:solidFill>
                <a:schemeClr val="dk1"/>
              </a:solidFill>
            </a:endParaRPr>
          </a:p>
        </p:txBody>
      </p:sp>
      <p:sp>
        <p:nvSpPr>
          <p:cNvPr id="12" name="Google Shape;312;p44">
            <a:extLst>
              <a:ext uri="{FF2B5EF4-FFF2-40B4-BE49-F238E27FC236}">
                <a16:creationId xmlns:a16="http://schemas.microsoft.com/office/drawing/2014/main" id="{F7A4732B-3CC8-46C8-A2F6-787D1FF5235A}"/>
              </a:ext>
            </a:extLst>
          </p:cNvPr>
          <p:cNvSpPr txBox="1"/>
          <p:nvPr/>
        </p:nvSpPr>
        <p:spPr>
          <a:xfrm>
            <a:off x="4524100" y="3032076"/>
            <a:ext cx="2153700" cy="2035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100">
                <a:solidFill>
                  <a:schemeClr val="dk1"/>
                </a:solidFill>
              </a:rPr>
              <a:t>Freedom of association, assembly and movement.</a:t>
            </a:r>
            <a:endParaRPr sz="1100">
              <a:solidFill>
                <a:schemeClr val="dk1"/>
              </a:solidFill>
            </a:endParaRPr>
          </a:p>
          <a:p>
            <a:pPr marL="0" lvl="0" indent="0" algn="l" rtl="0">
              <a:spcBef>
                <a:spcPts val="0"/>
              </a:spcBef>
              <a:spcAft>
                <a:spcPts val="0"/>
              </a:spcAft>
              <a:buClr>
                <a:schemeClr val="dk1"/>
              </a:buClr>
              <a:buSzPts val="1100"/>
              <a:buFont typeface="Arial"/>
              <a:buNone/>
            </a:pPr>
            <a:r>
              <a:rPr lang="ko" sz="1100">
                <a:solidFill>
                  <a:schemeClr val="dk1"/>
                </a:solidFill>
              </a:rPr>
              <a:t>For example, algorithmic ranking: content creators forced to game algorithms with particular keywords, metadata to achieve visibility/to be ranked higher in a feed.</a:t>
            </a:r>
            <a:endParaRPr sz="1100">
              <a:solidFill>
                <a:schemeClr val="dk1"/>
              </a:solidFill>
            </a:endParaRPr>
          </a:p>
        </p:txBody>
      </p:sp>
      <p:sp>
        <p:nvSpPr>
          <p:cNvPr id="13" name="Google Shape;313;p44">
            <a:extLst>
              <a:ext uri="{FF2B5EF4-FFF2-40B4-BE49-F238E27FC236}">
                <a16:creationId xmlns:a16="http://schemas.microsoft.com/office/drawing/2014/main" id="{4FD69E3D-6D8F-FA05-0C12-29014E1E2E83}"/>
              </a:ext>
            </a:extLst>
          </p:cNvPr>
          <p:cNvSpPr txBox="1"/>
          <p:nvPr/>
        </p:nvSpPr>
        <p:spPr>
          <a:xfrm>
            <a:off x="6779900" y="2057325"/>
            <a:ext cx="1930800" cy="8811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ko" sz="1200">
                <a:solidFill>
                  <a:schemeClr val="dk1"/>
                </a:solidFill>
              </a:rPr>
              <a:t>Differential pricing for goods and services Economic loss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14" name="Google Shape;314;p44">
            <a:extLst>
              <a:ext uri="{FF2B5EF4-FFF2-40B4-BE49-F238E27FC236}">
                <a16:creationId xmlns:a16="http://schemas.microsoft.com/office/drawing/2014/main" id="{532B40CF-08D2-03B1-A329-B7474798B0C5}"/>
              </a:ext>
            </a:extLst>
          </p:cNvPr>
          <p:cNvSpPr txBox="1"/>
          <p:nvPr/>
        </p:nvSpPr>
        <p:spPr>
          <a:xfrm>
            <a:off x="6780450" y="3032075"/>
            <a:ext cx="1930800" cy="2035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ko" sz="1100">
                <a:solidFill>
                  <a:schemeClr val="dk1"/>
                </a:solidFill>
              </a:rPr>
              <a:t>Marginalized communities or individuals unable or unwilling to access C2PA-enabled media may find their creative or journalistic work devalued in the marketplace.</a:t>
            </a:r>
            <a:endParaRPr sz="1100">
              <a:solidFill>
                <a:schemeClr val="dk1"/>
              </a:solidFill>
            </a:endParaRPr>
          </a:p>
        </p:txBody>
      </p:sp>
      <p:sp>
        <p:nvSpPr>
          <p:cNvPr id="3" name="Google Shape;315;p44">
            <a:extLst>
              <a:ext uri="{FF2B5EF4-FFF2-40B4-BE49-F238E27FC236}">
                <a16:creationId xmlns:a16="http://schemas.microsoft.com/office/drawing/2014/main" id="{3CB9FA2B-4368-66A0-0378-B506BB7869C6}"/>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3"/>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4"/>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359170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36FBA-91F1-C404-E74D-0621E8D6884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BB0FFE4-992E-6146-8E52-1456F6B1F3D7}"/>
              </a:ext>
            </a:extLst>
          </p:cNvPr>
          <p:cNvSpPr>
            <a:spLocks noGrp="1"/>
          </p:cNvSpPr>
          <p:nvPr>
            <p:ph type="title"/>
          </p:nvPr>
        </p:nvSpPr>
        <p:spPr>
          <a:xfrm>
            <a:off x="228600" y="457200"/>
            <a:ext cx="8915400" cy="609599"/>
          </a:xfrm>
        </p:spPr>
        <p:txBody>
          <a:bodyPr/>
          <a:lstStyle/>
          <a:p>
            <a:r>
              <a:rPr lang="ko" altLang="ko-KR" dirty="0"/>
              <a:t>Coalition for Content </a:t>
            </a:r>
            <a:br>
              <a:rPr lang="en-US" altLang="ko" dirty="0"/>
            </a:br>
            <a:r>
              <a:rPr lang="ko" altLang="ko-KR" dirty="0"/>
              <a:t>Provenance and Authenticity</a:t>
            </a:r>
            <a:endParaRPr lang="ko-KR" altLang="en-US" dirty="0"/>
          </a:p>
        </p:txBody>
      </p:sp>
      <p:sp>
        <p:nvSpPr>
          <p:cNvPr id="4" name="슬라이드 번호 개체 틀 3">
            <a:extLst>
              <a:ext uri="{FF2B5EF4-FFF2-40B4-BE49-F238E27FC236}">
                <a16:creationId xmlns:a16="http://schemas.microsoft.com/office/drawing/2014/main" id="{55224854-7637-073B-4480-2C60C547A352}"/>
              </a:ext>
            </a:extLst>
          </p:cNvPr>
          <p:cNvSpPr>
            <a:spLocks noGrp="1"/>
          </p:cNvSpPr>
          <p:nvPr>
            <p:ph type="sldNum" sz="quarter" idx="12"/>
          </p:nvPr>
        </p:nvSpPr>
        <p:spPr/>
        <p:txBody>
          <a:bodyPr/>
          <a:lstStyle/>
          <a:p>
            <a:pPr>
              <a:defRPr/>
            </a:pPr>
            <a:fld id="{2E8BD8E8-FEBE-4B48-A872-D5E72F1EB77B}" type="slidenum">
              <a:rPr lang="en-US" smtClean="0"/>
              <a:pPr>
                <a:defRPr/>
              </a:pPr>
              <a:t>23</a:t>
            </a:fld>
            <a:endParaRPr lang="en-US">
              <a:latin typeface="Myriad Pro" charset="0"/>
            </a:endParaRPr>
          </a:p>
        </p:txBody>
      </p:sp>
      <p:sp>
        <p:nvSpPr>
          <p:cNvPr id="7" name="바닥글 개체 틀 1">
            <a:extLst>
              <a:ext uri="{FF2B5EF4-FFF2-40B4-BE49-F238E27FC236}">
                <a16:creationId xmlns:a16="http://schemas.microsoft.com/office/drawing/2014/main" id="{FFD1D42E-EA5C-860A-FEEE-37070C1025D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323;p45">
            <a:extLst>
              <a:ext uri="{FF2B5EF4-FFF2-40B4-BE49-F238E27FC236}">
                <a16:creationId xmlns:a16="http://schemas.microsoft.com/office/drawing/2014/main" id="{C527BEB4-AF0A-34EA-CA6A-3262B2B5ABE5}"/>
              </a:ext>
            </a:extLst>
          </p:cNvPr>
          <p:cNvPicPr preferRelativeResize="0"/>
          <p:nvPr/>
        </p:nvPicPr>
        <p:blipFill>
          <a:blip r:embed="rId3">
            <a:alphaModFix/>
          </a:blip>
          <a:stretch>
            <a:fillRect/>
          </a:stretch>
        </p:blipFill>
        <p:spPr>
          <a:xfrm>
            <a:off x="1137449" y="3073624"/>
            <a:ext cx="3169874" cy="1803175"/>
          </a:xfrm>
          <a:prstGeom prst="rect">
            <a:avLst/>
          </a:prstGeom>
          <a:noFill/>
          <a:ln>
            <a:noFill/>
          </a:ln>
        </p:spPr>
      </p:pic>
      <p:pic>
        <p:nvPicPr>
          <p:cNvPr id="9" name="Google Shape;324;p45">
            <a:extLst>
              <a:ext uri="{FF2B5EF4-FFF2-40B4-BE49-F238E27FC236}">
                <a16:creationId xmlns:a16="http://schemas.microsoft.com/office/drawing/2014/main" id="{739F5620-F8CD-2949-28BB-1E3702E778E7}"/>
              </a:ext>
            </a:extLst>
          </p:cNvPr>
          <p:cNvPicPr preferRelativeResize="0"/>
          <p:nvPr/>
        </p:nvPicPr>
        <p:blipFill>
          <a:blip r:embed="rId4">
            <a:alphaModFix/>
          </a:blip>
          <a:stretch>
            <a:fillRect/>
          </a:stretch>
        </p:blipFill>
        <p:spPr>
          <a:xfrm>
            <a:off x="4800600" y="3073624"/>
            <a:ext cx="3419310" cy="1803176"/>
          </a:xfrm>
          <a:prstGeom prst="rect">
            <a:avLst/>
          </a:prstGeom>
          <a:noFill/>
          <a:ln>
            <a:noFill/>
          </a:ln>
        </p:spPr>
      </p:pic>
      <p:sp>
        <p:nvSpPr>
          <p:cNvPr id="16" name="TextBox 15">
            <a:extLst>
              <a:ext uri="{FF2B5EF4-FFF2-40B4-BE49-F238E27FC236}">
                <a16:creationId xmlns:a16="http://schemas.microsoft.com/office/drawing/2014/main" id="{8DB8AD88-238E-1989-CE64-D21DAB270C80}"/>
              </a:ext>
            </a:extLst>
          </p:cNvPr>
          <p:cNvSpPr txBox="1"/>
          <p:nvPr/>
        </p:nvSpPr>
        <p:spPr>
          <a:xfrm>
            <a:off x="304800" y="1708754"/>
            <a:ext cx="8382000" cy="1277273"/>
          </a:xfrm>
          <a:prstGeom prst="rect">
            <a:avLst/>
          </a:prstGeom>
          <a:noFill/>
        </p:spPr>
        <p:txBody>
          <a:bodyPr wrap="square">
            <a:spAutoFit/>
          </a:bodyPr>
          <a:lstStyle/>
          <a:p>
            <a:pPr marL="0" lvl="0" indent="0" algn="l" rtl="0">
              <a:spcBef>
                <a:spcPts val="1200"/>
              </a:spcBef>
              <a:spcAft>
                <a:spcPts val="0"/>
              </a:spcAft>
              <a:buClr>
                <a:schemeClr val="dk1"/>
              </a:buClr>
              <a:buSzPts val="1100"/>
              <a:buFont typeface="Arial"/>
              <a:buNone/>
            </a:pPr>
            <a:r>
              <a:rPr lang="en-US" altLang="ko" sz="1100" dirty="0">
                <a:solidFill>
                  <a:schemeClr val="dk1"/>
                </a:solidFill>
                <a:latin typeface="+mn-lt"/>
              </a:rPr>
              <a:t>The process begins with fingerprint and facial recognition. Then, it leverages the voice recognition and authentication features of devices such as Siri, Alexa, and Bixby to authenticate users and generate a unique digital signature. This signature is then embedded in the AI image or video creation process as metadata, in accordance with C2PA standards, to ensure the authenticity and provenance of the final content. Even if the content is leaked or shared externally, this ensures that the authenticity of the production process and AI generation can be verified at any time. These integrated solutions will strengthen the trustworthiness of AI-generated content going forward and align content management and verification with legal requirements and industry standards.</a:t>
            </a:r>
            <a:endParaRPr lang="en-US" altLang="ko-KR" sz="1100" dirty="0">
              <a:solidFill>
                <a:schemeClr val="dk1"/>
              </a:solidFill>
              <a:latin typeface="+mn-lt"/>
            </a:endParaRPr>
          </a:p>
        </p:txBody>
      </p:sp>
      <p:sp>
        <p:nvSpPr>
          <p:cNvPr id="17" name="Google Shape;326;p45">
            <a:extLst>
              <a:ext uri="{FF2B5EF4-FFF2-40B4-BE49-F238E27FC236}">
                <a16:creationId xmlns:a16="http://schemas.microsoft.com/office/drawing/2014/main" id="{77A73221-1E91-1F17-E728-6B30BCB588D6}"/>
              </a:ext>
            </a:extLst>
          </p:cNvPr>
          <p:cNvSpPr txBox="1"/>
          <p:nvPr/>
        </p:nvSpPr>
        <p:spPr>
          <a:xfrm>
            <a:off x="0" y="5029200"/>
            <a:ext cx="9144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100">
                <a:solidFill>
                  <a:srgbClr val="231F20"/>
                </a:solidFill>
                <a:latin typeface="+mn-lt"/>
              </a:rPr>
              <a:t>The Coalition for Content Provenance and Authenticity (C2PA) addresses the prevalence of misleading information online through the development of </a:t>
            </a:r>
            <a:r>
              <a:rPr lang="ko" sz="1100" u="sng">
                <a:solidFill>
                  <a:srgbClr val="231F20"/>
                </a:solidFill>
                <a:latin typeface="+mn-lt"/>
              </a:rPr>
              <a:t>technical standards for certifying the source and history (or provenance) of media content</a:t>
            </a:r>
            <a:r>
              <a:rPr lang="ko" sz="1100">
                <a:solidFill>
                  <a:srgbClr val="231F20"/>
                </a:solidFill>
                <a:latin typeface="+mn-lt"/>
              </a:rPr>
              <a:t>. C2PA is a Joint Development Foundation project, formed through an alliance between </a:t>
            </a:r>
            <a:r>
              <a:rPr lang="ko" sz="1100" u="sng">
                <a:solidFill>
                  <a:srgbClr val="231F20"/>
                </a:solidFill>
                <a:latin typeface="+mn-lt"/>
              </a:rPr>
              <a:t>Adobe, Arm, Intel, Microsoft and Truepic</a:t>
            </a:r>
            <a:r>
              <a:rPr lang="ko" sz="1100">
                <a:solidFill>
                  <a:srgbClr val="231F20"/>
                </a:solidFill>
                <a:latin typeface="+mn-lt"/>
              </a:rPr>
              <a:t>.</a:t>
            </a:r>
            <a:endParaRPr sz="1100">
              <a:latin typeface="+mn-lt"/>
            </a:endParaRPr>
          </a:p>
        </p:txBody>
      </p:sp>
      <p:sp>
        <p:nvSpPr>
          <p:cNvPr id="5" name="Google Shape;322;p45">
            <a:extLst>
              <a:ext uri="{FF2B5EF4-FFF2-40B4-BE49-F238E27FC236}">
                <a16:creationId xmlns:a16="http://schemas.microsoft.com/office/drawing/2014/main" id="{1118E7D1-D26A-EFE8-760A-D8609AA0B7B1}"/>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https://ko.shaip.com/blog/voice-recognition-overview-and-applications/</a:t>
            </a:r>
            <a:r>
              <a:rPr lang="ko" sz="1000"/>
              <a:t> </a:t>
            </a:r>
            <a:r>
              <a:rPr lang="ko" sz="1000" u="sng">
                <a:solidFill>
                  <a:schemeClr val="hlink"/>
                </a:solidFill>
                <a:hlinkClick r:id="rId6"/>
              </a:rPr>
              <a:t>https://c2pa.org/</a:t>
            </a:r>
            <a:r>
              <a:rPr lang="ko" sz="1000"/>
              <a:t>  </a:t>
            </a:r>
            <a:endParaRPr sz="1000"/>
          </a:p>
        </p:txBody>
      </p:sp>
    </p:spTree>
    <p:extLst>
      <p:ext uri="{BB962C8B-B14F-4D97-AF65-F5344CB8AC3E}">
        <p14:creationId xmlns:p14="http://schemas.microsoft.com/office/powerpoint/2010/main" val="320567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2DB09-E09B-0BF1-48B2-EEA7941E0FD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2970813-6FA4-27BD-9B1B-8B6A1305D688}"/>
              </a:ext>
            </a:extLst>
          </p:cNvPr>
          <p:cNvSpPr>
            <a:spLocks noGrp="1"/>
          </p:cNvSpPr>
          <p:nvPr>
            <p:ph type="title"/>
          </p:nvPr>
        </p:nvSpPr>
        <p:spPr>
          <a:xfrm>
            <a:off x="228600" y="457200"/>
            <a:ext cx="8915400" cy="609599"/>
          </a:xfrm>
        </p:spPr>
        <p:txBody>
          <a:bodyPr/>
          <a:lstStyle/>
          <a:p>
            <a:r>
              <a:rPr lang="ko" altLang="ko-KR" dirty="0"/>
              <a:t>Coalition for Content </a:t>
            </a:r>
            <a:br>
              <a:rPr lang="en-US" altLang="ko" dirty="0"/>
            </a:br>
            <a:r>
              <a:rPr lang="ko" altLang="ko-KR" dirty="0"/>
              <a:t>Provenance and Authenticity</a:t>
            </a:r>
            <a:endParaRPr lang="ko-KR" altLang="en-US" dirty="0"/>
          </a:p>
        </p:txBody>
      </p:sp>
      <p:sp>
        <p:nvSpPr>
          <p:cNvPr id="4" name="슬라이드 번호 개체 틀 3">
            <a:extLst>
              <a:ext uri="{FF2B5EF4-FFF2-40B4-BE49-F238E27FC236}">
                <a16:creationId xmlns:a16="http://schemas.microsoft.com/office/drawing/2014/main" id="{D9133075-AC1F-F8B4-88E8-227757FF121D}"/>
              </a:ext>
            </a:extLst>
          </p:cNvPr>
          <p:cNvSpPr>
            <a:spLocks noGrp="1"/>
          </p:cNvSpPr>
          <p:nvPr>
            <p:ph type="sldNum" sz="quarter" idx="12"/>
          </p:nvPr>
        </p:nvSpPr>
        <p:spPr/>
        <p:txBody>
          <a:bodyPr/>
          <a:lstStyle/>
          <a:p>
            <a:pPr>
              <a:defRPr/>
            </a:pPr>
            <a:fld id="{2E8BD8E8-FEBE-4B48-A872-D5E72F1EB77B}" type="slidenum">
              <a:rPr lang="en-US" smtClean="0"/>
              <a:pPr>
                <a:defRPr/>
              </a:pPr>
              <a:t>24</a:t>
            </a:fld>
            <a:endParaRPr lang="en-US">
              <a:latin typeface="Myriad Pro" charset="0"/>
            </a:endParaRPr>
          </a:p>
        </p:txBody>
      </p:sp>
      <p:sp>
        <p:nvSpPr>
          <p:cNvPr id="7" name="바닥글 개체 틀 1">
            <a:extLst>
              <a:ext uri="{FF2B5EF4-FFF2-40B4-BE49-F238E27FC236}">
                <a16:creationId xmlns:a16="http://schemas.microsoft.com/office/drawing/2014/main" id="{B17D9B51-E535-698D-E2B4-7F36BFDBCA6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5" name="Google Shape;332;p46">
            <a:extLst>
              <a:ext uri="{FF2B5EF4-FFF2-40B4-BE49-F238E27FC236}">
                <a16:creationId xmlns:a16="http://schemas.microsoft.com/office/drawing/2014/main" id="{6DA7AE78-A65B-5B79-A830-3EF33037C96D}"/>
              </a:ext>
            </a:extLst>
          </p:cNvPr>
          <p:cNvSpPr txBox="1">
            <a:spLocks/>
          </p:cNvSpPr>
          <p:nvPr/>
        </p:nvSpPr>
        <p:spPr>
          <a:xfrm>
            <a:off x="304800" y="13716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latinLnBrk="0" hangingPunct="0">
              <a:spcBef>
                <a:spcPts val="0"/>
              </a:spcBef>
              <a:spcAft>
                <a:spcPts val="0"/>
              </a:spcAft>
              <a:buClr>
                <a:schemeClr val="dk1"/>
              </a:buClr>
              <a:buSzPts val="1100"/>
              <a:buFont typeface="Arial"/>
              <a:buNone/>
            </a:pPr>
            <a:r>
              <a:rPr lang="en-US" altLang="ko" sz="1100" dirty="0">
                <a:solidFill>
                  <a:schemeClr val="dk1"/>
                </a:solidFill>
              </a:rPr>
              <a:t>1. Identifying AI-generated materials requires sophisticated technology. The best alternatives currently available are AI-based detection tools and watermarking, which are inconsistent, impermanent, and sometimes inaccurate. C2PA has emerged as an alternative.</a:t>
            </a:r>
            <a:endParaRPr lang="en-US" sz="1100" dirty="0">
              <a:solidFill>
                <a:schemeClr val="dk1"/>
              </a:solidFill>
            </a:endParaRPr>
          </a:p>
          <a:p>
            <a:pPr marL="0" indent="0" fontAlgn="auto" latinLnBrk="0" hangingPunct="0">
              <a:spcBef>
                <a:spcPts val="0"/>
              </a:spcBef>
              <a:spcAft>
                <a:spcPts val="0"/>
              </a:spcAft>
              <a:buClr>
                <a:schemeClr val="dk1"/>
              </a:buClr>
              <a:buSzPts val="1100"/>
              <a:buFont typeface="Arial"/>
              <a:buNone/>
            </a:pPr>
            <a:r>
              <a:rPr lang="en-US" altLang="ko" sz="1100" dirty="0">
                <a:solidFill>
                  <a:schemeClr val="dk1"/>
                </a:solidFill>
              </a:rPr>
              <a:t>2. C2PA is an open technology standard that enables publishers, companies, and others to embed metadata in media to identify its source and related information. C2PA is not only used for AI-generated images; camera manufacturers and news organizations have also adopted the standard to verify the origin and history of content.</a:t>
            </a:r>
            <a:endParaRPr lang="en-US" sz="1100" dirty="0">
              <a:solidFill>
                <a:schemeClr val="dk1"/>
              </a:solidFill>
            </a:endParaRPr>
          </a:p>
          <a:p>
            <a:pPr marL="0" indent="0" fontAlgn="auto" latinLnBrk="0" hangingPunct="0">
              <a:spcBef>
                <a:spcPts val="0"/>
              </a:spcBef>
              <a:spcAft>
                <a:spcPts val="0"/>
              </a:spcAft>
              <a:buFont typeface="Arial" panose="020B0604020202020204" pitchFamily="34" charset="0"/>
              <a:buNone/>
            </a:pPr>
            <a:r>
              <a:rPr lang="en-US" altLang="ko" sz="1100" dirty="0">
                <a:solidFill>
                  <a:schemeClr val="dk1"/>
                </a:solidFill>
              </a:rPr>
              <a:t>3. Visit the OpenAI official website to learn more about C2PA in DALL-E 3. OpenAI states that "DALL-E 3 is equipped with the electronic watermark C2PA standard."</a:t>
            </a:r>
            <a:endParaRPr lang="en-US" sz="1100" dirty="0">
              <a:solidFill>
                <a:schemeClr val="dk1"/>
              </a:solidFill>
            </a:endParaRPr>
          </a:p>
          <a:p>
            <a:pPr marL="89999" indent="-89999" fontAlgn="auto" latinLnBrk="0" hangingPunct="0">
              <a:lnSpc>
                <a:spcPct val="115000"/>
              </a:lnSpc>
              <a:spcBef>
                <a:spcPts val="0"/>
              </a:spcBef>
              <a:spcAft>
                <a:spcPts val="0"/>
              </a:spcAft>
              <a:buFont typeface="Arial" panose="020B0604020202020204" pitchFamily="34" charset="0"/>
              <a:buNone/>
            </a:pPr>
            <a:r>
              <a:rPr lang="en-US" altLang="ko" sz="1100" dirty="0">
                <a:solidFill>
                  <a:schemeClr val="dk1"/>
                </a:solidFill>
              </a:rPr>
              <a:t> - Images generated with ChatGPT on the web and our API serving the DALL·E 3 model will now include C2PA metadata.(by Feb 12th)</a:t>
            </a:r>
            <a:endParaRPr lang="en-US" sz="1100" dirty="0">
              <a:solidFill>
                <a:schemeClr val="dk1"/>
              </a:solidFill>
            </a:endParaRPr>
          </a:p>
          <a:p>
            <a:pPr marL="89999" indent="-89999" fontAlgn="auto" latinLnBrk="0" hangingPunct="0">
              <a:lnSpc>
                <a:spcPct val="115000"/>
              </a:lnSpc>
              <a:spcBef>
                <a:spcPts val="0"/>
              </a:spcBef>
              <a:spcAft>
                <a:spcPts val="0"/>
              </a:spcAft>
              <a:buFont typeface="Arial" panose="020B0604020202020204" pitchFamily="34" charset="0"/>
              <a:buNone/>
            </a:pPr>
            <a:r>
              <a:rPr lang="en-US" altLang="ko" sz="1100" dirty="0">
                <a:solidFill>
                  <a:schemeClr val="dk1"/>
                </a:solidFill>
              </a:rPr>
              <a:t> - People can use sites like </a:t>
            </a:r>
            <a:r>
              <a:rPr lang="en-US" altLang="ko" sz="1100" dirty="0">
                <a:solidFill>
                  <a:schemeClr val="dk1"/>
                </a:solidFill>
                <a:uFill>
                  <a:noFill/>
                </a:uFill>
                <a:hlinkClick r:id="rId3">
                  <a:extLst>
                    <a:ext uri="{A12FA001-AC4F-418D-AE19-62706E023703}">
                      <ahyp:hlinkClr xmlns:ahyp="http://schemas.microsoft.com/office/drawing/2018/hyperlinkcolor" val="tx"/>
                    </a:ext>
                  </a:extLst>
                </a:hlinkClick>
              </a:rPr>
              <a:t>Content Credentials Verify</a:t>
            </a:r>
            <a:r>
              <a:rPr lang="en-US" altLang="ko" sz="1100" dirty="0">
                <a:solidFill>
                  <a:schemeClr val="dk1"/>
                </a:solidFill>
              </a:rPr>
              <a:t> to check if an image was generated by the underlying DALL·E 3 model through OpenAI’s tools.</a:t>
            </a:r>
            <a:endParaRPr lang="en-US" sz="1100" dirty="0">
              <a:solidFill>
                <a:schemeClr val="dk1"/>
              </a:solidFill>
            </a:endParaRPr>
          </a:p>
          <a:p>
            <a:pPr marL="89999" indent="-89999" fontAlgn="auto" latinLnBrk="0" hangingPunct="0">
              <a:lnSpc>
                <a:spcPct val="115000"/>
              </a:lnSpc>
              <a:spcBef>
                <a:spcPts val="0"/>
              </a:spcBef>
              <a:spcAft>
                <a:spcPts val="0"/>
              </a:spcAft>
              <a:buFont typeface="Arial" panose="020B0604020202020204" pitchFamily="34" charset="0"/>
              <a:buNone/>
            </a:pPr>
            <a:r>
              <a:rPr lang="en-US" altLang="ko" sz="1100" dirty="0">
                <a:solidFill>
                  <a:schemeClr val="dk1"/>
                </a:solidFill>
              </a:rPr>
              <a:t> - Metadata like C2PA is not a silver bullet  to address issues of provenance. It can easily be removed either accidentally or intentionally. For example, most social media platforms today remove metadata from uploaded images, and actions like taking a screenshot can also remove it.</a:t>
            </a:r>
            <a:endParaRPr lang="en-US" sz="1100" dirty="0">
              <a:solidFill>
                <a:schemeClr val="dk1"/>
              </a:solidFill>
            </a:endParaRPr>
          </a:p>
          <a:p>
            <a:pPr marL="89999" indent="-89999" fontAlgn="auto" latinLnBrk="0" hangingPunct="0">
              <a:lnSpc>
                <a:spcPct val="115000"/>
              </a:lnSpc>
              <a:spcBef>
                <a:spcPts val="0"/>
              </a:spcBef>
              <a:spcAft>
                <a:spcPts val="0"/>
              </a:spcAft>
              <a:buFont typeface="Arial" panose="020B0604020202020204" pitchFamily="34" charset="0"/>
              <a:buNone/>
            </a:pPr>
            <a:r>
              <a:rPr lang="en-US" altLang="ko" sz="1100" dirty="0">
                <a:solidFill>
                  <a:schemeClr val="dk1"/>
                </a:solidFill>
              </a:rPr>
              <a:t> - Does text or voice generated by ChatGPT or OpenAI's API contain C2PA metadata? → Currently, only images generated with ChatGPT or our API serving the DALL·E 3 model will contain the C2PA metadata.</a:t>
            </a:r>
            <a:endParaRPr lang="en-US" sz="1100" dirty="0">
              <a:solidFill>
                <a:schemeClr val="dk1"/>
              </a:solidFill>
            </a:endParaRPr>
          </a:p>
        </p:txBody>
      </p:sp>
      <p:sp>
        <p:nvSpPr>
          <p:cNvPr id="3" name="Google Shape;333;p46">
            <a:extLst>
              <a:ext uri="{FF2B5EF4-FFF2-40B4-BE49-F238E27FC236}">
                <a16:creationId xmlns:a16="http://schemas.microsoft.com/office/drawing/2014/main" id="{6CA279F3-7A3C-26E9-0ED6-9E1D1D77954E}"/>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4"/>
              </a:rPr>
              <a:t>https://forest62590.tistory.com/123</a:t>
            </a:r>
            <a:r>
              <a:rPr lang="ko" sz="1000" dirty="0"/>
              <a:t> </a:t>
            </a:r>
            <a:endParaRPr sz="1000" dirty="0"/>
          </a:p>
        </p:txBody>
      </p:sp>
    </p:spTree>
    <p:extLst>
      <p:ext uri="{BB962C8B-B14F-4D97-AF65-F5344CB8AC3E}">
        <p14:creationId xmlns:p14="http://schemas.microsoft.com/office/powerpoint/2010/main" val="3053045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E872-CC0F-77D5-E747-4C32B28BB38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F9A1F70-09D7-0125-8A40-03224B313948}"/>
              </a:ext>
            </a:extLst>
          </p:cNvPr>
          <p:cNvSpPr>
            <a:spLocks noGrp="1"/>
          </p:cNvSpPr>
          <p:nvPr>
            <p:ph type="title"/>
          </p:nvPr>
        </p:nvSpPr>
        <p:spPr>
          <a:xfrm>
            <a:off x="228600" y="457200"/>
            <a:ext cx="8915400" cy="609599"/>
          </a:xfrm>
        </p:spPr>
        <p:txBody>
          <a:bodyPr/>
          <a:lstStyle/>
          <a:p>
            <a:r>
              <a:rPr lang="ko" altLang="ko-KR" dirty="0"/>
              <a:t>Examples of Claims</a:t>
            </a:r>
            <a:endParaRPr lang="ko-KR" altLang="en-US" dirty="0"/>
          </a:p>
        </p:txBody>
      </p:sp>
      <p:sp>
        <p:nvSpPr>
          <p:cNvPr id="4" name="슬라이드 번호 개체 틀 3">
            <a:extLst>
              <a:ext uri="{FF2B5EF4-FFF2-40B4-BE49-F238E27FC236}">
                <a16:creationId xmlns:a16="http://schemas.microsoft.com/office/drawing/2014/main" id="{ED2ED4C5-39E1-1BCF-FB10-51731DB30C29}"/>
              </a:ext>
            </a:extLst>
          </p:cNvPr>
          <p:cNvSpPr>
            <a:spLocks noGrp="1"/>
          </p:cNvSpPr>
          <p:nvPr>
            <p:ph type="sldNum" sz="quarter" idx="12"/>
          </p:nvPr>
        </p:nvSpPr>
        <p:spPr/>
        <p:txBody>
          <a:bodyPr/>
          <a:lstStyle/>
          <a:p>
            <a:pPr>
              <a:defRPr/>
            </a:pPr>
            <a:fld id="{2E8BD8E8-FEBE-4B48-A872-D5E72F1EB77B}" type="slidenum">
              <a:rPr lang="en-US" smtClean="0"/>
              <a:pPr>
                <a:defRPr/>
              </a:pPr>
              <a:t>25</a:t>
            </a:fld>
            <a:endParaRPr lang="en-US">
              <a:latin typeface="Myriad Pro" charset="0"/>
            </a:endParaRPr>
          </a:p>
        </p:txBody>
      </p:sp>
      <p:sp>
        <p:nvSpPr>
          <p:cNvPr id="7" name="바닥글 개체 틀 1">
            <a:extLst>
              <a:ext uri="{FF2B5EF4-FFF2-40B4-BE49-F238E27FC236}">
                <a16:creationId xmlns:a16="http://schemas.microsoft.com/office/drawing/2014/main" id="{685A71CD-67A3-3E1B-90CA-3AA16964473C}"/>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340;p47">
            <a:extLst>
              <a:ext uri="{FF2B5EF4-FFF2-40B4-BE49-F238E27FC236}">
                <a16:creationId xmlns:a16="http://schemas.microsoft.com/office/drawing/2014/main" id="{A80F6E30-9B07-44B4-2C89-A99263F98245}"/>
              </a:ext>
            </a:extLst>
          </p:cNvPr>
          <p:cNvPicPr preferRelativeResize="0"/>
          <p:nvPr/>
        </p:nvPicPr>
        <p:blipFill>
          <a:blip r:embed="rId3">
            <a:alphaModFix/>
          </a:blip>
          <a:stretch>
            <a:fillRect/>
          </a:stretch>
        </p:blipFill>
        <p:spPr>
          <a:xfrm>
            <a:off x="464100" y="1823474"/>
            <a:ext cx="3372624" cy="2777050"/>
          </a:xfrm>
          <a:prstGeom prst="rect">
            <a:avLst/>
          </a:prstGeom>
          <a:noFill/>
          <a:ln>
            <a:noFill/>
          </a:ln>
        </p:spPr>
      </p:pic>
      <p:pic>
        <p:nvPicPr>
          <p:cNvPr id="6" name="Google Shape;341;p47">
            <a:extLst>
              <a:ext uri="{FF2B5EF4-FFF2-40B4-BE49-F238E27FC236}">
                <a16:creationId xmlns:a16="http://schemas.microsoft.com/office/drawing/2014/main" id="{3E362C12-A630-9293-46F9-884891B965AF}"/>
              </a:ext>
            </a:extLst>
          </p:cNvPr>
          <p:cNvPicPr preferRelativeResize="0"/>
          <p:nvPr/>
        </p:nvPicPr>
        <p:blipFill>
          <a:blip r:embed="rId4">
            <a:alphaModFix/>
          </a:blip>
          <a:stretch>
            <a:fillRect/>
          </a:stretch>
        </p:blipFill>
        <p:spPr>
          <a:xfrm>
            <a:off x="4054925" y="1682524"/>
            <a:ext cx="4555405" cy="3727676"/>
          </a:xfrm>
          <a:prstGeom prst="rect">
            <a:avLst/>
          </a:prstGeom>
          <a:noFill/>
          <a:ln>
            <a:noFill/>
          </a:ln>
        </p:spPr>
      </p:pic>
      <p:sp>
        <p:nvSpPr>
          <p:cNvPr id="8" name="Google Shape;343;p47">
            <a:extLst>
              <a:ext uri="{FF2B5EF4-FFF2-40B4-BE49-F238E27FC236}">
                <a16:creationId xmlns:a16="http://schemas.microsoft.com/office/drawing/2014/main" id="{7D6F8A29-4F46-A148-8ACF-7FB9A1792546}"/>
              </a:ext>
            </a:extLst>
          </p:cNvPr>
          <p:cNvSpPr txBox="1"/>
          <p:nvPr/>
        </p:nvSpPr>
        <p:spPr>
          <a:xfrm>
            <a:off x="650413" y="5361000"/>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solidFill>
                  <a:srgbClr val="5D5D5D"/>
                </a:solidFill>
                <a:highlight>
                  <a:srgbClr val="FFFFFF"/>
                </a:highlight>
              </a:rPr>
              <a:t>Figure 5. A single claim with assertions</a:t>
            </a:r>
            <a:endParaRPr sz="1300"/>
          </a:p>
        </p:txBody>
      </p:sp>
      <p:sp>
        <p:nvSpPr>
          <p:cNvPr id="9" name="Google Shape;344;p47">
            <a:extLst>
              <a:ext uri="{FF2B5EF4-FFF2-40B4-BE49-F238E27FC236}">
                <a16:creationId xmlns:a16="http://schemas.microsoft.com/office/drawing/2014/main" id="{2583D2FB-C22C-4287-5694-5C06E27A1247}"/>
              </a:ext>
            </a:extLst>
          </p:cNvPr>
          <p:cNvSpPr txBox="1"/>
          <p:nvPr/>
        </p:nvSpPr>
        <p:spPr>
          <a:xfrm>
            <a:off x="4402025" y="5361000"/>
            <a:ext cx="4008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a:solidFill>
                  <a:srgbClr val="5D5D5D"/>
                </a:solidFill>
                <a:highlight>
                  <a:srgbClr val="FFFFFF"/>
                </a:highlight>
              </a:rPr>
              <a:t>Figure 6. Redacting assertions in a secondary claim</a:t>
            </a:r>
            <a:endParaRPr sz="1100"/>
          </a:p>
        </p:txBody>
      </p:sp>
      <p:sp>
        <p:nvSpPr>
          <p:cNvPr id="10" name="Google Shape;342;p47">
            <a:extLst>
              <a:ext uri="{FF2B5EF4-FFF2-40B4-BE49-F238E27FC236}">
                <a16:creationId xmlns:a16="http://schemas.microsoft.com/office/drawing/2014/main" id="{02F246CD-3048-7E8E-5C9E-3E9805FDB033}"/>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https://spec.c2pa.org/specifications/specifications/2.2/specs/C2PA_Specification.html#_overview</a:t>
            </a:r>
            <a:r>
              <a:rPr lang="ko" sz="1000"/>
              <a:t> </a:t>
            </a:r>
            <a:endParaRPr sz="1000"/>
          </a:p>
        </p:txBody>
      </p:sp>
    </p:spTree>
    <p:extLst>
      <p:ext uri="{BB962C8B-B14F-4D97-AF65-F5344CB8AC3E}">
        <p14:creationId xmlns:p14="http://schemas.microsoft.com/office/powerpoint/2010/main" val="1370097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6EA45-CE91-C7BC-9B4F-3A5A0BD05F1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CA6C69F-8FAB-9008-FFF7-FCE62A90D5DA}"/>
              </a:ext>
            </a:extLst>
          </p:cNvPr>
          <p:cNvSpPr>
            <a:spLocks noGrp="1"/>
          </p:cNvSpPr>
          <p:nvPr>
            <p:ph type="title"/>
          </p:nvPr>
        </p:nvSpPr>
        <p:spPr>
          <a:xfrm>
            <a:off x="228600" y="457200"/>
            <a:ext cx="8915400" cy="609599"/>
          </a:xfrm>
        </p:spPr>
        <p:txBody>
          <a:bodyPr/>
          <a:lstStyle/>
          <a:p>
            <a:r>
              <a:rPr lang="ko" altLang="ko-KR" dirty="0"/>
              <a:t>Insights into 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16873F00-2BDE-4633-A59B-251594B21ED9}"/>
              </a:ext>
            </a:extLst>
          </p:cNvPr>
          <p:cNvSpPr>
            <a:spLocks noGrp="1"/>
          </p:cNvSpPr>
          <p:nvPr>
            <p:ph type="sldNum" sz="quarter" idx="12"/>
          </p:nvPr>
        </p:nvSpPr>
        <p:spPr/>
        <p:txBody>
          <a:bodyPr/>
          <a:lstStyle/>
          <a:p>
            <a:pPr>
              <a:defRPr/>
            </a:pPr>
            <a:fld id="{2E8BD8E8-FEBE-4B48-A872-D5E72F1EB77B}" type="slidenum">
              <a:rPr lang="en-US" smtClean="0"/>
              <a:pPr>
                <a:defRPr/>
              </a:pPr>
              <a:t>26</a:t>
            </a:fld>
            <a:endParaRPr lang="en-US">
              <a:latin typeface="Myriad Pro" charset="0"/>
            </a:endParaRPr>
          </a:p>
        </p:txBody>
      </p:sp>
      <p:sp>
        <p:nvSpPr>
          <p:cNvPr id="7" name="바닥글 개체 틀 1">
            <a:extLst>
              <a:ext uri="{FF2B5EF4-FFF2-40B4-BE49-F238E27FC236}">
                <a16:creationId xmlns:a16="http://schemas.microsoft.com/office/drawing/2014/main" id="{E0E4E4A2-2698-5FD0-B38A-2C822945AFE6}"/>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350;p48">
            <a:extLst>
              <a:ext uri="{FF2B5EF4-FFF2-40B4-BE49-F238E27FC236}">
                <a16:creationId xmlns:a16="http://schemas.microsoft.com/office/drawing/2014/main" id="{98820A2B-7D28-B0C3-7751-AB1318371078}"/>
              </a:ext>
            </a:extLst>
          </p:cNvPr>
          <p:cNvSpPr txBox="1">
            <a:spLocks/>
          </p:cNvSpPr>
          <p:nvPr/>
        </p:nvSpPr>
        <p:spPr>
          <a:xfrm>
            <a:off x="317700" y="1384200"/>
            <a:ext cx="46353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Manifest: A small database attached to the asset which contains information about provenances such as claims, assertions, details of actor and such.</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Actor: A non-human entity (hardware or software) that is participating in C2PA ecosystem. (There is a contradiction in the definition as of authoring this paper, the version 2.0 states that actors should only be non-human entities [4] while the definition of actor mentioned in glossary states both human and non-human [5]. For the sake of this paper, we will consider the latter definition.)</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Signer: The actor whose credential’s private key is used to sign a claim on an asset.</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Asset: The media file in question which could be an image, video, document, or audio.</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Assertions: A data structure which represents a statement asserted by an actor concerning the asset. This data is a part of the C2PA manifest.</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Claim: A digital signature which references assertions, redaction effects and other information necessary to represent content binding.</a:t>
            </a:r>
            <a:endParaRPr lang="en-US" sz="1100" dirty="0"/>
          </a:p>
        </p:txBody>
      </p:sp>
      <p:pic>
        <p:nvPicPr>
          <p:cNvPr id="6" name="Google Shape;352;p48">
            <a:extLst>
              <a:ext uri="{FF2B5EF4-FFF2-40B4-BE49-F238E27FC236}">
                <a16:creationId xmlns:a16="http://schemas.microsoft.com/office/drawing/2014/main" id="{C7B256EB-8D15-41D5-9937-49C1A61EBE99}"/>
              </a:ext>
            </a:extLst>
          </p:cNvPr>
          <p:cNvPicPr preferRelativeResize="0"/>
          <p:nvPr/>
        </p:nvPicPr>
        <p:blipFill rotWithShape="1">
          <a:blip r:embed="rId3">
            <a:alphaModFix/>
          </a:blip>
          <a:srcRect l="2429" r="3043"/>
          <a:stretch/>
        </p:blipFill>
        <p:spPr>
          <a:xfrm>
            <a:off x="4896525" y="1765200"/>
            <a:ext cx="3867452" cy="2291782"/>
          </a:xfrm>
          <a:prstGeom prst="rect">
            <a:avLst/>
          </a:prstGeom>
          <a:noFill/>
          <a:ln>
            <a:noFill/>
          </a:ln>
        </p:spPr>
      </p:pic>
      <p:pic>
        <p:nvPicPr>
          <p:cNvPr id="8" name="Google Shape;353;p48">
            <a:extLst>
              <a:ext uri="{FF2B5EF4-FFF2-40B4-BE49-F238E27FC236}">
                <a16:creationId xmlns:a16="http://schemas.microsoft.com/office/drawing/2014/main" id="{06A6E1B3-31CB-0D5A-421D-673ABE17E8E8}"/>
              </a:ext>
            </a:extLst>
          </p:cNvPr>
          <p:cNvPicPr preferRelativeResize="0"/>
          <p:nvPr/>
        </p:nvPicPr>
        <p:blipFill>
          <a:blip r:embed="rId4">
            <a:alphaModFix/>
          </a:blip>
          <a:stretch>
            <a:fillRect/>
          </a:stretch>
        </p:blipFill>
        <p:spPr>
          <a:xfrm>
            <a:off x="7710925" y="3653850"/>
            <a:ext cx="1020159" cy="1527750"/>
          </a:xfrm>
          <a:prstGeom prst="rect">
            <a:avLst/>
          </a:prstGeom>
          <a:noFill/>
          <a:ln>
            <a:noFill/>
          </a:ln>
        </p:spPr>
      </p:pic>
      <p:sp>
        <p:nvSpPr>
          <p:cNvPr id="11" name="Google Shape;351;p48">
            <a:extLst>
              <a:ext uri="{FF2B5EF4-FFF2-40B4-BE49-F238E27FC236}">
                <a16:creationId xmlns:a16="http://schemas.microsoft.com/office/drawing/2014/main" id="{FE72BA8E-AEB3-BF71-2917-965758A4534B}"/>
              </a:ext>
            </a:extLst>
          </p:cNvPr>
          <p:cNvSpPr txBox="1"/>
          <p:nvPr/>
        </p:nvSpPr>
        <p:spPr>
          <a:xfrm>
            <a:off x="0" y="5679788"/>
            <a:ext cx="9144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5"/>
              </a:rPr>
              <a:t>https://www.infosys.com/iki/techcompass/content-provenance-authenticity.html</a:t>
            </a:r>
            <a:r>
              <a:rPr lang="ko" sz="1000" dirty="0"/>
              <a:t> </a:t>
            </a:r>
            <a:endParaRPr sz="1000" dirty="0"/>
          </a:p>
          <a:p>
            <a:pPr marL="0" lvl="0" indent="0" algn="l" rtl="0">
              <a:spcBef>
                <a:spcPts val="0"/>
              </a:spcBef>
              <a:spcAft>
                <a:spcPts val="0"/>
              </a:spcAft>
              <a:buNone/>
            </a:pPr>
            <a:r>
              <a:rPr lang="ko" sz="1000" u="sng" dirty="0">
                <a:solidFill>
                  <a:schemeClr val="hlink"/>
                </a:solidFill>
                <a:hlinkClick r:id="rId6"/>
              </a:rPr>
              <a:t>https://www.infosys.com/iki/perspectives/mitigate-harms-synthetic-content.html</a:t>
            </a:r>
            <a:r>
              <a:rPr lang="ko" sz="1000" dirty="0"/>
              <a:t> </a:t>
            </a:r>
            <a:endParaRPr sz="1000" dirty="0"/>
          </a:p>
        </p:txBody>
      </p:sp>
    </p:spTree>
    <p:extLst>
      <p:ext uri="{BB962C8B-B14F-4D97-AF65-F5344CB8AC3E}">
        <p14:creationId xmlns:p14="http://schemas.microsoft.com/office/powerpoint/2010/main" val="129910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731C-A19D-D013-2B58-BE4B59B0982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93EA6C4-D592-A95F-7D55-3CC6ABACC2AC}"/>
              </a:ext>
            </a:extLst>
          </p:cNvPr>
          <p:cNvSpPr>
            <a:spLocks noGrp="1"/>
          </p:cNvSpPr>
          <p:nvPr>
            <p:ph type="title"/>
          </p:nvPr>
        </p:nvSpPr>
        <p:spPr>
          <a:xfrm>
            <a:off x="228600" y="457200"/>
            <a:ext cx="8915400" cy="609599"/>
          </a:xfrm>
        </p:spPr>
        <p:txBody>
          <a:bodyPr/>
          <a:lstStyle/>
          <a:p>
            <a:r>
              <a:rPr lang="ko" altLang="ko-KR" dirty="0"/>
              <a:t>Insights into 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B2001BE0-85FC-1B10-37CA-28614DC8DB67}"/>
              </a:ext>
            </a:extLst>
          </p:cNvPr>
          <p:cNvSpPr>
            <a:spLocks noGrp="1"/>
          </p:cNvSpPr>
          <p:nvPr>
            <p:ph type="sldNum" sz="quarter" idx="12"/>
          </p:nvPr>
        </p:nvSpPr>
        <p:spPr/>
        <p:txBody>
          <a:bodyPr/>
          <a:lstStyle/>
          <a:p>
            <a:pPr>
              <a:defRPr/>
            </a:pPr>
            <a:fld id="{2E8BD8E8-FEBE-4B48-A872-D5E72F1EB77B}" type="slidenum">
              <a:rPr lang="en-US" smtClean="0"/>
              <a:pPr>
                <a:defRPr/>
              </a:pPr>
              <a:t>27</a:t>
            </a:fld>
            <a:endParaRPr lang="en-US">
              <a:latin typeface="Myriad Pro" charset="0"/>
            </a:endParaRPr>
          </a:p>
        </p:txBody>
      </p:sp>
      <p:sp>
        <p:nvSpPr>
          <p:cNvPr id="7" name="바닥글 개체 틀 1">
            <a:extLst>
              <a:ext uri="{FF2B5EF4-FFF2-40B4-BE49-F238E27FC236}">
                <a16:creationId xmlns:a16="http://schemas.microsoft.com/office/drawing/2014/main" id="{8C4F111F-619C-9B87-0D0C-E994A302F7ED}"/>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350;p48">
            <a:extLst>
              <a:ext uri="{FF2B5EF4-FFF2-40B4-BE49-F238E27FC236}">
                <a16:creationId xmlns:a16="http://schemas.microsoft.com/office/drawing/2014/main" id="{7595C012-ED1E-0860-8CD7-8E384C11F82E}"/>
              </a:ext>
            </a:extLst>
          </p:cNvPr>
          <p:cNvSpPr txBox="1">
            <a:spLocks/>
          </p:cNvSpPr>
          <p:nvPr/>
        </p:nvSpPr>
        <p:spPr>
          <a:xfrm>
            <a:off x="317700" y="1384200"/>
            <a:ext cx="46353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Manifest: A small database attached to the asset which contains information about provenances such as claims, assertions, details of actor and such.</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Actor: A non-human entity (hardware or software) that is participating in C2PA ecosystem. (There is a contradiction in the definition as of authoring this paper, the version 2.0 states that actors should only be non-human entities [4] while the definition of actor mentioned in glossary states both human and non-human [5]. For the sake of this paper, we will consider the latter definition.)</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Signer: The actor whose credential’s private key is used to sign a claim on an asset.</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Asset: The media file in question which could be an image, video, document, or audio.</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Assertions: A data structure which represents a statement asserted by an actor concerning the asset. This data is a part of the C2PA manifest.</a:t>
            </a:r>
            <a:endParaRPr lang="en-US" sz="1100" dirty="0">
              <a:solidFill>
                <a:schemeClr val="dk1"/>
              </a:solidFill>
              <a:highlight>
                <a:srgbClr val="FFFFFF"/>
              </a:highlight>
            </a:endParaRPr>
          </a:p>
          <a:p>
            <a:pPr marL="179999" indent="-165100" fontAlgn="auto" latinLnBrk="0" hangingPunct="0">
              <a:lnSpc>
                <a:spcPct val="100000"/>
              </a:lnSpc>
              <a:spcBef>
                <a:spcPts val="0"/>
              </a:spcBef>
              <a:spcAft>
                <a:spcPts val="0"/>
              </a:spcAft>
              <a:buClr>
                <a:schemeClr val="dk1"/>
              </a:buClr>
              <a:buSzPts val="1100"/>
              <a:buFont typeface="Arial" panose="020B0604020202020204" pitchFamily="34" charset="0"/>
              <a:buChar char="●"/>
            </a:pPr>
            <a:r>
              <a:rPr lang="en-US" altLang="ko" sz="1100" dirty="0">
                <a:solidFill>
                  <a:schemeClr val="dk1"/>
                </a:solidFill>
                <a:highlight>
                  <a:srgbClr val="FFFFFF"/>
                </a:highlight>
              </a:rPr>
              <a:t>Claim: A digital signature which references assertions, redaction effects and other information necessary to represent content binding.</a:t>
            </a:r>
            <a:endParaRPr lang="en-US" sz="1100" dirty="0"/>
          </a:p>
        </p:txBody>
      </p:sp>
      <p:pic>
        <p:nvPicPr>
          <p:cNvPr id="5" name="Google Shape;361;p49">
            <a:extLst>
              <a:ext uri="{FF2B5EF4-FFF2-40B4-BE49-F238E27FC236}">
                <a16:creationId xmlns:a16="http://schemas.microsoft.com/office/drawing/2014/main" id="{C6536093-785B-91F7-EE14-E61DDFD363FC}"/>
              </a:ext>
            </a:extLst>
          </p:cNvPr>
          <p:cNvPicPr preferRelativeResize="0"/>
          <p:nvPr/>
        </p:nvPicPr>
        <p:blipFill>
          <a:blip r:embed="rId3">
            <a:alphaModFix/>
          </a:blip>
          <a:stretch>
            <a:fillRect/>
          </a:stretch>
        </p:blipFill>
        <p:spPr>
          <a:xfrm>
            <a:off x="5146350" y="1544701"/>
            <a:ext cx="3533551" cy="3255899"/>
          </a:xfrm>
          <a:prstGeom prst="rect">
            <a:avLst/>
          </a:prstGeom>
          <a:noFill/>
          <a:ln>
            <a:noFill/>
          </a:ln>
        </p:spPr>
      </p:pic>
      <p:sp>
        <p:nvSpPr>
          <p:cNvPr id="9" name="Google Shape;360;p49">
            <a:extLst>
              <a:ext uri="{FF2B5EF4-FFF2-40B4-BE49-F238E27FC236}">
                <a16:creationId xmlns:a16="http://schemas.microsoft.com/office/drawing/2014/main" id="{890A6486-CBCD-EADF-011C-7A603243F7A9}"/>
              </a:ext>
            </a:extLst>
          </p:cNvPr>
          <p:cNvSpPr txBox="1"/>
          <p:nvPr/>
        </p:nvSpPr>
        <p:spPr>
          <a:xfrm>
            <a:off x="0" y="5679788"/>
            <a:ext cx="9144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4"/>
              </a:rPr>
              <a:t>https://www.infosys.com/iki/techcompass/content-provenance-authenticity.html</a:t>
            </a:r>
            <a:r>
              <a:rPr lang="ko" sz="1000" dirty="0"/>
              <a:t> </a:t>
            </a:r>
            <a:endParaRPr sz="1000" dirty="0"/>
          </a:p>
          <a:p>
            <a:pPr marL="0" lvl="0" indent="0" algn="l" rtl="0">
              <a:spcBef>
                <a:spcPts val="0"/>
              </a:spcBef>
              <a:spcAft>
                <a:spcPts val="0"/>
              </a:spcAft>
              <a:buNone/>
            </a:pPr>
            <a:r>
              <a:rPr lang="ko" sz="1000" u="sng" dirty="0">
                <a:solidFill>
                  <a:schemeClr val="hlink"/>
                </a:solidFill>
                <a:hlinkClick r:id="rId5"/>
              </a:rPr>
              <a:t>https://medium.com/better-programming/verifying-the-origin-of-media-in-an-algorithmic-world-25bff92ab572</a:t>
            </a:r>
            <a:r>
              <a:rPr lang="ko" sz="1000" dirty="0"/>
              <a:t> </a:t>
            </a:r>
            <a:endParaRPr sz="1000" dirty="0"/>
          </a:p>
        </p:txBody>
      </p:sp>
    </p:spTree>
    <p:extLst>
      <p:ext uri="{BB962C8B-B14F-4D97-AF65-F5344CB8AC3E}">
        <p14:creationId xmlns:p14="http://schemas.microsoft.com/office/powerpoint/2010/main" val="842546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DE87A-770A-CCEF-FCAE-3EBA9C53CF0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AB5343A-826E-9826-A743-B2EDBF1C4459}"/>
              </a:ext>
            </a:extLst>
          </p:cNvPr>
          <p:cNvSpPr>
            <a:spLocks noGrp="1"/>
          </p:cNvSpPr>
          <p:nvPr>
            <p:ph type="title"/>
          </p:nvPr>
        </p:nvSpPr>
        <p:spPr>
          <a:xfrm>
            <a:off x="228600" y="457200"/>
            <a:ext cx="8915400" cy="609599"/>
          </a:xfrm>
        </p:spPr>
        <p:txBody>
          <a:bodyPr/>
          <a:lstStyle/>
          <a:p>
            <a:r>
              <a:rPr lang="ko" altLang="ko-KR" dirty="0"/>
              <a:t>Insights into 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D46A7E12-BF1F-3F2E-D5AF-78FDBB27FF83}"/>
              </a:ext>
            </a:extLst>
          </p:cNvPr>
          <p:cNvSpPr>
            <a:spLocks noGrp="1"/>
          </p:cNvSpPr>
          <p:nvPr>
            <p:ph type="sldNum" sz="quarter" idx="12"/>
          </p:nvPr>
        </p:nvSpPr>
        <p:spPr/>
        <p:txBody>
          <a:bodyPr/>
          <a:lstStyle/>
          <a:p>
            <a:pPr>
              <a:defRPr/>
            </a:pPr>
            <a:fld id="{2E8BD8E8-FEBE-4B48-A872-D5E72F1EB77B}" type="slidenum">
              <a:rPr lang="en-US" smtClean="0"/>
              <a:pPr>
                <a:defRPr/>
              </a:pPr>
              <a:t>28</a:t>
            </a:fld>
            <a:endParaRPr lang="en-US">
              <a:latin typeface="Myriad Pro" charset="0"/>
            </a:endParaRPr>
          </a:p>
        </p:txBody>
      </p:sp>
      <p:sp>
        <p:nvSpPr>
          <p:cNvPr id="7" name="바닥글 개체 틀 1">
            <a:extLst>
              <a:ext uri="{FF2B5EF4-FFF2-40B4-BE49-F238E27FC236}">
                <a16:creationId xmlns:a16="http://schemas.microsoft.com/office/drawing/2014/main" id="{3663940F-26D8-5272-90FA-A09F90C1F581}"/>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6" name="Google Shape;368;p50">
            <a:extLst>
              <a:ext uri="{FF2B5EF4-FFF2-40B4-BE49-F238E27FC236}">
                <a16:creationId xmlns:a16="http://schemas.microsoft.com/office/drawing/2014/main" id="{96F737A9-7A75-E46D-D2F8-A03BEF10005D}"/>
              </a:ext>
            </a:extLst>
          </p:cNvPr>
          <p:cNvPicPr preferRelativeResize="0"/>
          <p:nvPr/>
        </p:nvPicPr>
        <p:blipFill rotWithShape="1">
          <a:blip r:embed="rId3">
            <a:alphaModFix/>
          </a:blip>
          <a:srcRect l="5270" r="1610"/>
          <a:stretch/>
        </p:blipFill>
        <p:spPr>
          <a:xfrm>
            <a:off x="311150" y="1730050"/>
            <a:ext cx="4773975" cy="3156699"/>
          </a:xfrm>
          <a:prstGeom prst="rect">
            <a:avLst/>
          </a:prstGeom>
          <a:noFill/>
          <a:ln>
            <a:noFill/>
          </a:ln>
        </p:spPr>
      </p:pic>
      <p:pic>
        <p:nvPicPr>
          <p:cNvPr id="8" name="Google Shape;370;p50">
            <a:extLst>
              <a:ext uri="{FF2B5EF4-FFF2-40B4-BE49-F238E27FC236}">
                <a16:creationId xmlns:a16="http://schemas.microsoft.com/office/drawing/2014/main" id="{F31DCF32-78C4-E3EA-B089-ECBA9C355A26}"/>
              </a:ext>
            </a:extLst>
          </p:cNvPr>
          <p:cNvPicPr preferRelativeResize="0"/>
          <p:nvPr/>
        </p:nvPicPr>
        <p:blipFill rotWithShape="1">
          <a:blip r:embed="rId4">
            <a:alphaModFix/>
          </a:blip>
          <a:srcRect l="68753"/>
          <a:stretch/>
        </p:blipFill>
        <p:spPr>
          <a:xfrm>
            <a:off x="7504813" y="1676400"/>
            <a:ext cx="1251288" cy="3338849"/>
          </a:xfrm>
          <a:prstGeom prst="rect">
            <a:avLst/>
          </a:prstGeom>
          <a:noFill/>
          <a:ln>
            <a:noFill/>
          </a:ln>
        </p:spPr>
      </p:pic>
      <p:pic>
        <p:nvPicPr>
          <p:cNvPr id="9" name="Google Shape;372;p50">
            <a:extLst>
              <a:ext uri="{FF2B5EF4-FFF2-40B4-BE49-F238E27FC236}">
                <a16:creationId xmlns:a16="http://schemas.microsoft.com/office/drawing/2014/main" id="{F0EC4A76-7162-0379-3140-F6885A7A0386}"/>
              </a:ext>
            </a:extLst>
          </p:cNvPr>
          <p:cNvPicPr preferRelativeResize="0"/>
          <p:nvPr/>
        </p:nvPicPr>
        <p:blipFill rotWithShape="1">
          <a:blip r:embed="rId5">
            <a:alphaModFix/>
          </a:blip>
          <a:srcRect l="37772" t="22690" r="8397" b="2621"/>
          <a:stretch/>
        </p:blipFill>
        <p:spPr>
          <a:xfrm>
            <a:off x="5267850" y="1718575"/>
            <a:ext cx="1897149" cy="1520625"/>
          </a:xfrm>
          <a:prstGeom prst="rect">
            <a:avLst/>
          </a:prstGeom>
          <a:noFill/>
          <a:ln>
            <a:noFill/>
          </a:ln>
        </p:spPr>
      </p:pic>
      <p:pic>
        <p:nvPicPr>
          <p:cNvPr id="10" name="Google Shape;373;p50">
            <a:extLst>
              <a:ext uri="{FF2B5EF4-FFF2-40B4-BE49-F238E27FC236}">
                <a16:creationId xmlns:a16="http://schemas.microsoft.com/office/drawing/2014/main" id="{C570A90B-9AA0-F454-3973-23049289493F}"/>
              </a:ext>
            </a:extLst>
          </p:cNvPr>
          <p:cNvPicPr preferRelativeResize="0"/>
          <p:nvPr/>
        </p:nvPicPr>
        <p:blipFill>
          <a:blip r:embed="rId6">
            <a:alphaModFix/>
          </a:blip>
          <a:stretch>
            <a:fillRect/>
          </a:stretch>
        </p:blipFill>
        <p:spPr>
          <a:xfrm>
            <a:off x="4449638" y="3290075"/>
            <a:ext cx="2987712" cy="1648975"/>
          </a:xfrm>
          <a:prstGeom prst="rect">
            <a:avLst/>
          </a:prstGeom>
          <a:noFill/>
          <a:ln>
            <a:noFill/>
          </a:ln>
        </p:spPr>
      </p:pic>
      <p:sp>
        <p:nvSpPr>
          <p:cNvPr id="15" name="Google Shape;374;p50">
            <a:extLst>
              <a:ext uri="{FF2B5EF4-FFF2-40B4-BE49-F238E27FC236}">
                <a16:creationId xmlns:a16="http://schemas.microsoft.com/office/drawing/2014/main" id="{20D6F795-EFBF-A232-3112-5809130A23DD}"/>
              </a:ext>
            </a:extLst>
          </p:cNvPr>
          <p:cNvSpPr txBox="1"/>
          <p:nvPr/>
        </p:nvSpPr>
        <p:spPr>
          <a:xfrm>
            <a:off x="0" y="5022300"/>
            <a:ext cx="9144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100" dirty="0"/>
              <a:t>Another important area that the C2PA looks to deliver on in 2024 is support for live video and audio content, in addition to the pre-recorded material that it supports today. It is important that even as events are taking place in real time, that users can be assured that they are seeing and hearing what is actually happening.</a:t>
            </a:r>
            <a:endParaRPr sz="1100" dirty="0"/>
          </a:p>
        </p:txBody>
      </p:sp>
      <p:sp>
        <p:nvSpPr>
          <p:cNvPr id="16" name="Google Shape;369;p50">
            <a:extLst>
              <a:ext uri="{FF2B5EF4-FFF2-40B4-BE49-F238E27FC236}">
                <a16:creationId xmlns:a16="http://schemas.microsoft.com/office/drawing/2014/main" id="{AB6F7E0C-4BC2-F9AD-8364-3634C1961A24}"/>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7"/>
              </a:rPr>
              <a:t>https://c2pa.org/specifications/specifications/2.2/specs/C2PA_Specification.html</a:t>
            </a:r>
            <a:r>
              <a:rPr lang="ko" sz="1000" dirty="0"/>
              <a:t> </a:t>
            </a:r>
            <a:endParaRPr sz="1000" dirty="0"/>
          </a:p>
        </p:txBody>
      </p:sp>
    </p:spTree>
    <p:extLst>
      <p:ext uri="{BB962C8B-B14F-4D97-AF65-F5344CB8AC3E}">
        <p14:creationId xmlns:p14="http://schemas.microsoft.com/office/powerpoint/2010/main" val="538180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25719336"/>
              </p:ext>
            </p:extLst>
          </p:nvPr>
        </p:nvGraphicFramePr>
        <p:xfrm>
          <a:off x="228600" y="1371600"/>
          <a:ext cx="8644572" cy="4664078"/>
        </p:xfrm>
        <a:graphic>
          <a:graphicData uri="http://schemas.openxmlformats.org/drawingml/2006/table">
            <a:tbl>
              <a:tblPr/>
              <a:tblGrid>
                <a:gridCol w="2091372">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1106488">
                <a:tc gridSpan="4">
                  <a:txBody>
                    <a:bodyPr/>
                    <a:lstStyle/>
                    <a:p>
                      <a:pPr marL="457200" marR="0" lvl="0" indent="0" algn="ctr" defTabSz="914400" rtl="0" eaLnBrk="1" latinLnBrk="0" hangingPunct="1">
                        <a:lnSpc>
                          <a:spcPct val="100000"/>
                        </a:lnSpc>
                        <a:spcBef>
                          <a:spcPct val="0"/>
                        </a:spcBef>
                        <a:spcAft>
                          <a:spcPts val="1200"/>
                        </a:spcAft>
                        <a:buClrTx/>
                        <a:buFontTx/>
                        <a:buNone/>
                        <a:defRPr/>
                      </a:pPr>
                      <a:r>
                        <a:rPr kumimoji="0" lang="en-US" sz="2400" b="0" i="0" u="none" strike="noStrike" cap="none" normalizeH="0" baseline="0" dirty="0">
                          <a:solidFill>
                            <a:schemeClr val="tx1"/>
                          </a:solidFill>
                          <a:effectLst/>
                          <a:latin typeface="Times New Roman"/>
                          <a:ea typeface="Times New Roman"/>
                          <a:cs typeface="Times New Roman"/>
                        </a:rPr>
                        <a:t>Coalition for Content Provenance and Authenticity</a:t>
                      </a: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w="med" len="med"/>
                      <a:tailEnd w="med" len="med"/>
                    </a:lnB>
                    <a:lnTlToBr>
                      <a:noFill/>
                    </a:lnTlToBr>
                    <a:lnBlToTr>
                      <a:noFill/>
                    </a:lnBlToTr>
                    <a:noFill/>
                  </a:tcPr>
                </a:tc>
                <a:tc hMerge="1">
                  <a:txBody>
                    <a:bodyPr/>
                    <a:lstStyle/>
                    <a:p>
                      <a:pPr lvl="0">
                        <a:defRPr/>
                      </a:pPr>
                      <a:endParaRPr lang="en-US"/>
                    </a:p>
                  </a:txBody>
                  <a:tcPr/>
                </a:tc>
                <a:tc hMerge="1">
                  <a:txBody>
                    <a:bodyPr/>
                    <a:lstStyle/>
                    <a:p>
                      <a:pPr lvl="0">
                        <a:defRPr/>
                      </a:pPr>
                      <a:endParaRPr lang="en-US"/>
                    </a:p>
                  </a:txBody>
                  <a:tcPr/>
                </a:tc>
                <a:tc hMerge="1">
                  <a:txBody>
                    <a:bodyPr/>
                    <a:lstStyle/>
                    <a:p>
                      <a:pPr lvl="0">
                        <a:defRPr/>
                      </a:pPr>
                      <a:endParaRPr lang="en-US"/>
                    </a:p>
                  </a:txBody>
                  <a:tcPr/>
                </a:tc>
                <a:extLst>
                  <a:ext uri="{0D108BD9-81ED-4DB2-BD59-A6C34878D82A}">
                    <a16:rowId xmlns:a16="http://schemas.microsoft.com/office/drawing/2014/main" val="10000"/>
                  </a:ext>
                </a:extLst>
              </a:tr>
              <a:tr h="819150">
                <a:tc gridSpan="4">
                  <a:txBody>
                    <a:bodyPr/>
                    <a:lstStyle/>
                    <a:p>
                      <a:pPr marL="0" marR="0" lvl="0" indent="0" algn="ctr" defTabSz="914400" rtl="0" eaLnBrk="1" latinLnBrk="0" hangingPunct="1">
                        <a:lnSpc>
                          <a:spcPct val="100000"/>
                        </a:lnSpc>
                        <a:spcBef>
                          <a:spcPct val="0"/>
                        </a:spcBef>
                        <a:spcAft>
                          <a:spcPts val="1200"/>
                        </a:spcAft>
                        <a:buClrTx/>
                        <a:buFontTx/>
                        <a:buNone/>
                        <a:defRPr/>
                      </a:pPr>
                      <a:r>
                        <a:rPr kumimoji="0" lang="en-GB" sz="1600" b="1" i="0" u="none" strike="noStrike" cap="none" normalizeH="0" baseline="0" dirty="0">
                          <a:solidFill>
                            <a:schemeClr val="tx1"/>
                          </a:solidFill>
                          <a:effectLst/>
                          <a:latin typeface="Times New Roman"/>
                          <a:ea typeface="Times New Roman"/>
                          <a:cs typeface="Times New Roman"/>
                        </a:rPr>
                        <a:t>Date:</a:t>
                      </a:r>
                      <a:r>
                        <a:rPr kumimoji="0" lang="en-GB" sz="1600" b="0" i="0" u="none" strike="noStrike" cap="none" normalizeH="0" baseline="0" dirty="0">
                          <a:solidFill>
                            <a:schemeClr val="tx1"/>
                          </a:solidFill>
                          <a:effectLst/>
                          <a:latin typeface="Times New Roman"/>
                          <a:ea typeface="Times New Roman"/>
                          <a:cs typeface="Times New Roman"/>
                        </a:rPr>
                        <a:t>  2025-07-23</a:t>
                      </a:r>
                      <a:endParaRPr kumimoji="0" lang="en-US" sz="1600" b="1" i="0" u="none" strike="noStrike" cap="none" normalizeH="0" baseline="0" dirty="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w="med" len="med"/>
                      <a:tailEnd w="med" len="med"/>
                    </a:lnB>
                    <a:lnTlToBr>
                      <a:noFill/>
                    </a:lnTlToBr>
                    <a:lnBlToTr>
                      <a:noFill/>
                    </a:lnBlToTr>
                    <a:noFill/>
                  </a:tcPr>
                </a:tc>
                <a:tc hMerge="1">
                  <a:txBody>
                    <a:bodyPr/>
                    <a:lstStyle/>
                    <a:p>
                      <a:pPr lvl="0">
                        <a:defRPr/>
                      </a:pPr>
                      <a:endParaRPr lang="en-US"/>
                    </a:p>
                  </a:txBody>
                  <a:tcPr/>
                </a:tc>
                <a:tc hMerge="1">
                  <a:txBody>
                    <a:bodyPr/>
                    <a:lstStyle/>
                    <a:p>
                      <a:pPr lvl="0">
                        <a:defRPr/>
                      </a:pPr>
                      <a:endParaRPr lang="en-US"/>
                    </a:p>
                  </a:txBody>
                  <a:tcPr/>
                </a:tc>
                <a:tc hMerge="1">
                  <a:txBody>
                    <a:bodyPr/>
                    <a:lstStyle/>
                    <a:p>
                      <a:pPr lvl="0">
                        <a:defRPr/>
                      </a:pPr>
                      <a:endParaRPr lang="en-US"/>
                    </a:p>
                  </a:txBody>
                  <a:tcPr/>
                </a:tc>
                <a:extLst>
                  <a:ext uri="{0D108BD9-81ED-4DB2-BD59-A6C34878D82A}">
                    <a16:rowId xmlns:a16="http://schemas.microsoft.com/office/drawing/2014/main" val="10001"/>
                  </a:ext>
                </a:extLst>
              </a:tr>
              <a:tr h="547688">
                <a:tc gridSpan="4">
                  <a:txBody>
                    <a:bodyPr/>
                    <a:lstStyle/>
                    <a:p>
                      <a:pPr marL="0" marR="0" lvl="0" indent="0" algn="l" defTabSz="914400" rtl="0" eaLnBrk="1" latinLnBrk="0" hangingPunct="1">
                        <a:lnSpc>
                          <a:spcPct val="100000"/>
                        </a:lnSpc>
                        <a:spcBef>
                          <a:spcPct val="0"/>
                        </a:spcBef>
                        <a:spcAft>
                          <a:spcPct val="0"/>
                        </a:spcAft>
                        <a:buClrTx/>
                        <a:buFontTx/>
                        <a:buNone/>
                        <a:defRPr/>
                      </a:pPr>
                      <a:r>
                        <a:rPr kumimoji="0" lang="en-GB" sz="1600" b="1" i="0" u="none" strike="noStrike" cap="none" normalizeH="0" baseline="0">
                          <a:solidFill>
                            <a:schemeClr val="tx1"/>
                          </a:solidFill>
                          <a:effectLst/>
                          <a:latin typeface="Times New Roman"/>
                          <a:ea typeface="Times New Roman"/>
                          <a:cs typeface="Times New Roman"/>
                        </a:rPr>
                        <a:t>Author(s):</a:t>
                      </a:r>
                      <a:endParaRPr kumimoji="0" lang="en-US" sz="1600" b="1" i="0" u="none" strike="noStrike" cap="none" normalizeH="0" baseline="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w="med" len="med"/>
                      <a:tailEnd w="med" len="med"/>
                    </a:lnB>
                    <a:lnTlToBr>
                      <a:noFill/>
                    </a:lnTlToBr>
                    <a:lnBlToTr>
                      <a:noFill/>
                    </a:lnBlToTr>
                    <a:noFill/>
                  </a:tcPr>
                </a:tc>
                <a:tc hMerge="1">
                  <a:txBody>
                    <a:bodyPr/>
                    <a:lstStyle/>
                    <a:p>
                      <a:pPr lvl="0">
                        <a:defRPr/>
                      </a:pPr>
                      <a:endParaRPr lang="en-US"/>
                    </a:p>
                  </a:txBody>
                  <a:tcPr/>
                </a:tc>
                <a:tc hMerge="1">
                  <a:txBody>
                    <a:bodyPr/>
                    <a:lstStyle/>
                    <a:p>
                      <a:pPr lvl="0">
                        <a:defRPr/>
                      </a:pPr>
                      <a:endParaRPr lang="en-US"/>
                    </a:p>
                  </a:txBody>
                  <a:tcPr/>
                </a:tc>
                <a:tc hMerge="1">
                  <a:txBody>
                    <a:bodyPr/>
                    <a:lstStyle/>
                    <a:p>
                      <a:pPr lvl="0">
                        <a:defRPr/>
                      </a:pPr>
                      <a:endParaRPr lang="en-US"/>
                    </a:p>
                  </a:txBody>
                  <a:tcPr/>
                </a:tc>
                <a:extLst>
                  <a:ext uri="{0D108BD9-81ED-4DB2-BD59-A6C34878D82A}">
                    <a16:rowId xmlns:a16="http://schemas.microsoft.com/office/drawing/2014/main" val="10002"/>
                  </a:ext>
                </a:extLst>
              </a:tr>
              <a:tr h="547688">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1" i="0" u="none" strike="noStrike" cap="none" normalizeH="0" baseline="0">
                          <a:solidFill>
                            <a:schemeClr val="tx1"/>
                          </a:solidFill>
                          <a:effectLst/>
                          <a:latin typeface="Times New Roman"/>
                          <a:ea typeface="Times New Roman"/>
                          <a:cs typeface="Times New Roman"/>
                        </a:rPr>
                        <a:t>Name</a:t>
                      </a:r>
                      <a:endParaRPr kumimoji="0" lang="en-US" sz="1600" b="1" i="0" u="none" strike="noStrike" cap="none" normalizeH="0" baseline="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1" i="0" u="none" strike="noStrike" cap="none" normalizeH="0" baseline="0">
                          <a:solidFill>
                            <a:schemeClr val="tx1"/>
                          </a:solidFill>
                          <a:effectLst/>
                          <a:latin typeface="Times New Roman"/>
                          <a:ea typeface="Times New Roman"/>
                          <a:cs typeface="Times New Roman"/>
                        </a:rPr>
                        <a:t>Affiliation</a:t>
                      </a:r>
                      <a:endParaRPr kumimoji="0" lang="en-US" sz="1600" b="1" i="0" u="none" strike="noStrike" cap="none" normalizeH="0" baseline="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1" i="0" u="none" strike="noStrike" cap="none" normalizeH="0" baseline="0">
                          <a:solidFill>
                            <a:schemeClr val="tx1"/>
                          </a:solidFill>
                          <a:effectLst/>
                          <a:latin typeface="Times New Roman"/>
                          <a:ea typeface="Times New Roman"/>
                          <a:cs typeface="Times New Roman"/>
                        </a:rPr>
                        <a:t>Phone [optional]</a:t>
                      </a:r>
                      <a:endParaRPr kumimoji="0" lang="en-US" sz="1600" b="1" i="0" u="none" strike="noStrike" cap="none" normalizeH="0" baseline="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1" i="0" u="none" strike="noStrike" cap="none" normalizeH="0" baseline="0">
                          <a:solidFill>
                            <a:schemeClr val="tx1"/>
                          </a:solidFill>
                          <a:effectLst/>
                          <a:latin typeface="Times New Roman"/>
                          <a:ea typeface="Times New Roman"/>
                          <a:cs typeface="Times New Roman"/>
                        </a:rPr>
                        <a:t>Email [optional]</a:t>
                      </a:r>
                      <a:endParaRPr kumimoji="0" lang="en-US" sz="1600" b="1" i="0" u="none" strike="noStrike" cap="none" normalizeH="0" baseline="0">
                        <a:solidFill>
                          <a:schemeClr val="tx1"/>
                        </a:solidFill>
                        <a:effectLst/>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7688">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effectLst/>
                          <a:latin typeface="Times New Roman"/>
                          <a:ea typeface="Times New Roman"/>
                          <a:cs typeface="Times New Roman"/>
                        </a:rPr>
                        <a:t>ByungGook Lee</a:t>
                      </a:r>
                      <a:endParaRPr kumimoji="0" lang="en-GB"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err="1">
                          <a:solidFill>
                            <a:schemeClr val="tx1"/>
                          </a:solidFill>
                          <a:effectLst/>
                          <a:latin typeface="Times New Roman"/>
                          <a:ea typeface="Times New Roman"/>
                          <a:cs typeface="Times New Roman"/>
                        </a:rPr>
                        <a:t>Dongseo</a:t>
                      </a:r>
                      <a:r>
                        <a:rPr kumimoji="0" lang="en-GB" sz="1600" b="0" i="0" u="none" strike="noStrike" cap="none" normalizeH="0" baseline="0" dirty="0">
                          <a:solidFill>
                            <a:schemeClr val="tx1"/>
                          </a:solidFill>
                          <a:effectLst/>
                          <a:latin typeface="Times New Roman"/>
                          <a:ea typeface="Times New Roman"/>
                          <a:cs typeface="Times New Roman"/>
                        </a:rPr>
                        <a:t> Univ.</a:t>
                      </a:r>
                      <a:endParaRPr kumimoji="0" lang="en-GB"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effectLst/>
                          <a:latin typeface="Times New Roman"/>
                          <a:ea typeface="Times New Roman"/>
                          <a:cs typeface="Times New Roman"/>
                        </a:rPr>
                        <a:t>+82 10 9331 1453</a:t>
                      </a:r>
                      <a:endParaRPr kumimoji="0" lang="en-GB"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effectLst/>
                          <a:latin typeface="Times New Roman"/>
                          <a:ea typeface="Times New Roman"/>
                          <a:cs typeface="Times New Roman"/>
                        </a:rPr>
                        <a:t>lbg@dongseo.ac.kr</a:t>
                      </a:r>
                      <a:endParaRPr kumimoji="0" lang="en-GB"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w="med" len="med"/>
                      <a:tailEnd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7688">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Hoon Jae Lee</a:t>
                      </a: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ko-KR" sz="1600" b="0" i="0" u="none" strike="noStrike" cap="none" normalizeH="0" baseline="0" dirty="0" err="1">
                          <a:solidFill>
                            <a:schemeClr val="tx1"/>
                          </a:solidFill>
                          <a:effectLst/>
                          <a:latin typeface="Times New Roman"/>
                          <a:ea typeface="Times New Roman"/>
                          <a:cs typeface="Times New Roman"/>
                        </a:rPr>
                        <a:t>Dongseo</a:t>
                      </a:r>
                      <a:r>
                        <a:rPr kumimoji="0" lang="en-GB" altLang="ko-KR" sz="1600" b="0" i="0" u="none" strike="noStrike" cap="none" normalizeH="0" baseline="0" dirty="0">
                          <a:solidFill>
                            <a:schemeClr val="tx1"/>
                          </a:solidFill>
                          <a:effectLst/>
                          <a:latin typeface="Times New Roman"/>
                          <a:ea typeface="Times New Roman"/>
                          <a:cs typeface="Times New Roman"/>
                        </a:rPr>
                        <a:t> Univ.</a:t>
                      </a:r>
                      <a:endParaRPr kumimoji="0" lang="en-GB" altLang="ko-KR"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+82 10 2801 3735</a:t>
                      </a: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hjlee@dongseo.ac.kr</a:t>
                      </a: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7688">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Dae-Ki Kang</a:t>
                      </a:r>
                    </a:p>
                  </a:txBody>
                  <a:tcPr marL="68580" marR="68580" marT="0" marB="0" anchor="ctr" horzOverflow="overflow">
                    <a:lnL w="12700" cap="flat" cmpd="sng" algn="ctr">
                      <a:solidFill>
                        <a:srgbClr val="000000"/>
                      </a:solidFill>
                      <a:prstDash val="solid"/>
                      <a:round/>
                      <a:headEnd w="med" len="med"/>
                      <a:tailEnd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w="med" len="med"/>
                      <a:tailEnd w="med" len="med"/>
                    </a:lnB>
                    <a:lnTlToBr>
                      <a:noFill/>
                    </a:lnTlToBr>
                    <a:lnBlToTr>
                      <a:noFill/>
                    </a:lnBlToTr>
                    <a:no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ko-KR" sz="1600" b="0" i="0" u="none" strike="noStrike" cap="none" normalizeH="0" baseline="0" dirty="0" err="1">
                          <a:solidFill>
                            <a:schemeClr val="tx1"/>
                          </a:solidFill>
                          <a:effectLst/>
                          <a:latin typeface="Times New Roman"/>
                          <a:ea typeface="Times New Roman"/>
                          <a:cs typeface="Times New Roman"/>
                        </a:rPr>
                        <a:t>Dongseo</a:t>
                      </a:r>
                      <a:r>
                        <a:rPr kumimoji="0" lang="en-GB" altLang="ko-KR" sz="1600" b="0" i="0" u="none" strike="noStrike" cap="none" normalizeH="0" baseline="0" dirty="0">
                          <a:solidFill>
                            <a:schemeClr val="tx1"/>
                          </a:solidFill>
                          <a:effectLst/>
                          <a:latin typeface="Times New Roman"/>
                          <a:ea typeface="Times New Roman"/>
                          <a:cs typeface="Times New Roman"/>
                        </a:rPr>
                        <a:t> Univ.</a:t>
                      </a:r>
                      <a:endParaRPr kumimoji="0" lang="en-GB" altLang="ko-KR" sz="1600" b="0" i="0" u="none" strike="noStrike" cap="none" normalizeH="0" baseline="0" dirty="0">
                        <a:solidFill>
                          <a:schemeClr val="tx1"/>
                        </a:solidFill>
                        <a:latin typeface="Times New Roman"/>
                        <a:ea typeface="Times New Roman"/>
                        <a:cs typeface="Times New Roma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w="med" len="med"/>
                      <a:tailEnd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+82 10 7557 2944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w="med" len="med"/>
                      <a:tailEnd w="med" len="med"/>
                    </a:lnB>
                    <a:lnTlToBr>
                      <a:noFill/>
                    </a:lnTlToBr>
                    <a:lnBlToTr>
                      <a:noFill/>
                    </a:lnBlToTr>
                    <a:noFill/>
                  </a:tcPr>
                </a:tc>
                <a:tc>
                  <a:txBody>
                    <a:bodyPr/>
                    <a:lstStyle/>
                    <a:p>
                      <a:pPr marL="0" marR="0" lvl="0" indent="0" algn="ctr" defTabSz="914400" rtl="0" eaLnBrk="1" latinLnBrk="0" hangingPunct="1">
                        <a:lnSpc>
                          <a:spcPct val="100000"/>
                        </a:lnSpc>
                        <a:spcBef>
                          <a:spcPct val="0"/>
                        </a:spcBef>
                        <a:spcAft>
                          <a:spcPct val="0"/>
                        </a:spcAft>
                        <a:buClrTx/>
                        <a:buFontTx/>
                        <a:buNone/>
                        <a:defRPr/>
                      </a:pPr>
                      <a:r>
                        <a:rPr kumimoji="0" lang="en-GB" sz="1600" b="0" i="0" u="none" strike="noStrike" cap="none" normalizeH="0" baseline="0" dirty="0">
                          <a:solidFill>
                            <a:schemeClr val="tx1"/>
                          </a:solidFill>
                          <a:latin typeface="Times New Roman"/>
                          <a:ea typeface="Times New Roman"/>
                          <a:cs typeface="Times New Roman"/>
                        </a:rPr>
                        <a:t>dkkang@dongseo.ac.kr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w="med" len="med"/>
                      <a:tailEnd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w="med" len="med"/>
                      <a:tailEnd w="med" len="med"/>
                    </a:lnB>
                    <a:lnTlToBr>
                      <a:noFill/>
                    </a:lnTlToBr>
                    <a:lnBlToTr>
                      <a:noFill/>
                    </a:lnBlToTr>
                    <a:noFill/>
                  </a:tcPr>
                </a:tc>
                <a:extLst>
                  <a:ext uri="{0D108BD9-81ED-4DB2-BD59-A6C34878D82A}">
                    <a16:rowId xmlns:a16="http://schemas.microsoft.com/office/drawing/2014/main" val="4085289096"/>
                  </a:ext>
                </a:extLst>
              </a:tr>
            </a:tbl>
          </a:graphicData>
        </a:graphic>
      </p:graphicFrame>
      <p:sp>
        <p:nvSpPr>
          <p:cNvPr id="18467" name="Rectangle 6"/>
          <p:cNvSpPr>
            <a:spLocks noChangeArrowheads="1"/>
          </p:cNvSpPr>
          <p:nvPr/>
        </p:nvSpPr>
        <p:spPr>
          <a:xfrm>
            <a:off x="0" y="457200"/>
            <a:ext cx="9144000" cy="0"/>
          </a:xfrm>
          <a:prstGeom prst="rect">
            <a:avLst/>
          </a:prstGeom>
          <a:noFill/>
          <a:ln w="9525">
            <a:noFill/>
            <a:miter/>
          </a:ln>
        </p:spPr>
        <p:txBody>
          <a:bodyPr wrap="none" anchor="ctr">
            <a:prstTxWarp prst="textNoShape">
              <a:avLst/>
            </a:prstTxWarp>
            <a:spAutoFit/>
          </a:bodyPr>
          <a:lstStyle/>
          <a:p>
            <a:pPr eaLnBrk="0" hangingPunct="0">
              <a:defRPr/>
            </a:pPr>
            <a:endParaRPr lang="en-US"/>
          </a:p>
        </p:txBody>
      </p:sp>
      <p:sp>
        <p:nvSpPr>
          <p:cNvPr id="2" name="제목 1"/>
          <p:cNvSpPr>
            <a:spLocks noGrp="1"/>
          </p:cNvSpPr>
          <p:nvPr>
            <p:ph type="title"/>
          </p:nvPr>
        </p:nvSpPr>
        <p:spPr>
          <a:xfrm>
            <a:off x="457200" y="152401"/>
            <a:ext cx="8229600" cy="914399"/>
          </a:xfrm>
        </p:spPr>
        <p:txBody>
          <a:bodyPr/>
          <a:lstStyle/>
          <a:p>
            <a:pPr eaLnBrk="0" hangingPunct="0">
              <a:defRPr/>
            </a:pPr>
            <a:r>
              <a:rPr lang="en-GB" altLang="ko-KR" sz="1800" dirty="0"/>
              <a:t>IEEE 3079</a:t>
            </a:r>
            <a:br>
              <a:rPr lang="en-GB" altLang="ko-KR" sz="1800" dirty="0"/>
            </a:br>
            <a:r>
              <a:rPr lang="en-US" altLang="ko-KR" sz="1800" dirty="0"/>
              <a:t>Human Factors for Immersive Content Working Group</a:t>
            </a:r>
            <a:br>
              <a:rPr lang="en-US" altLang="ko-KR" sz="1800" dirty="0"/>
            </a:br>
            <a:r>
              <a:rPr lang="en-US" altLang="ko-KR" sz="1800" dirty="0" err="1"/>
              <a:t>Beom-Ryeol</a:t>
            </a:r>
            <a:r>
              <a:rPr lang="ko-KR" altLang="en-US" sz="1800" dirty="0"/>
              <a:t> </a:t>
            </a:r>
            <a:r>
              <a:rPr lang="en-US" altLang="ko-KR" sz="1800" dirty="0"/>
              <a:t>Lee, lbr@etri.re.kr</a:t>
            </a:r>
            <a:endParaRPr lang="ko-KR" altLang="en-US" sz="1800" dirty="0"/>
          </a:p>
        </p:txBody>
      </p:sp>
      <p:sp>
        <p:nvSpPr>
          <p:cNvPr id="6" name="슬라이드 번호 개체 틀 5"/>
          <p:cNvSpPr>
            <a:spLocks noGrp="1"/>
          </p:cNvSpPr>
          <p:nvPr>
            <p:ph type="sldNum" sz="quarter" idx="12"/>
          </p:nvPr>
        </p:nvSpPr>
        <p:spPr/>
        <p:txBody>
          <a:bodyPr/>
          <a:lstStyle/>
          <a:p>
            <a:pPr>
              <a:defRPr/>
            </a:pPr>
            <a:fld id="{2E8BD8E8-FEBE-4B48-A872-D5E72F1EB77B}" type="slidenum">
              <a:rPr lang="en-US"/>
              <a:pPr>
                <a:defRPr/>
              </a:pPr>
              <a:t>2</a:t>
            </a:fld>
            <a:endParaRPr lang="en-US">
              <a:latin typeface="Myriad Pro"/>
            </a:endParaRPr>
          </a:p>
        </p:txBody>
      </p:sp>
      <p:sp>
        <p:nvSpPr>
          <p:cNvPr id="5" name="바닥글 개체 틀 1">
            <a:extLst>
              <a:ext uri="{FF2B5EF4-FFF2-40B4-BE49-F238E27FC236}">
                <a16:creationId xmlns:a16="http://schemas.microsoft.com/office/drawing/2014/main" id="{3ACA2D06-F0F9-38D0-2999-984F474C7325}"/>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Tree>
    <p:extLst>
      <p:ext uri="{BB962C8B-B14F-4D97-AF65-F5344CB8AC3E}">
        <p14:creationId xmlns:p14="http://schemas.microsoft.com/office/powerpoint/2010/main" val="3092244021"/>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06F18-B2FB-AF1B-EC95-1FF91F83000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959862C-8B6A-C1AF-FD78-5C24633EC6E7}"/>
              </a:ext>
            </a:extLst>
          </p:cNvPr>
          <p:cNvSpPr>
            <a:spLocks noGrp="1"/>
          </p:cNvSpPr>
          <p:nvPr>
            <p:ph type="title"/>
          </p:nvPr>
        </p:nvSpPr>
        <p:spPr>
          <a:xfrm>
            <a:off x="228600" y="457200"/>
            <a:ext cx="8915400" cy="609599"/>
          </a:xfrm>
        </p:spPr>
        <p:txBody>
          <a:bodyPr/>
          <a:lstStyle/>
          <a:p>
            <a:r>
              <a:rPr lang="ko" altLang="ko-KR" dirty="0"/>
              <a:t>Coalition for Content </a:t>
            </a:r>
            <a:br>
              <a:rPr lang="en-US" altLang="ko" dirty="0"/>
            </a:br>
            <a:r>
              <a:rPr lang="ko" altLang="ko-KR" dirty="0"/>
              <a:t>Provenance and Authenticity</a:t>
            </a:r>
            <a:endParaRPr lang="ko-KR" altLang="en-US" dirty="0"/>
          </a:p>
        </p:txBody>
      </p:sp>
      <p:sp>
        <p:nvSpPr>
          <p:cNvPr id="4" name="슬라이드 번호 개체 틀 3">
            <a:extLst>
              <a:ext uri="{FF2B5EF4-FFF2-40B4-BE49-F238E27FC236}">
                <a16:creationId xmlns:a16="http://schemas.microsoft.com/office/drawing/2014/main" id="{B614B113-F0EB-60AD-98C0-AA5EDD982B5F}"/>
              </a:ext>
            </a:extLst>
          </p:cNvPr>
          <p:cNvSpPr>
            <a:spLocks noGrp="1"/>
          </p:cNvSpPr>
          <p:nvPr>
            <p:ph type="sldNum" sz="quarter" idx="12"/>
          </p:nvPr>
        </p:nvSpPr>
        <p:spPr/>
        <p:txBody>
          <a:bodyPr/>
          <a:lstStyle/>
          <a:p>
            <a:pPr>
              <a:defRPr/>
            </a:pPr>
            <a:fld id="{2E8BD8E8-FEBE-4B48-A872-D5E72F1EB77B}" type="slidenum">
              <a:rPr lang="en-US" smtClean="0"/>
              <a:pPr>
                <a:defRPr/>
              </a:pPr>
              <a:t>29</a:t>
            </a:fld>
            <a:endParaRPr lang="en-US">
              <a:latin typeface="Myriad Pro" charset="0"/>
            </a:endParaRPr>
          </a:p>
        </p:txBody>
      </p:sp>
      <p:sp>
        <p:nvSpPr>
          <p:cNvPr id="7" name="바닥글 개체 틀 1">
            <a:extLst>
              <a:ext uri="{FF2B5EF4-FFF2-40B4-BE49-F238E27FC236}">
                <a16:creationId xmlns:a16="http://schemas.microsoft.com/office/drawing/2014/main" id="{D4E54CE1-9FE3-8CD4-3F4B-D676C9A12DF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382;p51">
            <a:extLst>
              <a:ext uri="{FF2B5EF4-FFF2-40B4-BE49-F238E27FC236}">
                <a16:creationId xmlns:a16="http://schemas.microsoft.com/office/drawing/2014/main" id="{0B09198D-3BDD-ED48-0E0A-510872D8CB53}"/>
              </a:ext>
            </a:extLst>
          </p:cNvPr>
          <p:cNvPicPr preferRelativeResize="0"/>
          <p:nvPr/>
        </p:nvPicPr>
        <p:blipFill>
          <a:blip r:embed="rId3">
            <a:alphaModFix/>
          </a:blip>
          <a:stretch>
            <a:fillRect/>
          </a:stretch>
        </p:blipFill>
        <p:spPr>
          <a:xfrm>
            <a:off x="464100" y="1534025"/>
            <a:ext cx="1780775" cy="3778300"/>
          </a:xfrm>
          <a:prstGeom prst="rect">
            <a:avLst/>
          </a:prstGeom>
          <a:noFill/>
          <a:ln>
            <a:noFill/>
          </a:ln>
        </p:spPr>
      </p:pic>
      <p:pic>
        <p:nvPicPr>
          <p:cNvPr id="6" name="Google Shape;383;p51">
            <a:extLst>
              <a:ext uri="{FF2B5EF4-FFF2-40B4-BE49-F238E27FC236}">
                <a16:creationId xmlns:a16="http://schemas.microsoft.com/office/drawing/2014/main" id="{882AC603-0C1F-81C8-0BB4-5E27BB4D46E3}"/>
              </a:ext>
            </a:extLst>
          </p:cNvPr>
          <p:cNvPicPr preferRelativeResize="0"/>
          <p:nvPr/>
        </p:nvPicPr>
        <p:blipFill>
          <a:blip r:embed="rId4">
            <a:alphaModFix/>
          </a:blip>
          <a:stretch>
            <a:fillRect/>
          </a:stretch>
        </p:blipFill>
        <p:spPr>
          <a:xfrm>
            <a:off x="2115400" y="1524000"/>
            <a:ext cx="2099025" cy="3291280"/>
          </a:xfrm>
          <a:prstGeom prst="rect">
            <a:avLst/>
          </a:prstGeom>
          <a:noFill/>
          <a:ln>
            <a:noFill/>
          </a:ln>
        </p:spPr>
      </p:pic>
      <p:pic>
        <p:nvPicPr>
          <p:cNvPr id="8" name="Google Shape;384;p51">
            <a:extLst>
              <a:ext uri="{FF2B5EF4-FFF2-40B4-BE49-F238E27FC236}">
                <a16:creationId xmlns:a16="http://schemas.microsoft.com/office/drawing/2014/main" id="{092853AD-2902-97E8-738A-0F55AC0FBC8C}"/>
              </a:ext>
            </a:extLst>
          </p:cNvPr>
          <p:cNvPicPr preferRelativeResize="0"/>
          <p:nvPr/>
        </p:nvPicPr>
        <p:blipFill>
          <a:blip r:embed="rId5">
            <a:alphaModFix/>
          </a:blip>
          <a:stretch>
            <a:fillRect/>
          </a:stretch>
        </p:blipFill>
        <p:spPr>
          <a:xfrm>
            <a:off x="4207925" y="1534800"/>
            <a:ext cx="2099025" cy="3261875"/>
          </a:xfrm>
          <a:prstGeom prst="rect">
            <a:avLst/>
          </a:prstGeom>
          <a:noFill/>
          <a:ln>
            <a:noFill/>
          </a:ln>
        </p:spPr>
      </p:pic>
      <p:pic>
        <p:nvPicPr>
          <p:cNvPr id="9" name="Google Shape;385;p51">
            <a:extLst>
              <a:ext uri="{FF2B5EF4-FFF2-40B4-BE49-F238E27FC236}">
                <a16:creationId xmlns:a16="http://schemas.microsoft.com/office/drawing/2014/main" id="{A641B52B-7EC3-A3E0-A926-B776D0022027}"/>
              </a:ext>
            </a:extLst>
          </p:cNvPr>
          <p:cNvPicPr preferRelativeResize="0"/>
          <p:nvPr/>
        </p:nvPicPr>
        <p:blipFill>
          <a:blip r:embed="rId6">
            <a:alphaModFix/>
          </a:blip>
          <a:stretch>
            <a:fillRect/>
          </a:stretch>
        </p:blipFill>
        <p:spPr>
          <a:xfrm>
            <a:off x="6264125" y="1549200"/>
            <a:ext cx="1662850" cy="2834550"/>
          </a:xfrm>
          <a:prstGeom prst="rect">
            <a:avLst/>
          </a:prstGeom>
          <a:noFill/>
          <a:ln>
            <a:noFill/>
          </a:ln>
        </p:spPr>
      </p:pic>
      <p:pic>
        <p:nvPicPr>
          <p:cNvPr id="10" name="Google Shape;386;p51">
            <a:extLst>
              <a:ext uri="{FF2B5EF4-FFF2-40B4-BE49-F238E27FC236}">
                <a16:creationId xmlns:a16="http://schemas.microsoft.com/office/drawing/2014/main" id="{6C596141-BCBF-ED27-A07F-9232192F19F8}"/>
              </a:ext>
            </a:extLst>
          </p:cNvPr>
          <p:cNvPicPr preferRelativeResize="0"/>
          <p:nvPr/>
        </p:nvPicPr>
        <p:blipFill>
          <a:blip r:embed="rId7">
            <a:alphaModFix/>
          </a:blip>
          <a:stretch>
            <a:fillRect/>
          </a:stretch>
        </p:blipFill>
        <p:spPr>
          <a:xfrm>
            <a:off x="6252600" y="4439875"/>
            <a:ext cx="2229349" cy="1446600"/>
          </a:xfrm>
          <a:prstGeom prst="rect">
            <a:avLst/>
          </a:prstGeom>
          <a:noFill/>
          <a:ln>
            <a:noFill/>
          </a:ln>
        </p:spPr>
      </p:pic>
      <p:sp>
        <p:nvSpPr>
          <p:cNvPr id="16" name="Google Shape;381;p51">
            <a:extLst>
              <a:ext uri="{FF2B5EF4-FFF2-40B4-BE49-F238E27FC236}">
                <a16:creationId xmlns:a16="http://schemas.microsoft.com/office/drawing/2014/main" id="{565863A2-5012-863A-98D1-9BFA9145E11A}"/>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8"/>
              </a:rPr>
              <a:t>https://spec.c2pa.org/specifications/specifications/2.2/specs/C2PA_Specification.html</a:t>
            </a:r>
            <a:r>
              <a:rPr lang="ko" sz="1000"/>
              <a:t> </a:t>
            </a:r>
            <a:endParaRPr sz="1000"/>
          </a:p>
        </p:txBody>
      </p:sp>
    </p:spTree>
    <p:extLst>
      <p:ext uri="{BB962C8B-B14F-4D97-AF65-F5344CB8AC3E}">
        <p14:creationId xmlns:p14="http://schemas.microsoft.com/office/powerpoint/2010/main" val="390607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A066B-041A-3A88-7F98-657F7A20475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0CB443A-6622-554C-1A05-75C67CEC7CBF}"/>
              </a:ext>
            </a:extLst>
          </p:cNvPr>
          <p:cNvSpPr>
            <a:spLocks noGrp="1"/>
          </p:cNvSpPr>
          <p:nvPr>
            <p:ph type="title"/>
          </p:nvPr>
        </p:nvSpPr>
        <p:spPr>
          <a:xfrm>
            <a:off x="228600" y="457200"/>
            <a:ext cx="8915400" cy="609599"/>
          </a:xfrm>
        </p:spPr>
        <p:txBody>
          <a:bodyPr/>
          <a:lstStyle/>
          <a:p>
            <a:r>
              <a:rPr lang="ko" altLang="ko-KR" dirty="0"/>
              <a:t>C</a:t>
            </a:r>
            <a:r>
              <a:rPr lang="en-US" altLang="ko" dirty="0"/>
              <a:t>2PA</a:t>
            </a:r>
            <a:r>
              <a:rPr lang="ko-KR" altLang="en-US" dirty="0"/>
              <a:t> </a:t>
            </a:r>
            <a:r>
              <a:rPr lang="en-US" altLang="ko-KR" dirty="0"/>
              <a:t>Membership</a:t>
            </a:r>
            <a:endParaRPr lang="ko-KR" altLang="en-US" dirty="0"/>
          </a:p>
        </p:txBody>
      </p:sp>
      <p:sp>
        <p:nvSpPr>
          <p:cNvPr id="4" name="슬라이드 번호 개체 틀 3">
            <a:extLst>
              <a:ext uri="{FF2B5EF4-FFF2-40B4-BE49-F238E27FC236}">
                <a16:creationId xmlns:a16="http://schemas.microsoft.com/office/drawing/2014/main" id="{FA67EC52-9697-2A74-8123-3EB2341ABB1E}"/>
              </a:ext>
            </a:extLst>
          </p:cNvPr>
          <p:cNvSpPr>
            <a:spLocks noGrp="1"/>
          </p:cNvSpPr>
          <p:nvPr>
            <p:ph type="sldNum" sz="quarter" idx="12"/>
          </p:nvPr>
        </p:nvSpPr>
        <p:spPr/>
        <p:txBody>
          <a:bodyPr/>
          <a:lstStyle/>
          <a:p>
            <a:pPr>
              <a:defRPr/>
            </a:pPr>
            <a:fld id="{2E8BD8E8-FEBE-4B48-A872-D5E72F1EB77B}" type="slidenum">
              <a:rPr lang="en-US" smtClean="0"/>
              <a:pPr>
                <a:defRPr/>
              </a:pPr>
              <a:t>30</a:t>
            </a:fld>
            <a:endParaRPr lang="en-US">
              <a:latin typeface="Myriad Pro" charset="0"/>
            </a:endParaRPr>
          </a:p>
        </p:txBody>
      </p:sp>
      <p:sp>
        <p:nvSpPr>
          <p:cNvPr id="7" name="바닥글 개체 틀 1">
            <a:extLst>
              <a:ext uri="{FF2B5EF4-FFF2-40B4-BE49-F238E27FC236}">
                <a16:creationId xmlns:a16="http://schemas.microsoft.com/office/drawing/2014/main" id="{CB1B4E3D-F37B-8AE9-AEDB-1BFF506945CE}"/>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5" name="Google Shape;393;p52">
            <a:extLst>
              <a:ext uri="{FF2B5EF4-FFF2-40B4-BE49-F238E27FC236}">
                <a16:creationId xmlns:a16="http://schemas.microsoft.com/office/drawing/2014/main" id="{FC783447-61E3-214B-3105-90867464BA6A}"/>
              </a:ext>
            </a:extLst>
          </p:cNvPr>
          <p:cNvPicPr preferRelativeResize="0"/>
          <p:nvPr/>
        </p:nvPicPr>
        <p:blipFill>
          <a:blip r:embed="rId4">
            <a:alphaModFix/>
          </a:blip>
          <a:stretch>
            <a:fillRect/>
          </a:stretch>
        </p:blipFill>
        <p:spPr>
          <a:xfrm>
            <a:off x="3607800" y="3154925"/>
            <a:ext cx="5148298" cy="2405699"/>
          </a:xfrm>
          <a:prstGeom prst="rect">
            <a:avLst/>
          </a:prstGeom>
          <a:noFill/>
          <a:ln>
            <a:noFill/>
          </a:ln>
        </p:spPr>
      </p:pic>
      <p:pic>
        <p:nvPicPr>
          <p:cNvPr id="11" name="Google Shape;395;p52">
            <a:extLst>
              <a:ext uri="{FF2B5EF4-FFF2-40B4-BE49-F238E27FC236}">
                <a16:creationId xmlns:a16="http://schemas.microsoft.com/office/drawing/2014/main" id="{43D4AC79-CA81-8623-540A-05910F571E3C}"/>
              </a:ext>
            </a:extLst>
          </p:cNvPr>
          <p:cNvPicPr preferRelativeResize="0"/>
          <p:nvPr/>
        </p:nvPicPr>
        <p:blipFill rotWithShape="1">
          <a:blip r:embed="rId5">
            <a:alphaModFix/>
          </a:blip>
          <a:srcRect t="60926" b="-3"/>
          <a:stretch/>
        </p:blipFill>
        <p:spPr>
          <a:xfrm>
            <a:off x="4966010" y="2895600"/>
            <a:ext cx="2431887" cy="259325"/>
          </a:xfrm>
          <a:prstGeom prst="rect">
            <a:avLst/>
          </a:prstGeom>
          <a:noFill/>
          <a:ln>
            <a:noFill/>
          </a:ln>
        </p:spPr>
      </p:pic>
      <p:pic>
        <p:nvPicPr>
          <p:cNvPr id="12" name="Google Shape;396;p52">
            <a:extLst>
              <a:ext uri="{FF2B5EF4-FFF2-40B4-BE49-F238E27FC236}">
                <a16:creationId xmlns:a16="http://schemas.microsoft.com/office/drawing/2014/main" id="{AB04AB2C-1C98-6FD5-787B-FBD8F1F7825E}"/>
              </a:ext>
            </a:extLst>
          </p:cNvPr>
          <p:cNvPicPr preferRelativeResize="0"/>
          <p:nvPr/>
        </p:nvPicPr>
        <p:blipFill rotWithShape="1">
          <a:blip r:embed="rId6">
            <a:alphaModFix/>
          </a:blip>
          <a:srcRect l="9222" b="87413"/>
          <a:stretch/>
        </p:blipFill>
        <p:spPr>
          <a:xfrm>
            <a:off x="1170800" y="1702775"/>
            <a:ext cx="6553899" cy="259325"/>
          </a:xfrm>
          <a:prstGeom prst="rect">
            <a:avLst/>
          </a:prstGeom>
          <a:noFill/>
          <a:ln>
            <a:noFill/>
          </a:ln>
        </p:spPr>
      </p:pic>
      <p:pic>
        <p:nvPicPr>
          <p:cNvPr id="13" name="Google Shape;397;p52">
            <a:extLst>
              <a:ext uri="{FF2B5EF4-FFF2-40B4-BE49-F238E27FC236}">
                <a16:creationId xmlns:a16="http://schemas.microsoft.com/office/drawing/2014/main" id="{922655B1-2183-B5BC-825B-DC0F4743F325}"/>
              </a:ext>
            </a:extLst>
          </p:cNvPr>
          <p:cNvPicPr preferRelativeResize="0"/>
          <p:nvPr/>
        </p:nvPicPr>
        <p:blipFill rotWithShape="1">
          <a:blip r:embed="rId6">
            <a:alphaModFix/>
          </a:blip>
          <a:srcRect t="75040" b="4927"/>
          <a:stretch/>
        </p:blipFill>
        <p:spPr>
          <a:xfrm>
            <a:off x="962125" y="2330475"/>
            <a:ext cx="7219776" cy="412725"/>
          </a:xfrm>
          <a:prstGeom prst="rect">
            <a:avLst/>
          </a:prstGeom>
          <a:noFill/>
          <a:ln>
            <a:noFill/>
          </a:ln>
        </p:spPr>
      </p:pic>
      <p:pic>
        <p:nvPicPr>
          <p:cNvPr id="14" name="Google Shape;398;p52">
            <a:extLst>
              <a:ext uri="{FF2B5EF4-FFF2-40B4-BE49-F238E27FC236}">
                <a16:creationId xmlns:a16="http://schemas.microsoft.com/office/drawing/2014/main" id="{29EBBD06-246E-C957-1DAA-95A9D2F0C046}"/>
              </a:ext>
            </a:extLst>
          </p:cNvPr>
          <p:cNvPicPr preferRelativeResize="0"/>
          <p:nvPr/>
        </p:nvPicPr>
        <p:blipFill rotWithShape="1">
          <a:blip r:embed="rId6">
            <a:alphaModFix/>
          </a:blip>
          <a:srcRect t="24667" b="55300"/>
          <a:stretch/>
        </p:blipFill>
        <p:spPr>
          <a:xfrm>
            <a:off x="962125" y="1962101"/>
            <a:ext cx="7219776" cy="412725"/>
          </a:xfrm>
          <a:prstGeom prst="rect">
            <a:avLst/>
          </a:prstGeom>
          <a:noFill/>
          <a:ln>
            <a:noFill/>
          </a:ln>
        </p:spPr>
      </p:pic>
      <p:sp>
        <p:nvSpPr>
          <p:cNvPr id="22" name="Google Shape;394;p52">
            <a:extLst>
              <a:ext uri="{FF2B5EF4-FFF2-40B4-BE49-F238E27FC236}">
                <a16:creationId xmlns:a16="http://schemas.microsoft.com/office/drawing/2014/main" id="{D162C0E0-3915-30F7-056A-D1F3090B3D2B}"/>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dirty="0">
                <a:solidFill>
                  <a:schemeClr val="hlink"/>
                </a:solidFill>
                <a:hlinkClick r:id="rId7"/>
              </a:rPr>
              <a:t>https://c2pa.org/</a:t>
            </a:r>
            <a:r>
              <a:rPr lang="ko" sz="1000" dirty="0"/>
              <a:t> </a:t>
            </a:r>
            <a:r>
              <a:rPr lang="ko" sz="1000" u="sng" dirty="0">
                <a:solidFill>
                  <a:schemeClr val="hlink"/>
                </a:solidFill>
                <a:hlinkClick r:id="rId8"/>
              </a:rPr>
              <a:t>https://youtu.be/na9jBUC72VA?si=DBl4AxZcaQhsqrPZ</a:t>
            </a:r>
            <a:r>
              <a:rPr lang="ko" sz="1000" dirty="0"/>
              <a:t> </a:t>
            </a:r>
            <a:r>
              <a:rPr lang="ko" sz="1000" u="sng" dirty="0">
                <a:solidFill>
                  <a:schemeClr val="hlink"/>
                </a:solidFill>
                <a:hlinkClick r:id="rId9"/>
              </a:rPr>
              <a:t>https://c2pa.org/files/C2PA_Introduction_Deck.pdf</a:t>
            </a:r>
            <a:r>
              <a:rPr lang="ko" sz="1000" dirty="0"/>
              <a:t> </a:t>
            </a:r>
            <a:endParaRPr sz="1000" dirty="0"/>
          </a:p>
        </p:txBody>
      </p:sp>
      <p:pic>
        <p:nvPicPr>
          <p:cNvPr id="3" name="온라인 미디어 2" title="Content Credentials in Action">
            <a:hlinkClick r:id="" action="ppaction://media"/>
            <a:extLst>
              <a:ext uri="{FF2B5EF4-FFF2-40B4-BE49-F238E27FC236}">
                <a16:creationId xmlns:a16="http://schemas.microsoft.com/office/drawing/2014/main" id="{031ABC28-E7E8-083D-1184-890178AF4BE5}"/>
              </a:ext>
            </a:extLst>
          </p:cNvPr>
          <p:cNvPicPr>
            <a:picLocks noRot="1" noChangeAspect="1"/>
          </p:cNvPicPr>
          <p:nvPr>
            <a:videoFile r:link="rId1"/>
          </p:nvPr>
        </p:nvPicPr>
        <p:blipFill>
          <a:blip r:embed="rId10"/>
          <a:stretch>
            <a:fillRect/>
          </a:stretch>
        </p:blipFill>
        <p:spPr>
          <a:xfrm>
            <a:off x="266700" y="3703984"/>
            <a:ext cx="3282378" cy="1853176"/>
          </a:xfrm>
          <a:prstGeom prst="rect">
            <a:avLst/>
          </a:prstGeom>
        </p:spPr>
      </p:pic>
    </p:spTree>
    <p:extLst>
      <p:ext uri="{BB962C8B-B14F-4D97-AF65-F5344CB8AC3E}">
        <p14:creationId xmlns:p14="http://schemas.microsoft.com/office/powerpoint/2010/main" val="314469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1BCD7-C28D-1B66-092A-5A58C6697CB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75EC407-E1C1-46D4-5AFC-BB5F5D3BB96F}"/>
              </a:ext>
            </a:extLst>
          </p:cNvPr>
          <p:cNvSpPr>
            <a:spLocks noGrp="1"/>
          </p:cNvSpPr>
          <p:nvPr>
            <p:ph type="title"/>
          </p:nvPr>
        </p:nvSpPr>
        <p:spPr>
          <a:xfrm>
            <a:off x="228600" y="457200"/>
            <a:ext cx="8915400" cy="609599"/>
          </a:xfrm>
        </p:spPr>
        <p:txBody>
          <a:bodyPr/>
          <a:lstStyle/>
          <a:p>
            <a:r>
              <a:rPr lang="en-US" altLang="ko" dirty="0"/>
              <a:t>Smart Glasses</a:t>
            </a:r>
            <a:endParaRPr lang="ko-KR" altLang="en-US" dirty="0"/>
          </a:p>
        </p:txBody>
      </p:sp>
      <p:sp>
        <p:nvSpPr>
          <p:cNvPr id="4" name="슬라이드 번호 개체 틀 3">
            <a:extLst>
              <a:ext uri="{FF2B5EF4-FFF2-40B4-BE49-F238E27FC236}">
                <a16:creationId xmlns:a16="http://schemas.microsoft.com/office/drawing/2014/main" id="{72A36EC3-8555-80AA-F6C0-501D0609B77E}"/>
              </a:ext>
            </a:extLst>
          </p:cNvPr>
          <p:cNvSpPr>
            <a:spLocks noGrp="1"/>
          </p:cNvSpPr>
          <p:nvPr>
            <p:ph type="sldNum" sz="quarter" idx="12"/>
          </p:nvPr>
        </p:nvSpPr>
        <p:spPr/>
        <p:txBody>
          <a:bodyPr/>
          <a:lstStyle/>
          <a:p>
            <a:pPr>
              <a:defRPr/>
            </a:pPr>
            <a:fld id="{2E8BD8E8-FEBE-4B48-A872-D5E72F1EB77B}" type="slidenum">
              <a:rPr lang="en-US" smtClean="0"/>
              <a:pPr>
                <a:defRPr/>
              </a:pPr>
              <a:t>31</a:t>
            </a:fld>
            <a:endParaRPr lang="en-US">
              <a:latin typeface="Myriad Pro" charset="0"/>
            </a:endParaRPr>
          </a:p>
        </p:txBody>
      </p:sp>
      <p:sp>
        <p:nvSpPr>
          <p:cNvPr id="7" name="바닥글 개체 틀 1">
            <a:extLst>
              <a:ext uri="{FF2B5EF4-FFF2-40B4-BE49-F238E27FC236}">
                <a16:creationId xmlns:a16="http://schemas.microsoft.com/office/drawing/2014/main" id="{4385AB2B-E4C6-3BD2-B441-E4153C718D15}"/>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405;p53">
            <a:extLst>
              <a:ext uri="{FF2B5EF4-FFF2-40B4-BE49-F238E27FC236}">
                <a16:creationId xmlns:a16="http://schemas.microsoft.com/office/drawing/2014/main" id="{7DB12594-5E39-4503-2734-C56DCB78B615}"/>
              </a:ext>
            </a:extLst>
          </p:cNvPr>
          <p:cNvSpPr txBox="1">
            <a:spLocks/>
          </p:cNvSpPr>
          <p:nvPr/>
        </p:nvSpPr>
        <p:spPr>
          <a:xfrm>
            <a:off x="311700" y="13842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latinLnBrk="0" hangingPunct="0">
              <a:spcBef>
                <a:spcPts val="0"/>
              </a:spcBef>
              <a:spcAft>
                <a:spcPts val="0"/>
              </a:spcAft>
              <a:buFont typeface="Arial" panose="020B0604020202020204" pitchFamily="34" charset="0"/>
              <a:buNone/>
            </a:pPr>
            <a:r>
              <a:rPr lang="en-US" altLang="ko" sz="1100" dirty="0">
                <a:solidFill>
                  <a:srgbClr val="303038"/>
                </a:solidFill>
                <a:highlight>
                  <a:srgbClr val="FFFFFF"/>
                </a:highlight>
              </a:rPr>
              <a:t>Initially, smart glasses technology focused on AR capabilities that simply superimposed visual information. Now, it is evolving into </a:t>
            </a:r>
            <a:r>
              <a:rPr lang="en-US" altLang="ko" sz="1100" b="1" u="sng" dirty="0">
                <a:solidFill>
                  <a:srgbClr val="303038"/>
                </a:solidFill>
                <a:highlight>
                  <a:srgbClr val="FFFFFF"/>
                </a:highlight>
              </a:rPr>
              <a:t>XR (extended reality)</a:t>
            </a:r>
            <a:r>
              <a:rPr lang="en-US" altLang="ko" sz="1100" dirty="0">
                <a:solidFill>
                  <a:srgbClr val="303038"/>
                </a:solidFill>
                <a:highlight>
                  <a:srgbClr val="FFFFFF"/>
                </a:highlight>
              </a:rPr>
              <a:t>, which blurs the line between the real and virtual worlds. When combined with AI, the possibilities of this technology expand exponentially. Traditional AR technology uses in-device sensors and cameras to recognize the user's location, field of view, and environment. Then, it overlays virtual graphics or data.</a:t>
            </a:r>
            <a:endParaRPr lang="en-US" sz="1100"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endParaRPr lang="en-US" sz="1100"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r>
              <a:rPr lang="en-US" altLang="ko" sz="1100" b="1" u="sng" dirty="0">
                <a:solidFill>
                  <a:srgbClr val="303038"/>
                </a:solidFill>
                <a:highlight>
                  <a:srgbClr val="FFFFFF"/>
                </a:highlight>
              </a:rPr>
              <a:t>Generative AI</a:t>
            </a:r>
            <a:r>
              <a:rPr lang="en-US" altLang="ko" sz="1100" dirty="0">
                <a:solidFill>
                  <a:srgbClr val="303038"/>
                </a:solidFill>
                <a:highlight>
                  <a:srgbClr val="FFFFFF"/>
                </a:highlight>
              </a:rPr>
              <a:t> goes beyond merely providing information; it interprets the user's behavior and context to actively respond. For instance, a device can analyze a situation using </a:t>
            </a:r>
            <a:r>
              <a:rPr lang="en-US" altLang="ko" sz="1100" u="sng" dirty="0">
                <a:solidFill>
                  <a:srgbClr val="303038"/>
                </a:solidFill>
                <a:highlight>
                  <a:srgbClr val="FFFFFF"/>
                </a:highlight>
              </a:rPr>
              <a:t>camera, microphone, and location data</a:t>
            </a:r>
            <a:r>
              <a:rPr lang="en-US" altLang="ko" sz="1100" dirty="0">
                <a:solidFill>
                  <a:srgbClr val="303038"/>
                </a:solidFill>
                <a:highlight>
                  <a:srgbClr val="FFFFFF"/>
                </a:highlight>
              </a:rPr>
              <a:t> to offer relevant information or advice, even proactively. This provides an inherently different user experience than that of smartphones and traditional wearables, which rely on passive input.</a:t>
            </a:r>
            <a:endParaRPr lang="en-US" sz="1100" dirty="0">
              <a:solidFill>
                <a:srgbClr val="303038"/>
              </a:solidFill>
              <a:highlight>
                <a:srgbClr val="FFFFFF"/>
              </a:highlight>
            </a:endParaRPr>
          </a:p>
          <a:p>
            <a:pPr marL="0" indent="0" fontAlgn="auto" latinLnBrk="0" hangingPunct="0">
              <a:spcBef>
                <a:spcPts val="0"/>
              </a:spcBef>
              <a:spcAft>
                <a:spcPts val="0"/>
              </a:spcAft>
              <a:buFont typeface="Arial" panose="020B0604020202020204" pitchFamily="34" charset="0"/>
              <a:buNone/>
            </a:pPr>
            <a:endParaRPr lang="en-US" sz="1100" u="sng"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r>
              <a:rPr lang="en-US" altLang="ko" sz="1100" b="1" u="sng" dirty="0">
                <a:solidFill>
                  <a:srgbClr val="303038"/>
                </a:solidFill>
                <a:highlight>
                  <a:srgbClr val="FFFFFF"/>
                </a:highlight>
              </a:rPr>
              <a:t>Meta</a:t>
            </a:r>
            <a:r>
              <a:rPr lang="en-US" altLang="ko" sz="1100" b="1" dirty="0">
                <a:solidFill>
                  <a:srgbClr val="303038"/>
                </a:solidFill>
                <a:highlight>
                  <a:srgbClr val="FFFFFF"/>
                </a:highlight>
              </a:rPr>
              <a:t> </a:t>
            </a:r>
            <a:r>
              <a:rPr lang="en-US" altLang="ko" sz="1100" dirty="0">
                <a:solidFill>
                  <a:srgbClr val="303038"/>
                </a:solidFill>
                <a:highlight>
                  <a:srgbClr val="FFFFFF"/>
                </a:highlight>
              </a:rPr>
              <a:t>partnered with </a:t>
            </a:r>
            <a:r>
              <a:rPr lang="en-US" altLang="ko" sz="1100" b="1" u="sng" dirty="0">
                <a:solidFill>
                  <a:srgbClr val="303038"/>
                </a:solidFill>
                <a:highlight>
                  <a:srgbClr val="FFFFFF"/>
                </a:highlight>
              </a:rPr>
              <a:t>Ray-Ban</a:t>
            </a:r>
            <a:r>
              <a:rPr lang="en-US" altLang="ko" sz="1100" dirty="0">
                <a:solidFill>
                  <a:srgbClr val="303038"/>
                </a:solidFill>
                <a:highlight>
                  <a:srgbClr val="FFFFFF"/>
                </a:highlight>
              </a:rPr>
              <a:t> to launch smart glasses that are fashionable and practical, and the market has responded positively.</a:t>
            </a:r>
            <a:endParaRPr lang="en-US" sz="1100"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r>
              <a:rPr lang="en-US" altLang="ko" sz="1100" dirty="0">
                <a:solidFill>
                  <a:srgbClr val="303038"/>
                </a:solidFill>
                <a:highlight>
                  <a:srgbClr val="FFFFFF"/>
                </a:highlight>
              </a:rPr>
              <a:t>Meta developed its AI model in-house to enable the glasses to respond quickly and to have advanced contextual awareness.</a:t>
            </a:r>
            <a:endParaRPr lang="en-US" sz="1100"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r>
              <a:rPr lang="en-US" altLang="ko" sz="1100" b="1" u="sng" dirty="0">
                <a:solidFill>
                  <a:srgbClr val="303038"/>
                </a:solidFill>
                <a:highlight>
                  <a:srgbClr val="FFFFFF"/>
                </a:highlight>
              </a:rPr>
              <a:t>Apple's Vision Pro</a:t>
            </a:r>
            <a:r>
              <a:rPr lang="en-US" altLang="ko" sz="1100" dirty="0">
                <a:solidFill>
                  <a:srgbClr val="303038"/>
                </a:solidFill>
                <a:highlight>
                  <a:srgbClr val="FFFFFF"/>
                </a:highlight>
              </a:rPr>
              <a:t> is a headset, not a pair of glasses, but it focuses on delivering an immersive XR experience.</a:t>
            </a:r>
            <a:endParaRPr lang="en-US" sz="1100" dirty="0">
              <a:solidFill>
                <a:srgbClr val="303038"/>
              </a:solidFill>
              <a:highlight>
                <a:srgbClr val="FFFFFF"/>
              </a:highlight>
            </a:endParaRPr>
          </a:p>
          <a:p>
            <a:pPr marL="0" indent="0" fontAlgn="auto" latinLnBrk="0" hangingPunct="0">
              <a:spcBef>
                <a:spcPts val="0"/>
              </a:spcBef>
              <a:spcAft>
                <a:spcPts val="0"/>
              </a:spcAft>
              <a:buClr>
                <a:schemeClr val="dk1"/>
              </a:buClr>
              <a:buSzPts val="1100"/>
              <a:buFont typeface="Arial"/>
              <a:buNone/>
            </a:pPr>
            <a:r>
              <a:rPr lang="en-US" altLang="ko" sz="1100" dirty="0">
                <a:solidFill>
                  <a:srgbClr val="303038"/>
                </a:solidFill>
                <a:highlight>
                  <a:srgbClr val="FFFFFF"/>
                </a:highlight>
              </a:rPr>
              <a:t>Apple is reportedly working on a smaller, lighter version of the Vision Pro 2 and, in the long term, a glasses-based XR device.</a:t>
            </a:r>
            <a:endParaRPr lang="en-US" sz="1100" dirty="0">
              <a:solidFill>
                <a:srgbClr val="303038"/>
              </a:solidFill>
              <a:highlight>
                <a:srgbClr val="FFFFFF"/>
              </a:highlight>
            </a:endParaRPr>
          </a:p>
          <a:p>
            <a:pPr marL="0" indent="0" fontAlgn="auto" latinLnBrk="0" hangingPunct="0">
              <a:spcBef>
                <a:spcPts val="0"/>
              </a:spcBef>
              <a:spcAft>
                <a:spcPts val="0"/>
              </a:spcAft>
              <a:buFont typeface="Arial" panose="020B0604020202020204" pitchFamily="34" charset="0"/>
              <a:buNone/>
            </a:pPr>
            <a:r>
              <a:rPr lang="en-US" altLang="ko" sz="1100" dirty="0">
                <a:solidFill>
                  <a:srgbClr val="303038"/>
                </a:solidFill>
                <a:highlight>
                  <a:srgbClr val="FFFFFF"/>
                </a:highlight>
              </a:rPr>
              <a:t>Google, Microsoft, and Apple are all competing to dominate the next generation of computing platforms that converge AR, VR, and AI, albeit with different forms and approaches.</a:t>
            </a:r>
            <a:endParaRPr lang="en-US" sz="1100" dirty="0">
              <a:solidFill>
                <a:srgbClr val="303038"/>
              </a:solidFill>
              <a:highlight>
                <a:srgbClr val="FFFFFF"/>
              </a:highlight>
            </a:endParaRPr>
          </a:p>
        </p:txBody>
      </p:sp>
      <p:pic>
        <p:nvPicPr>
          <p:cNvPr id="5" name="Google Shape;407;p53">
            <a:extLst>
              <a:ext uri="{FF2B5EF4-FFF2-40B4-BE49-F238E27FC236}">
                <a16:creationId xmlns:a16="http://schemas.microsoft.com/office/drawing/2014/main" id="{DD3F6CBD-9D69-08B1-3A74-200B9946500E}"/>
              </a:ext>
            </a:extLst>
          </p:cNvPr>
          <p:cNvPicPr preferRelativeResize="0"/>
          <p:nvPr/>
        </p:nvPicPr>
        <p:blipFill>
          <a:blip r:embed="rId3">
            <a:alphaModFix/>
          </a:blip>
          <a:stretch>
            <a:fillRect/>
          </a:stretch>
        </p:blipFill>
        <p:spPr>
          <a:xfrm>
            <a:off x="7089150" y="4734424"/>
            <a:ext cx="1597650" cy="980576"/>
          </a:xfrm>
          <a:prstGeom prst="rect">
            <a:avLst/>
          </a:prstGeom>
          <a:noFill/>
          <a:ln>
            <a:noFill/>
          </a:ln>
        </p:spPr>
      </p:pic>
      <p:pic>
        <p:nvPicPr>
          <p:cNvPr id="6" name="Google Shape;409;p53">
            <a:extLst>
              <a:ext uri="{FF2B5EF4-FFF2-40B4-BE49-F238E27FC236}">
                <a16:creationId xmlns:a16="http://schemas.microsoft.com/office/drawing/2014/main" id="{17BC8CB8-62E2-A9F1-2B79-D7F9AEBC6DF7}"/>
              </a:ext>
            </a:extLst>
          </p:cNvPr>
          <p:cNvPicPr preferRelativeResize="0"/>
          <p:nvPr/>
        </p:nvPicPr>
        <p:blipFill>
          <a:blip r:embed="rId4">
            <a:alphaModFix/>
          </a:blip>
          <a:stretch>
            <a:fillRect/>
          </a:stretch>
        </p:blipFill>
        <p:spPr>
          <a:xfrm>
            <a:off x="5029200" y="4734424"/>
            <a:ext cx="1961150" cy="980575"/>
          </a:xfrm>
          <a:prstGeom prst="rect">
            <a:avLst/>
          </a:prstGeom>
          <a:noFill/>
          <a:ln>
            <a:noFill/>
          </a:ln>
        </p:spPr>
      </p:pic>
      <p:sp>
        <p:nvSpPr>
          <p:cNvPr id="8" name="Google Shape;408;p53">
            <a:extLst>
              <a:ext uri="{FF2B5EF4-FFF2-40B4-BE49-F238E27FC236}">
                <a16:creationId xmlns:a16="http://schemas.microsoft.com/office/drawing/2014/main" id="{F4BDEE01-10BC-9106-9A7D-2095ED6AD926}"/>
              </a:ext>
            </a:extLst>
          </p:cNvPr>
          <p:cNvSpPr txBox="1"/>
          <p:nvPr/>
        </p:nvSpPr>
        <p:spPr>
          <a:xfrm>
            <a:off x="609600" y="4800600"/>
            <a:ext cx="3396900" cy="800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ko" sz="800" dirty="0">
                <a:solidFill>
                  <a:schemeClr val="dk1"/>
                </a:solidFill>
              </a:rPr>
              <a:t>Google's prototype Android XR smart glasses, developed in collaboration with Samsung, are expected to launch in 2026.</a:t>
            </a:r>
            <a:endParaRPr sz="800" dirty="0">
              <a:solidFill>
                <a:schemeClr val="dk1"/>
              </a:solidFill>
            </a:endParaRPr>
          </a:p>
          <a:p>
            <a:pPr marL="0" lvl="0" indent="0" algn="ctr" rtl="0">
              <a:lnSpc>
                <a:spcPct val="100000"/>
              </a:lnSpc>
              <a:spcBef>
                <a:spcPts val="0"/>
              </a:spcBef>
              <a:spcAft>
                <a:spcPts val="0"/>
              </a:spcAft>
              <a:buNone/>
            </a:pPr>
            <a:r>
              <a:rPr lang="ko" sz="800" dirty="0">
                <a:solidFill>
                  <a:schemeClr val="dk1"/>
                </a:solidFill>
              </a:rPr>
              <a:t>The Apple Vision Pro 2 is expected to be released between late 2025 and spring 2026. The expected release date for Apple’s AR glasses is between 2026 and 2027. $500~$600</a:t>
            </a:r>
            <a:endParaRPr sz="800" dirty="0">
              <a:solidFill>
                <a:schemeClr val="dk1"/>
              </a:solidFill>
            </a:endParaRPr>
          </a:p>
        </p:txBody>
      </p:sp>
      <p:sp>
        <p:nvSpPr>
          <p:cNvPr id="9" name="Google Shape;406;p53">
            <a:extLst>
              <a:ext uri="{FF2B5EF4-FFF2-40B4-BE49-F238E27FC236}">
                <a16:creationId xmlns:a16="http://schemas.microsoft.com/office/drawing/2014/main" id="{048FD687-FC63-247C-B08D-09D277D83347}"/>
              </a:ext>
            </a:extLst>
          </p:cNvPr>
          <p:cNvSpPr txBox="1"/>
          <p:nvPr/>
        </p:nvSpPr>
        <p:spPr>
          <a:xfrm>
            <a:off x="0" y="5833676"/>
            <a:ext cx="91440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https://n.news.naver.com/article/025/0003444985?sid=105</a:t>
            </a:r>
            <a:r>
              <a:rPr lang="ko" sz="1000"/>
              <a:t>  </a:t>
            </a:r>
            <a:endParaRPr sz="1000"/>
          </a:p>
        </p:txBody>
      </p:sp>
    </p:spTree>
    <p:extLst>
      <p:ext uri="{BB962C8B-B14F-4D97-AF65-F5344CB8AC3E}">
        <p14:creationId xmlns:p14="http://schemas.microsoft.com/office/powerpoint/2010/main" val="419564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89538-8731-6737-777F-9A67038C5A6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1D6827D-D79F-4248-5C71-11E386B5620C}"/>
              </a:ext>
            </a:extLst>
          </p:cNvPr>
          <p:cNvSpPr>
            <a:spLocks noGrp="1"/>
          </p:cNvSpPr>
          <p:nvPr>
            <p:ph type="title"/>
          </p:nvPr>
        </p:nvSpPr>
        <p:spPr>
          <a:xfrm>
            <a:off x="228600" y="457200"/>
            <a:ext cx="8915400" cy="609599"/>
          </a:xfrm>
        </p:spPr>
        <p:txBody>
          <a:bodyPr/>
          <a:lstStyle/>
          <a:p>
            <a:r>
              <a:rPr lang="ko" altLang="ko-KR" dirty="0"/>
              <a:t>Smart Glasses</a:t>
            </a:r>
            <a:endParaRPr lang="ko-KR" altLang="en-US" dirty="0"/>
          </a:p>
        </p:txBody>
      </p:sp>
      <p:sp>
        <p:nvSpPr>
          <p:cNvPr id="4" name="슬라이드 번호 개체 틀 3">
            <a:extLst>
              <a:ext uri="{FF2B5EF4-FFF2-40B4-BE49-F238E27FC236}">
                <a16:creationId xmlns:a16="http://schemas.microsoft.com/office/drawing/2014/main" id="{51547FB3-3D5B-2B7E-E154-D835F2FE1159}"/>
              </a:ext>
            </a:extLst>
          </p:cNvPr>
          <p:cNvSpPr>
            <a:spLocks noGrp="1"/>
          </p:cNvSpPr>
          <p:nvPr>
            <p:ph type="sldNum" sz="quarter" idx="12"/>
          </p:nvPr>
        </p:nvSpPr>
        <p:spPr/>
        <p:txBody>
          <a:bodyPr/>
          <a:lstStyle/>
          <a:p>
            <a:pPr>
              <a:defRPr/>
            </a:pPr>
            <a:fld id="{2E8BD8E8-FEBE-4B48-A872-D5E72F1EB77B}" type="slidenum">
              <a:rPr lang="en-US" smtClean="0"/>
              <a:pPr>
                <a:defRPr/>
              </a:pPr>
              <a:t>32</a:t>
            </a:fld>
            <a:endParaRPr lang="en-US">
              <a:latin typeface="Myriad Pro" charset="0"/>
            </a:endParaRPr>
          </a:p>
        </p:txBody>
      </p:sp>
      <p:sp>
        <p:nvSpPr>
          <p:cNvPr id="7" name="바닥글 개체 틀 1">
            <a:extLst>
              <a:ext uri="{FF2B5EF4-FFF2-40B4-BE49-F238E27FC236}">
                <a16:creationId xmlns:a16="http://schemas.microsoft.com/office/drawing/2014/main" id="{2A36F8B9-D8F6-A2AC-6F60-15328A9D9467}"/>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417;p54">
            <a:extLst>
              <a:ext uri="{FF2B5EF4-FFF2-40B4-BE49-F238E27FC236}">
                <a16:creationId xmlns:a16="http://schemas.microsoft.com/office/drawing/2014/main" id="{D5B70B28-11D6-4FD0-6219-8AB12C4F7355}"/>
              </a:ext>
            </a:extLst>
          </p:cNvPr>
          <p:cNvPicPr preferRelativeResize="0"/>
          <p:nvPr/>
        </p:nvPicPr>
        <p:blipFill rotWithShape="1">
          <a:blip r:embed="rId3">
            <a:alphaModFix/>
          </a:blip>
          <a:srcRect t="30810"/>
          <a:stretch/>
        </p:blipFill>
        <p:spPr>
          <a:xfrm>
            <a:off x="1796292" y="2889100"/>
            <a:ext cx="2725809" cy="1885949"/>
          </a:xfrm>
          <a:prstGeom prst="rect">
            <a:avLst/>
          </a:prstGeom>
          <a:noFill/>
          <a:ln>
            <a:noFill/>
          </a:ln>
        </p:spPr>
      </p:pic>
      <p:pic>
        <p:nvPicPr>
          <p:cNvPr id="6" name="Google Shape;418;p54">
            <a:extLst>
              <a:ext uri="{FF2B5EF4-FFF2-40B4-BE49-F238E27FC236}">
                <a16:creationId xmlns:a16="http://schemas.microsoft.com/office/drawing/2014/main" id="{9F0823D5-5FC3-F898-1ACA-708F945CB233}"/>
              </a:ext>
            </a:extLst>
          </p:cNvPr>
          <p:cNvPicPr preferRelativeResize="0"/>
          <p:nvPr/>
        </p:nvPicPr>
        <p:blipFill>
          <a:blip r:embed="rId4">
            <a:alphaModFix/>
          </a:blip>
          <a:stretch>
            <a:fillRect/>
          </a:stretch>
        </p:blipFill>
        <p:spPr>
          <a:xfrm>
            <a:off x="4522100" y="2890769"/>
            <a:ext cx="2831424" cy="1885956"/>
          </a:xfrm>
          <a:prstGeom prst="rect">
            <a:avLst/>
          </a:prstGeom>
          <a:noFill/>
          <a:ln>
            <a:noFill/>
          </a:ln>
        </p:spPr>
      </p:pic>
      <p:pic>
        <p:nvPicPr>
          <p:cNvPr id="8" name="Google Shape;419;p54">
            <a:extLst>
              <a:ext uri="{FF2B5EF4-FFF2-40B4-BE49-F238E27FC236}">
                <a16:creationId xmlns:a16="http://schemas.microsoft.com/office/drawing/2014/main" id="{D7746339-CD7F-22BE-0D8F-C82C4514B3BE}"/>
              </a:ext>
            </a:extLst>
          </p:cNvPr>
          <p:cNvPicPr preferRelativeResize="0"/>
          <p:nvPr/>
        </p:nvPicPr>
        <p:blipFill rotWithShape="1">
          <a:blip r:embed="rId3">
            <a:alphaModFix/>
          </a:blip>
          <a:srcRect b="90200"/>
          <a:stretch/>
        </p:blipFill>
        <p:spPr>
          <a:xfrm>
            <a:off x="1871050" y="4776725"/>
            <a:ext cx="2576301" cy="252475"/>
          </a:xfrm>
          <a:prstGeom prst="rect">
            <a:avLst/>
          </a:prstGeom>
          <a:noFill/>
          <a:ln>
            <a:noFill/>
          </a:ln>
        </p:spPr>
      </p:pic>
      <p:sp>
        <p:nvSpPr>
          <p:cNvPr id="9" name="Google Shape;415;p54">
            <a:extLst>
              <a:ext uri="{FF2B5EF4-FFF2-40B4-BE49-F238E27FC236}">
                <a16:creationId xmlns:a16="http://schemas.microsoft.com/office/drawing/2014/main" id="{BE02324C-C36E-F9F7-C56E-76EECFD74463}"/>
              </a:ext>
            </a:extLst>
          </p:cNvPr>
          <p:cNvSpPr txBox="1">
            <a:spLocks/>
          </p:cNvSpPr>
          <p:nvPr/>
        </p:nvSpPr>
        <p:spPr>
          <a:xfrm>
            <a:off x="311700" y="13842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altLang="ko" sz="1100">
                <a:solidFill>
                  <a:srgbClr val="303038"/>
                </a:solidFill>
              </a:rPr>
              <a:t>The biggest advantage of smart glasses is their </a:t>
            </a:r>
            <a:r>
              <a:rPr lang="en-US" altLang="ko" sz="1100" u="sng">
                <a:solidFill>
                  <a:srgbClr val="303038"/>
                </a:solidFill>
              </a:rPr>
              <a:t>hands-free interface</a:t>
            </a:r>
            <a:r>
              <a:rPr lang="en-US" altLang="ko" sz="1100">
                <a:solidFill>
                  <a:srgbClr val="303038"/>
                </a:solidFill>
              </a:rPr>
              <a:t>. You can view information and give commands without using your hands, which is useful when your hands are busy, such as when you're driving, jogging, or cooking. The visual-centered presentation of information provides a more immersive and intuitive user experience than smartphones or smartwatches. Real-time translation, navigation, and checking notifications are more natural and seamless.</a:t>
            </a:r>
            <a:endParaRPr lang="en-US" sz="1100">
              <a:solidFill>
                <a:srgbClr val="303038"/>
              </a:solidFill>
            </a:endParaRPr>
          </a:p>
          <a:p>
            <a:pPr marL="0" indent="0" fontAlgn="auto">
              <a:spcBef>
                <a:spcPts val="0"/>
              </a:spcBef>
              <a:spcAft>
                <a:spcPts val="0"/>
              </a:spcAft>
              <a:buFont typeface="Arial" panose="020B0604020202020204" pitchFamily="34" charset="0"/>
              <a:buNone/>
            </a:pPr>
            <a:endParaRPr lang="en-US" sz="1100">
              <a:solidFill>
                <a:srgbClr val="303038"/>
              </a:solidFill>
              <a:highlight>
                <a:srgbClr val="FFFFFF"/>
              </a:highlight>
            </a:endParaRPr>
          </a:p>
        </p:txBody>
      </p:sp>
      <p:sp>
        <p:nvSpPr>
          <p:cNvPr id="5" name="Google Shape;416;p54">
            <a:extLst>
              <a:ext uri="{FF2B5EF4-FFF2-40B4-BE49-F238E27FC236}">
                <a16:creationId xmlns:a16="http://schemas.microsoft.com/office/drawing/2014/main" id="{78BE26D0-F8CD-327D-BA39-EE2C640C3938}"/>
              </a:ext>
            </a:extLst>
          </p:cNvPr>
          <p:cNvSpPr txBox="1"/>
          <p:nvPr/>
        </p:nvSpPr>
        <p:spPr>
          <a:xfrm>
            <a:off x="0" y="5525900"/>
            <a:ext cx="91440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https://www.tvcmall.com/details/v1pro-smart-glasses-bluetooth-compatible-music-hands-free-calling-uv-protection-eyeglasses-sku6812002589a.html?srsltid=AfmBOorH34pKdtsut4YXYVWnkeZPj3rv6cZ3BdYs-V9RXcQ_o6OP1fIV</a:t>
            </a:r>
            <a:r>
              <a:rPr lang="ko" sz="1000"/>
              <a:t> </a:t>
            </a:r>
            <a:r>
              <a:rPr lang="ko" sz="1000" u="sng">
                <a:solidFill>
                  <a:schemeClr val="hlink"/>
                </a:solidFill>
                <a:hlinkClick r:id="rId6"/>
              </a:rPr>
              <a:t>https://www.joongang.co.kr/article/25340477</a:t>
            </a:r>
            <a:r>
              <a:rPr lang="ko" sz="1000"/>
              <a:t> </a:t>
            </a:r>
            <a:endParaRPr sz="1000"/>
          </a:p>
        </p:txBody>
      </p:sp>
    </p:spTree>
    <p:extLst>
      <p:ext uri="{BB962C8B-B14F-4D97-AF65-F5344CB8AC3E}">
        <p14:creationId xmlns:p14="http://schemas.microsoft.com/office/powerpoint/2010/main" val="3821129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0C3CA-BBED-57D7-BF92-2840776871F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BA62468-DD8F-A302-E6C5-D60F1A0F757D}"/>
              </a:ext>
            </a:extLst>
          </p:cNvPr>
          <p:cNvSpPr>
            <a:spLocks noGrp="1"/>
          </p:cNvSpPr>
          <p:nvPr>
            <p:ph type="title"/>
          </p:nvPr>
        </p:nvSpPr>
        <p:spPr>
          <a:xfrm>
            <a:off x="228600" y="457200"/>
            <a:ext cx="8915400" cy="609599"/>
          </a:xfrm>
        </p:spPr>
        <p:txBody>
          <a:bodyPr/>
          <a:lstStyle/>
          <a:p>
            <a:r>
              <a:rPr lang="ko" altLang="ko-KR" dirty="0"/>
              <a:t>Smart Glasses</a:t>
            </a:r>
            <a:endParaRPr lang="ko-KR" altLang="en-US" dirty="0"/>
          </a:p>
        </p:txBody>
      </p:sp>
      <p:sp>
        <p:nvSpPr>
          <p:cNvPr id="4" name="슬라이드 번호 개체 틀 3">
            <a:extLst>
              <a:ext uri="{FF2B5EF4-FFF2-40B4-BE49-F238E27FC236}">
                <a16:creationId xmlns:a16="http://schemas.microsoft.com/office/drawing/2014/main" id="{12019EB4-7522-BD38-2224-480156ABBDF9}"/>
              </a:ext>
            </a:extLst>
          </p:cNvPr>
          <p:cNvSpPr>
            <a:spLocks noGrp="1"/>
          </p:cNvSpPr>
          <p:nvPr>
            <p:ph type="sldNum" sz="quarter" idx="12"/>
          </p:nvPr>
        </p:nvSpPr>
        <p:spPr/>
        <p:txBody>
          <a:bodyPr/>
          <a:lstStyle/>
          <a:p>
            <a:pPr>
              <a:defRPr/>
            </a:pPr>
            <a:fld id="{2E8BD8E8-FEBE-4B48-A872-D5E72F1EB77B}" type="slidenum">
              <a:rPr lang="en-US" smtClean="0"/>
              <a:pPr>
                <a:defRPr/>
              </a:pPr>
              <a:t>33</a:t>
            </a:fld>
            <a:endParaRPr lang="en-US">
              <a:latin typeface="Myriad Pro" charset="0"/>
            </a:endParaRPr>
          </a:p>
        </p:txBody>
      </p:sp>
      <p:sp>
        <p:nvSpPr>
          <p:cNvPr id="7" name="바닥글 개체 틀 1">
            <a:extLst>
              <a:ext uri="{FF2B5EF4-FFF2-40B4-BE49-F238E27FC236}">
                <a16:creationId xmlns:a16="http://schemas.microsoft.com/office/drawing/2014/main" id="{19D2190C-7C3D-1915-E799-C53F5870C657}"/>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427;p55">
            <a:extLst>
              <a:ext uri="{FF2B5EF4-FFF2-40B4-BE49-F238E27FC236}">
                <a16:creationId xmlns:a16="http://schemas.microsoft.com/office/drawing/2014/main" id="{4E0DBF4D-5998-69BF-5F50-8A31E0C2A6FA}"/>
              </a:ext>
            </a:extLst>
          </p:cNvPr>
          <p:cNvPicPr preferRelativeResize="0"/>
          <p:nvPr/>
        </p:nvPicPr>
        <p:blipFill>
          <a:blip r:embed="rId3">
            <a:alphaModFix/>
          </a:blip>
          <a:stretch>
            <a:fillRect/>
          </a:stretch>
        </p:blipFill>
        <p:spPr>
          <a:xfrm>
            <a:off x="1251251" y="2895600"/>
            <a:ext cx="3320745" cy="1869575"/>
          </a:xfrm>
          <a:prstGeom prst="rect">
            <a:avLst/>
          </a:prstGeom>
          <a:noFill/>
          <a:ln>
            <a:noFill/>
          </a:ln>
        </p:spPr>
      </p:pic>
      <p:pic>
        <p:nvPicPr>
          <p:cNvPr id="5" name="Google Shape;428;p55">
            <a:extLst>
              <a:ext uri="{FF2B5EF4-FFF2-40B4-BE49-F238E27FC236}">
                <a16:creationId xmlns:a16="http://schemas.microsoft.com/office/drawing/2014/main" id="{5C0BC0D2-DADF-D1E2-E685-72F18A499E33}"/>
              </a:ext>
            </a:extLst>
          </p:cNvPr>
          <p:cNvPicPr preferRelativeResize="0"/>
          <p:nvPr/>
        </p:nvPicPr>
        <p:blipFill>
          <a:blip r:embed="rId4">
            <a:alphaModFix/>
          </a:blip>
          <a:stretch>
            <a:fillRect/>
          </a:stretch>
        </p:blipFill>
        <p:spPr>
          <a:xfrm>
            <a:off x="4572000" y="2896434"/>
            <a:ext cx="3320748" cy="1867917"/>
          </a:xfrm>
          <a:prstGeom prst="rect">
            <a:avLst/>
          </a:prstGeom>
          <a:noFill/>
          <a:ln>
            <a:noFill/>
          </a:ln>
        </p:spPr>
      </p:pic>
      <p:sp>
        <p:nvSpPr>
          <p:cNvPr id="6" name="Google Shape;425;p55">
            <a:extLst>
              <a:ext uri="{FF2B5EF4-FFF2-40B4-BE49-F238E27FC236}">
                <a16:creationId xmlns:a16="http://schemas.microsoft.com/office/drawing/2014/main" id="{280E4318-637E-17B8-D97B-5CEE8844F29B}"/>
              </a:ext>
            </a:extLst>
          </p:cNvPr>
          <p:cNvSpPr txBox="1">
            <a:spLocks/>
          </p:cNvSpPr>
          <p:nvPr/>
        </p:nvSpPr>
        <p:spPr>
          <a:xfrm>
            <a:off x="311700" y="13842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0"/>
              </a:spcBef>
              <a:spcAft>
                <a:spcPts val="0"/>
              </a:spcAft>
              <a:buClr>
                <a:schemeClr val="dk1"/>
              </a:buClr>
              <a:buSzPts val="1100"/>
              <a:buFont typeface="Arial"/>
              <a:buNone/>
            </a:pPr>
            <a:r>
              <a:rPr lang="en-US" altLang="ko" sz="1100">
                <a:solidFill>
                  <a:srgbClr val="303038"/>
                </a:solidFill>
              </a:rPr>
              <a:t>A second advantage is the “third eye” function made possible by AI. </a:t>
            </a:r>
            <a:r>
              <a:rPr lang="en-US" altLang="ko" sz="1100" u="sng">
                <a:solidFill>
                  <a:srgbClr val="303038"/>
                </a:solidFill>
              </a:rPr>
              <a:t>Smart glasses with generative AI</a:t>
            </a:r>
            <a:r>
              <a:rPr lang="en-US" altLang="ko" sz="1100">
                <a:solidFill>
                  <a:srgbClr val="303038"/>
                </a:solidFill>
              </a:rPr>
              <a:t>, such as Gemini, recognize the wearer's gaze and provide contextualized information. For instance, if you look at a sign or poster in a foreign language, the glasses can automatically translate it into Korean. They can also scan your surroundings to recommend a popular restaurant or show you the current weather and nearby hazards. In an art gallery, you can stare at a painting and immediately access a description of the artist and work. These smart glasses are not just another pair of eyes; they are intelligent assistants that use your visual information to fill in the blanks in real time.</a:t>
            </a:r>
            <a:endParaRPr lang="en-US" sz="1100">
              <a:solidFill>
                <a:srgbClr val="303038"/>
              </a:solidFill>
            </a:endParaRPr>
          </a:p>
          <a:p>
            <a:pPr marL="0" indent="0" fontAlgn="auto">
              <a:spcBef>
                <a:spcPts val="0"/>
              </a:spcBef>
              <a:spcAft>
                <a:spcPts val="0"/>
              </a:spcAft>
              <a:buFont typeface="Arial" panose="020B0604020202020204" pitchFamily="34" charset="0"/>
              <a:buNone/>
            </a:pPr>
            <a:endParaRPr lang="en-US" sz="1100">
              <a:solidFill>
                <a:srgbClr val="303038"/>
              </a:solidFill>
              <a:highlight>
                <a:srgbClr val="FFFFFF"/>
              </a:highlight>
            </a:endParaRPr>
          </a:p>
        </p:txBody>
      </p:sp>
      <p:sp>
        <p:nvSpPr>
          <p:cNvPr id="8" name="Google Shape;426;p55">
            <a:extLst>
              <a:ext uri="{FF2B5EF4-FFF2-40B4-BE49-F238E27FC236}">
                <a16:creationId xmlns:a16="http://schemas.microsoft.com/office/drawing/2014/main" id="{D6D1FCBE-4C0F-5D1B-17FA-AC543816A76A}"/>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https://generativeai.pub/beyond-the-screen-metas-ai-powered-glasses-usher-in-a-new-era-c0aa55e821fa</a:t>
            </a:r>
            <a:r>
              <a:rPr lang="ko" sz="1000"/>
              <a:t>   </a:t>
            </a:r>
            <a:endParaRPr sz="1000"/>
          </a:p>
          <a:p>
            <a:pPr marL="0" lvl="0" indent="0" algn="l" rtl="0">
              <a:spcBef>
                <a:spcPts val="0"/>
              </a:spcBef>
              <a:spcAft>
                <a:spcPts val="0"/>
              </a:spcAft>
              <a:buNone/>
            </a:pPr>
            <a:r>
              <a:rPr lang="ko" sz="1000" u="sng">
                <a:solidFill>
                  <a:schemeClr val="hlink"/>
                </a:solidFill>
                <a:hlinkClick r:id="rId6"/>
              </a:rPr>
              <a:t>https://www.kickstarter.com/projects/loomos/loomos-ai-glasses</a:t>
            </a:r>
            <a:r>
              <a:rPr lang="ko" sz="1000"/>
              <a:t> </a:t>
            </a:r>
            <a:endParaRPr sz="1000"/>
          </a:p>
        </p:txBody>
      </p:sp>
    </p:spTree>
    <p:extLst>
      <p:ext uri="{BB962C8B-B14F-4D97-AF65-F5344CB8AC3E}">
        <p14:creationId xmlns:p14="http://schemas.microsoft.com/office/powerpoint/2010/main" val="212623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C538-DC9C-5AF0-3E55-2818EA29611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32F3975-1A4F-AF76-804A-39E555FD30F6}"/>
              </a:ext>
            </a:extLst>
          </p:cNvPr>
          <p:cNvSpPr>
            <a:spLocks noGrp="1"/>
          </p:cNvSpPr>
          <p:nvPr>
            <p:ph type="title"/>
          </p:nvPr>
        </p:nvSpPr>
        <p:spPr>
          <a:xfrm>
            <a:off x="228600" y="457200"/>
            <a:ext cx="8915400" cy="609599"/>
          </a:xfrm>
        </p:spPr>
        <p:txBody>
          <a:bodyPr/>
          <a:lstStyle/>
          <a:p>
            <a:r>
              <a:rPr lang="ko" altLang="ko-KR" dirty="0"/>
              <a:t>Smart Glasses</a:t>
            </a:r>
            <a:endParaRPr lang="ko-KR" altLang="en-US" dirty="0"/>
          </a:p>
        </p:txBody>
      </p:sp>
      <p:sp>
        <p:nvSpPr>
          <p:cNvPr id="4" name="슬라이드 번호 개체 틀 3">
            <a:extLst>
              <a:ext uri="{FF2B5EF4-FFF2-40B4-BE49-F238E27FC236}">
                <a16:creationId xmlns:a16="http://schemas.microsoft.com/office/drawing/2014/main" id="{CA37D6BD-7C86-7FFF-144E-8434D48075C0}"/>
              </a:ext>
            </a:extLst>
          </p:cNvPr>
          <p:cNvSpPr>
            <a:spLocks noGrp="1"/>
          </p:cNvSpPr>
          <p:nvPr>
            <p:ph type="sldNum" sz="quarter" idx="12"/>
          </p:nvPr>
        </p:nvSpPr>
        <p:spPr/>
        <p:txBody>
          <a:bodyPr/>
          <a:lstStyle/>
          <a:p>
            <a:pPr>
              <a:defRPr/>
            </a:pPr>
            <a:fld id="{2E8BD8E8-FEBE-4B48-A872-D5E72F1EB77B}" type="slidenum">
              <a:rPr lang="en-US" smtClean="0"/>
              <a:pPr>
                <a:defRPr/>
              </a:pPr>
              <a:t>34</a:t>
            </a:fld>
            <a:endParaRPr lang="en-US">
              <a:latin typeface="Myriad Pro" charset="0"/>
            </a:endParaRPr>
          </a:p>
        </p:txBody>
      </p:sp>
      <p:sp>
        <p:nvSpPr>
          <p:cNvPr id="7" name="바닥글 개체 틀 1">
            <a:extLst>
              <a:ext uri="{FF2B5EF4-FFF2-40B4-BE49-F238E27FC236}">
                <a16:creationId xmlns:a16="http://schemas.microsoft.com/office/drawing/2014/main" id="{3ED3200F-0A5C-1EA8-B1F1-0F60B174ABD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436;p56" title="그림1.png">
            <a:extLst>
              <a:ext uri="{FF2B5EF4-FFF2-40B4-BE49-F238E27FC236}">
                <a16:creationId xmlns:a16="http://schemas.microsoft.com/office/drawing/2014/main" id="{A4974A6E-5A4C-E63E-2FAD-A25766CDF750}"/>
              </a:ext>
            </a:extLst>
          </p:cNvPr>
          <p:cNvPicPr preferRelativeResize="0"/>
          <p:nvPr/>
        </p:nvPicPr>
        <p:blipFill>
          <a:blip r:embed="rId3">
            <a:alphaModFix/>
          </a:blip>
          <a:stretch>
            <a:fillRect/>
          </a:stretch>
        </p:blipFill>
        <p:spPr>
          <a:xfrm>
            <a:off x="5296038" y="2862626"/>
            <a:ext cx="1861751" cy="1861774"/>
          </a:xfrm>
          <a:prstGeom prst="rect">
            <a:avLst/>
          </a:prstGeom>
          <a:noFill/>
          <a:ln>
            <a:noFill/>
          </a:ln>
        </p:spPr>
      </p:pic>
      <p:pic>
        <p:nvPicPr>
          <p:cNvPr id="5" name="Google Shape;437;p56">
            <a:extLst>
              <a:ext uri="{FF2B5EF4-FFF2-40B4-BE49-F238E27FC236}">
                <a16:creationId xmlns:a16="http://schemas.microsoft.com/office/drawing/2014/main" id="{A475992A-C4D3-6DC1-45C3-D78381A8C12D}"/>
              </a:ext>
            </a:extLst>
          </p:cNvPr>
          <p:cNvPicPr preferRelativeResize="0"/>
          <p:nvPr/>
        </p:nvPicPr>
        <p:blipFill>
          <a:blip r:embed="rId4">
            <a:alphaModFix/>
          </a:blip>
          <a:stretch>
            <a:fillRect/>
          </a:stretch>
        </p:blipFill>
        <p:spPr>
          <a:xfrm>
            <a:off x="1986213" y="2862626"/>
            <a:ext cx="3309821" cy="1861774"/>
          </a:xfrm>
          <a:prstGeom prst="rect">
            <a:avLst/>
          </a:prstGeom>
          <a:noFill/>
          <a:ln>
            <a:noFill/>
          </a:ln>
        </p:spPr>
      </p:pic>
      <p:sp>
        <p:nvSpPr>
          <p:cNvPr id="6" name="Google Shape;434;p56">
            <a:extLst>
              <a:ext uri="{FF2B5EF4-FFF2-40B4-BE49-F238E27FC236}">
                <a16:creationId xmlns:a16="http://schemas.microsoft.com/office/drawing/2014/main" id="{6B952D11-6D71-3F8C-E613-71A6731DEE2E}"/>
              </a:ext>
            </a:extLst>
          </p:cNvPr>
          <p:cNvSpPr txBox="1">
            <a:spLocks/>
          </p:cNvSpPr>
          <p:nvPr/>
        </p:nvSpPr>
        <p:spPr>
          <a:xfrm>
            <a:off x="311700" y="13842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altLang="ko" sz="1100">
                <a:solidFill>
                  <a:srgbClr val="303038"/>
                </a:solidFill>
              </a:rPr>
              <a:t>However, the downsides are obvious. First, </a:t>
            </a:r>
            <a:r>
              <a:rPr lang="en-US" altLang="ko" sz="1100" b="1" u="sng">
                <a:solidFill>
                  <a:srgbClr val="303038"/>
                </a:solidFill>
              </a:rPr>
              <a:t>battery life</a:t>
            </a:r>
            <a:r>
              <a:rPr lang="en-US" altLang="ko" sz="1100">
                <a:solidFill>
                  <a:srgbClr val="303038"/>
                </a:solidFill>
              </a:rPr>
              <a:t> is still an issue. The continuous operation of the camera, sensor, display, and AI computation consumes a lot of power, making it difficult to achieve a level of endurance that allows for all-day use. Second, </a:t>
            </a:r>
            <a:r>
              <a:rPr lang="en-US" altLang="ko" sz="1100" b="1" u="sng">
                <a:solidFill>
                  <a:srgbClr val="303038"/>
                </a:solidFill>
              </a:rPr>
              <a:t>privacy concerns remain</a:t>
            </a:r>
            <a:r>
              <a:rPr lang="en-US" altLang="ko" sz="1100">
                <a:solidFill>
                  <a:srgbClr val="303038"/>
                </a:solidFill>
              </a:rPr>
              <a:t>. Because the cameras and microphones are always on, it's possible to collect information about the people around you without their consent. This can lead to legal and social issues. Wearing smart glasses in public transportation, offices, meeting rooms, etc., may offend others and be perceived as a surveillance device. Third, </a:t>
            </a:r>
            <a:r>
              <a:rPr lang="en-US" altLang="ko" sz="1100" b="1" u="sng">
                <a:solidFill>
                  <a:srgbClr val="303038"/>
                </a:solidFill>
              </a:rPr>
              <a:t>the price</a:t>
            </a:r>
            <a:r>
              <a:rPr lang="en-US" altLang="ko" sz="1100">
                <a:solidFill>
                  <a:srgbClr val="303038"/>
                </a:solidFill>
              </a:rPr>
              <a:t> is an issue. Due to the inclusion of high-performance AI, high-resolution displays, and a variety of sensors, the consumer price is higher than that of other wearable devices. There are also comfort issues.</a:t>
            </a:r>
            <a:endParaRPr lang="en-US" sz="1100">
              <a:solidFill>
                <a:srgbClr val="303038"/>
              </a:solidFill>
            </a:endParaRPr>
          </a:p>
          <a:p>
            <a:pPr marL="0" indent="0" fontAlgn="auto">
              <a:spcBef>
                <a:spcPts val="0"/>
              </a:spcBef>
              <a:spcAft>
                <a:spcPts val="0"/>
              </a:spcAft>
              <a:buFont typeface="Arial" panose="020B0604020202020204" pitchFamily="34" charset="0"/>
              <a:buNone/>
            </a:pPr>
            <a:endParaRPr lang="en-US" sz="1100" dirty="0">
              <a:solidFill>
                <a:srgbClr val="303038"/>
              </a:solidFill>
              <a:highlight>
                <a:srgbClr val="FFFFFF"/>
              </a:highlight>
            </a:endParaRPr>
          </a:p>
        </p:txBody>
      </p:sp>
      <p:sp>
        <p:nvSpPr>
          <p:cNvPr id="8" name="Google Shape;435;p56">
            <a:extLst>
              <a:ext uri="{FF2B5EF4-FFF2-40B4-BE49-F238E27FC236}">
                <a16:creationId xmlns:a16="http://schemas.microsoft.com/office/drawing/2014/main" id="{17D6B294-8F80-CE5A-CE17-EAD13E6F375C}"/>
              </a:ext>
            </a:extLst>
          </p:cNvPr>
          <p:cNvSpPr txBox="1"/>
          <p:nvPr/>
        </p:nvSpPr>
        <p:spPr>
          <a:xfrm>
            <a:off x="0" y="5525900"/>
            <a:ext cx="91440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latin typeface="+mn-lt"/>
                <a:hlinkClick r:id="rId5"/>
              </a:rPr>
              <a:t>https://www.kidsnews.com.au/technology/they-might-look-good-but-privacy-experts-warn-of-serious-harm/news-story/51dbdcb88d0977a0f302242f6a510485</a:t>
            </a:r>
            <a:r>
              <a:rPr lang="ko" sz="1000">
                <a:latin typeface="+mn-lt"/>
              </a:rPr>
              <a:t> </a:t>
            </a:r>
            <a:endParaRPr sz="1000">
              <a:latin typeface="+mn-lt"/>
            </a:endParaRPr>
          </a:p>
          <a:p>
            <a:pPr marL="0" lvl="0" indent="0" algn="l" rtl="0">
              <a:spcBef>
                <a:spcPts val="0"/>
              </a:spcBef>
              <a:spcAft>
                <a:spcPts val="0"/>
              </a:spcAft>
              <a:buNone/>
            </a:pPr>
            <a:r>
              <a:rPr lang="ko" sz="1000" u="sng">
                <a:solidFill>
                  <a:schemeClr val="hlink"/>
                </a:solidFill>
                <a:latin typeface="+mn-lt"/>
                <a:hlinkClick r:id="rId6"/>
              </a:rPr>
              <a:t>https://generativeai.pub/beyond-the-screen-metas-ai-powered-glasses-usher-in-a-new-era-c0aa55e821fa</a:t>
            </a:r>
            <a:r>
              <a:rPr lang="ko" sz="1000">
                <a:latin typeface="+mn-lt"/>
              </a:rPr>
              <a:t>   </a:t>
            </a:r>
            <a:endParaRPr sz="1000">
              <a:latin typeface="+mn-lt"/>
            </a:endParaRPr>
          </a:p>
        </p:txBody>
      </p:sp>
    </p:spTree>
    <p:extLst>
      <p:ext uri="{BB962C8B-B14F-4D97-AF65-F5344CB8AC3E}">
        <p14:creationId xmlns:p14="http://schemas.microsoft.com/office/powerpoint/2010/main" val="17184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7EE32-DBEF-EF90-6AF6-85E20324177E}"/>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F340071-1BFA-4A0E-A1B1-12899FD8D548}"/>
              </a:ext>
            </a:extLst>
          </p:cNvPr>
          <p:cNvSpPr>
            <a:spLocks noGrp="1"/>
          </p:cNvSpPr>
          <p:nvPr>
            <p:ph type="title"/>
          </p:nvPr>
        </p:nvSpPr>
        <p:spPr>
          <a:xfrm>
            <a:off x="228600" y="457200"/>
            <a:ext cx="8915400" cy="609599"/>
          </a:xfrm>
        </p:spPr>
        <p:txBody>
          <a:bodyPr/>
          <a:lstStyle/>
          <a:p>
            <a:r>
              <a:rPr lang="en-US" altLang="ko-KR" dirty="0"/>
              <a:t>SynthID</a:t>
            </a:r>
            <a:endParaRPr lang="ko-KR" altLang="en-US" dirty="0"/>
          </a:p>
        </p:txBody>
      </p:sp>
      <p:sp>
        <p:nvSpPr>
          <p:cNvPr id="4" name="슬라이드 번호 개체 틀 3">
            <a:extLst>
              <a:ext uri="{FF2B5EF4-FFF2-40B4-BE49-F238E27FC236}">
                <a16:creationId xmlns:a16="http://schemas.microsoft.com/office/drawing/2014/main" id="{0E5B15CD-8805-29CF-0976-6E7E4D39AEA6}"/>
              </a:ext>
            </a:extLst>
          </p:cNvPr>
          <p:cNvSpPr>
            <a:spLocks noGrp="1"/>
          </p:cNvSpPr>
          <p:nvPr>
            <p:ph type="sldNum" sz="quarter" idx="12"/>
          </p:nvPr>
        </p:nvSpPr>
        <p:spPr/>
        <p:txBody>
          <a:bodyPr/>
          <a:lstStyle/>
          <a:p>
            <a:pPr>
              <a:defRPr/>
            </a:pPr>
            <a:fld id="{2E8BD8E8-FEBE-4B48-A872-D5E72F1EB77B}" type="slidenum">
              <a:rPr lang="en-US" smtClean="0"/>
              <a:pPr>
                <a:defRPr/>
              </a:pPr>
              <a:t>35</a:t>
            </a:fld>
            <a:endParaRPr lang="en-US">
              <a:latin typeface="Myriad Pro" charset="0"/>
            </a:endParaRPr>
          </a:p>
        </p:txBody>
      </p:sp>
      <p:sp>
        <p:nvSpPr>
          <p:cNvPr id="7" name="바닥글 개체 틀 1">
            <a:extLst>
              <a:ext uri="{FF2B5EF4-FFF2-40B4-BE49-F238E27FC236}">
                <a16:creationId xmlns:a16="http://schemas.microsoft.com/office/drawing/2014/main" id="{17532DE2-F5C4-1A8E-285C-741DC93D9033}"/>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444;p57">
            <a:extLst>
              <a:ext uri="{FF2B5EF4-FFF2-40B4-BE49-F238E27FC236}">
                <a16:creationId xmlns:a16="http://schemas.microsoft.com/office/drawing/2014/main" id="{394B2BE1-36F5-DE08-A7EF-E87AF7F36A6D}"/>
              </a:ext>
            </a:extLst>
          </p:cNvPr>
          <p:cNvPicPr preferRelativeResize="0"/>
          <p:nvPr/>
        </p:nvPicPr>
        <p:blipFill rotWithShape="1">
          <a:blip r:embed="rId4">
            <a:alphaModFix/>
          </a:blip>
          <a:srcRect r="36208"/>
          <a:stretch/>
        </p:blipFill>
        <p:spPr>
          <a:xfrm>
            <a:off x="5926401" y="1371600"/>
            <a:ext cx="2905624" cy="4123849"/>
          </a:xfrm>
          <a:prstGeom prst="rect">
            <a:avLst/>
          </a:prstGeom>
          <a:noFill/>
          <a:ln>
            <a:noFill/>
          </a:ln>
        </p:spPr>
      </p:pic>
      <p:pic>
        <p:nvPicPr>
          <p:cNvPr id="6" name="Google Shape;447;p57">
            <a:extLst>
              <a:ext uri="{FF2B5EF4-FFF2-40B4-BE49-F238E27FC236}">
                <a16:creationId xmlns:a16="http://schemas.microsoft.com/office/drawing/2014/main" id="{A140EE92-6097-1889-8463-E6E5D4D274FF}"/>
              </a:ext>
            </a:extLst>
          </p:cNvPr>
          <p:cNvPicPr preferRelativeResize="0"/>
          <p:nvPr/>
        </p:nvPicPr>
        <p:blipFill>
          <a:blip r:embed="rId5">
            <a:alphaModFix/>
          </a:blip>
          <a:stretch>
            <a:fillRect/>
          </a:stretch>
        </p:blipFill>
        <p:spPr>
          <a:xfrm>
            <a:off x="2868379" y="2087475"/>
            <a:ext cx="2905623" cy="1676949"/>
          </a:xfrm>
          <a:prstGeom prst="rect">
            <a:avLst/>
          </a:prstGeom>
          <a:noFill/>
          <a:ln>
            <a:noFill/>
          </a:ln>
        </p:spPr>
      </p:pic>
      <p:pic>
        <p:nvPicPr>
          <p:cNvPr id="8" name="Google Shape;448;p57">
            <a:extLst>
              <a:ext uri="{FF2B5EF4-FFF2-40B4-BE49-F238E27FC236}">
                <a16:creationId xmlns:a16="http://schemas.microsoft.com/office/drawing/2014/main" id="{8F235518-4582-4837-EEDC-61B6DA003AE4}"/>
              </a:ext>
            </a:extLst>
          </p:cNvPr>
          <p:cNvPicPr preferRelativeResize="0"/>
          <p:nvPr/>
        </p:nvPicPr>
        <p:blipFill>
          <a:blip r:embed="rId6">
            <a:alphaModFix/>
          </a:blip>
          <a:stretch>
            <a:fillRect/>
          </a:stretch>
        </p:blipFill>
        <p:spPr>
          <a:xfrm>
            <a:off x="464088" y="2656800"/>
            <a:ext cx="2185674" cy="2838650"/>
          </a:xfrm>
          <a:prstGeom prst="rect">
            <a:avLst/>
          </a:prstGeom>
          <a:noFill/>
          <a:ln>
            <a:noFill/>
          </a:ln>
        </p:spPr>
      </p:pic>
      <p:sp>
        <p:nvSpPr>
          <p:cNvPr id="9" name="Google Shape;445;p57">
            <a:extLst>
              <a:ext uri="{FF2B5EF4-FFF2-40B4-BE49-F238E27FC236}">
                <a16:creationId xmlns:a16="http://schemas.microsoft.com/office/drawing/2014/main" id="{5F4F81AC-72DA-27D8-76DB-129E3BF2B6E8}"/>
              </a:ext>
            </a:extLst>
          </p:cNvPr>
          <p:cNvSpPr txBox="1"/>
          <p:nvPr/>
        </p:nvSpPr>
        <p:spPr>
          <a:xfrm>
            <a:off x="0" y="5679788"/>
            <a:ext cx="9144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latin typeface="+mn-lt"/>
                <a:hlinkClick r:id="rId7"/>
              </a:rPr>
              <a:t>https://www.nature.com/articles/s41586-024-08025-4</a:t>
            </a:r>
            <a:r>
              <a:rPr lang="ko" sz="1000">
                <a:latin typeface="+mn-lt"/>
              </a:rPr>
              <a:t> </a:t>
            </a:r>
            <a:endParaRPr sz="1000">
              <a:latin typeface="+mn-lt"/>
            </a:endParaRPr>
          </a:p>
          <a:p>
            <a:pPr marL="0" lvl="0" indent="0" algn="l" rtl="0">
              <a:spcBef>
                <a:spcPts val="0"/>
              </a:spcBef>
              <a:spcAft>
                <a:spcPts val="0"/>
              </a:spcAft>
              <a:buNone/>
            </a:pPr>
            <a:r>
              <a:rPr lang="ko" sz="1000" u="sng">
                <a:solidFill>
                  <a:schemeClr val="hlink"/>
                </a:solidFill>
                <a:latin typeface="+mn-lt"/>
                <a:hlinkClick r:id="rId8"/>
              </a:rPr>
              <a:t>https://deepmind.google/science/synthid/</a:t>
            </a:r>
            <a:r>
              <a:rPr lang="ko" sz="1000">
                <a:latin typeface="+mn-lt"/>
              </a:rPr>
              <a:t> </a:t>
            </a:r>
            <a:r>
              <a:rPr lang="ko" sz="1000" u="sng">
                <a:solidFill>
                  <a:schemeClr val="hlink"/>
                </a:solidFill>
                <a:latin typeface="+mn-lt"/>
                <a:hlinkClick r:id="rId9"/>
              </a:rPr>
              <a:t>https://youtu.be/9btDaOcfIMY</a:t>
            </a:r>
            <a:endParaRPr sz="1000">
              <a:latin typeface="+mn-lt"/>
            </a:endParaRPr>
          </a:p>
        </p:txBody>
      </p:sp>
      <p:pic>
        <p:nvPicPr>
          <p:cNvPr id="10" name="온라인 미디어 9" title="SynthID: A tool for watermarking and identifying AI-generated content">
            <a:hlinkClick r:id="" action="ppaction://media"/>
            <a:extLst>
              <a:ext uri="{FF2B5EF4-FFF2-40B4-BE49-F238E27FC236}">
                <a16:creationId xmlns:a16="http://schemas.microsoft.com/office/drawing/2014/main" id="{BDAA2AFD-907D-E262-9B55-990CFD009420}"/>
              </a:ext>
            </a:extLst>
          </p:cNvPr>
          <p:cNvPicPr>
            <a:picLocks noRot="1" noChangeAspect="1"/>
          </p:cNvPicPr>
          <p:nvPr>
            <a:videoFile r:link="rId1"/>
          </p:nvPr>
        </p:nvPicPr>
        <p:blipFill>
          <a:blip r:embed="rId10"/>
          <a:stretch>
            <a:fillRect/>
          </a:stretch>
        </p:blipFill>
        <p:spPr>
          <a:xfrm>
            <a:off x="2971800" y="3917984"/>
            <a:ext cx="2794034" cy="1577465"/>
          </a:xfrm>
          <a:prstGeom prst="rect">
            <a:avLst/>
          </a:prstGeom>
        </p:spPr>
      </p:pic>
    </p:spTree>
    <p:extLst>
      <p:ext uri="{BB962C8B-B14F-4D97-AF65-F5344CB8AC3E}">
        <p14:creationId xmlns:p14="http://schemas.microsoft.com/office/powerpoint/2010/main" val="21451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655DB-593B-33A0-A6E9-CAAFB80EA54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AF7A764-EB05-6FCB-B0E2-2A426063CA70}"/>
              </a:ext>
            </a:extLst>
          </p:cNvPr>
          <p:cNvSpPr>
            <a:spLocks noGrp="1"/>
          </p:cNvSpPr>
          <p:nvPr>
            <p:ph type="title"/>
          </p:nvPr>
        </p:nvSpPr>
        <p:spPr>
          <a:xfrm>
            <a:off x="228600" y="457200"/>
            <a:ext cx="8915400" cy="609599"/>
          </a:xfrm>
        </p:spPr>
        <p:txBody>
          <a:bodyPr/>
          <a:lstStyle/>
          <a:p>
            <a:r>
              <a:rPr lang="en-US" altLang="ko" dirty="0"/>
              <a:t>Smart Glasses – </a:t>
            </a:r>
            <a:br>
              <a:rPr lang="en-US" altLang="ko" dirty="0"/>
            </a:br>
            <a:r>
              <a:rPr lang="en-US" altLang="ko" dirty="0"/>
              <a:t>Personal Information Protection</a:t>
            </a:r>
            <a:endParaRPr lang="ko-KR" altLang="en-US" dirty="0"/>
          </a:p>
        </p:txBody>
      </p:sp>
      <p:sp>
        <p:nvSpPr>
          <p:cNvPr id="4" name="슬라이드 번호 개체 틀 3">
            <a:extLst>
              <a:ext uri="{FF2B5EF4-FFF2-40B4-BE49-F238E27FC236}">
                <a16:creationId xmlns:a16="http://schemas.microsoft.com/office/drawing/2014/main" id="{D22BAD10-EAAF-74E7-98F1-6E9DDC76A1C5}"/>
              </a:ext>
            </a:extLst>
          </p:cNvPr>
          <p:cNvSpPr>
            <a:spLocks noGrp="1"/>
          </p:cNvSpPr>
          <p:nvPr>
            <p:ph type="sldNum" sz="quarter" idx="12"/>
          </p:nvPr>
        </p:nvSpPr>
        <p:spPr/>
        <p:txBody>
          <a:bodyPr/>
          <a:lstStyle/>
          <a:p>
            <a:pPr>
              <a:defRPr/>
            </a:pPr>
            <a:fld id="{2E8BD8E8-FEBE-4B48-A872-D5E72F1EB77B}" type="slidenum">
              <a:rPr lang="en-US" smtClean="0"/>
              <a:pPr>
                <a:defRPr/>
              </a:pPr>
              <a:t>36</a:t>
            </a:fld>
            <a:endParaRPr lang="en-US">
              <a:latin typeface="Myriad Pro" charset="0"/>
            </a:endParaRPr>
          </a:p>
        </p:txBody>
      </p:sp>
      <p:sp>
        <p:nvSpPr>
          <p:cNvPr id="7" name="바닥글 개체 틀 1">
            <a:extLst>
              <a:ext uri="{FF2B5EF4-FFF2-40B4-BE49-F238E27FC236}">
                <a16:creationId xmlns:a16="http://schemas.microsoft.com/office/drawing/2014/main" id="{70864C82-1B1F-C8F3-217D-A1B40A9FC583}"/>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454;p58">
            <a:extLst>
              <a:ext uri="{FF2B5EF4-FFF2-40B4-BE49-F238E27FC236}">
                <a16:creationId xmlns:a16="http://schemas.microsoft.com/office/drawing/2014/main" id="{C091C14D-6DF6-4001-CA0D-0706687419E4}"/>
              </a:ext>
            </a:extLst>
          </p:cNvPr>
          <p:cNvSpPr txBox="1">
            <a:spLocks/>
          </p:cNvSpPr>
          <p:nvPr/>
        </p:nvSpPr>
        <p:spPr>
          <a:xfrm>
            <a:off x="311700" y="1371600"/>
            <a:ext cx="8520600" cy="3416400"/>
          </a:xfrm>
          <a:prstGeom prst="rect">
            <a:avLst/>
          </a:prstGeom>
        </p:spPr>
        <p:txBody>
          <a:bodyPr spcFirstLastPara="1" wrap="square" lIns="91425" tIns="91425" rIns="91425" bIns="91425" anchor="t" anchorCtr="0">
            <a:noAutofit/>
          </a:bodyPr>
          <a:lst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15000"/>
              </a:lnSpc>
              <a:spcBef>
                <a:spcPts val="0"/>
              </a:spcBef>
              <a:spcAft>
                <a:spcPts val="0"/>
              </a:spcAft>
              <a:buNone/>
            </a:pPr>
            <a:r>
              <a:rPr lang="en-US" altLang="ko-KR" sz="1100" dirty="0">
                <a:solidFill>
                  <a:schemeClr val="dk1"/>
                </a:solidFill>
              </a:rPr>
              <a:t>Smart Glasses offer many benefits, including real-time information and the ability to take photos. However, they also raise serious privacy concerns of users and by standers. Serious privacy concerns exist for users and by standers. This article outlines privacy considerations for smart glasses. These Outlines how to protect your privacy from a technical perspective.</a:t>
            </a:r>
            <a:endParaRPr lang="ko-KR" altLang="en-US" sz="11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en-US" altLang="ko-KR" sz="1100" dirty="0">
                <a:solidFill>
                  <a:schemeClr val="dk1"/>
                </a:solidFill>
              </a:rPr>
              <a:t>Data Encryption</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Encryption of Locally Stored Data and Data in Transit: Recorded Video, voice, and location Information such as recorded video, voice, and location are encrypted at the AES-256 level to prevent external leakage.</a:t>
            </a:r>
            <a:br>
              <a:rPr lang="en-US" altLang="ko-KR" sz="1100" dirty="0">
                <a:solidFill>
                  <a:schemeClr val="dk1"/>
                </a:solidFill>
              </a:rPr>
            </a:br>
            <a:r>
              <a:rPr lang="en-US" altLang="ko-KR" sz="1100" dirty="0">
                <a:solidFill>
                  <a:schemeClr val="dk1"/>
                </a:solidFill>
              </a:rPr>
              <a:t>- End-to-End Encryption(E2EE) is applied. This is required when interfacing with the cloud Server.</a:t>
            </a:r>
            <a:endParaRPr lang="ko-KR" altLang="en-US" sz="11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en-US" altLang="ko-KR" sz="1100" dirty="0">
                <a:solidFill>
                  <a:schemeClr val="dk1"/>
                </a:solidFill>
              </a:rPr>
              <a:t>Access</a:t>
            </a:r>
            <a:r>
              <a:rPr lang="ko-KR" altLang="en-US" sz="1100" dirty="0">
                <a:solidFill>
                  <a:schemeClr val="dk1"/>
                </a:solidFill>
              </a:rPr>
              <a:t> </a:t>
            </a:r>
            <a:r>
              <a:rPr lang="en-US" altLang="ko-KR" sz="1100" dirty="0">
                <a:solidFill>
                  <a:schemeClr val="dk1"/>
                </a:solidFill>
              </a:rPr>
              <a:t>Control</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Biometric authentication or PIN </a:t>
            </a:r>
            <a:r>
              <a:rPr lang="en-US" altLang="ko-KR" sz="1100" dirty="0" err="1">
                <a:solidFill>
                  <a:schemeClr val="dk1"/>
                </a:solidFill>
              </a:rPr>
              <a:t>code.Based</a:t>
            </a:r>
            <a:r>
              <a:rPr lang="en-US" altLang="ko-KR" sz="1100" dirty="0">
                <a:solidFill>
                  <a:schemeClr val="dk1"/>
                </a:solidFill>
              </a:rPr>
              <a:t> lock: This makes it impossible for anyone except the smart glasses wearer to access. Rights-based access control (RBAC): Restrict access by app and feature.</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It features a "Privacy Mode" that allows users to disable filming and recording features </a:t>
            </a:r>
            <a:r>
              <a:rPr lang="en-US" altLang="ko-KR" sz="1100" dirty="0" err="1">
                <a:solidFill>
                  <a:schemeClr val="dk1"/>
                </a:solidFill>
              </a:rPr>
              <a:t>en</a:t>
            </a:r>
            <a:r>
              <a:rPr lang="en-US" altLang="ko-KR" sz="1100" dirty="0">
                <a:solidFill>
                  <a:schemeClr val="dk1"/>
                </a:solidFill>
              </a:rPr>
              <a:t> masse when desired. This is useful for public and sensitive meetings.</a:t>
            </a:r>
            <a:endParaRPr lang="ko-KR" altLang="en-US" sz="11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en-US" altLang="ko-KR" sz="1100" dirty="0">
                <a:solidFill>
                  <a:schemeClr val="dk1"/>
                </a:solidFill>
              </a:rPr>
              <a:t>Automatic Anonymization and Mosaicking.</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It automatically blurs sensitive elements, such as faces and license plates when taking videos or photos. </a:t>
            </a:r>
          </a:p>
          <a:p>
            <a:pPr marL="89999" indent="0" fontAlgn="auto">
              <a:lnSpc>
                <a:spcPct val="115000"/>
              </a:lnSpc>
              <a:spcBef>
                <a:spcPts val="0"/>
              </a:spcBef>
              <a:spcAft>
                <a:spcPts val="0"/>
              </a:spcAft>
              <a:buNone/>
            </a:pPr>
            <a:r>
              <a:rPr lang="en-US" altLang="ko-KR" sz="1100" dirty="0">
                <a:solidFill>
                  <a:schemeClr val="dk1"/>
                </a:solidFill>
              </a:rPr>
              <a:t>- De-identification function introduced after AI-based real-time face recognition..</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On-</a:t>
            </a:r>
            <a:r>
              <a:rPr lang="en-US" altLang="ko-KR" sz="1100" dirty="0" err="1">
                <a:solidFill>
                  <a:schemeClr val="dk1"/>
                </a:solidFill>
              </a:rPr>
              <a:t>deviceDeveloped</a:t>
            </a:r>
            <a:r>
              <a:rPr lang="en-US" altLang="ko-KR" sz="1100" dirty="0">
                <a:solidFill>
                  <a:schemeClr val="dk1"/>
                </a:solidFill>
              </a:rPr>
              <a:t> AI-based, real-time detection and automatic filtering technology for sensitive information.</a:t>
            </a:r>
            <a:endParaRPr lang="ko-KR" altLang="en-US" sz="1100" dirty="0">
              <a:solidFill>
                <a:schemeClr val="dk1"/>
              </a:solidFill>
            </a:endParaRPr>
          </a:p>
          <a:p>
            <a:pPr marL="179999" indent="-155575" fontAlgn="auto">
              <a:lnSpc>
                <a:spcPct val="115000"/>
              </a:lnSpc>
              <a:spcBef>
                <a:spcPts val="0"/>
              </a:spcBef>
              <a:spcAft>
                <a:spcPts val="0"/>
              </a:spcAft>
              <a:buClr>
                <a:schemeClr val="dk1"/>
              </a:buClr>
              <a:buSzPts val="1100"/>
              <a:buFont typeface="Arial" panose="020B0604020202020204" pitchFamily="34" charset="0"/>
              <a:buChar char="●"/>
            </a:pPr>
            <a:r>
              <a:rPr lang="en-US" altLang="ko-KR" sz="1100" dirty="0">
                <a:solidFill>
                  <a:schemeClr val="dk1"/>
                </a:solidFill>
              </a:rPr>
              <a:t>Location information is minimally collected. </a:t>
            </a:r>
            <a:endParaRPr lang="ko-KR" altLang="en-US" sz="1100" dirty="0">
              <a:solidFill>
                <a:schemeClr val="dk1"/>
              </a:solidFill>
            </a:endParaRPr>
          </a:p>
          <a:p>
            <a:pPr marL="89999" indent="0" fontAlgn="auto">
              <a:lnSpc>
                <a:spcPct val="115000"/>
              </a:lnSpc>
              <a:spcBef>
                <a:spcPts val="0"/>
              </a:spcBef>
              <a:spcAft>
                <a:spcPts val="0"/>
              </a:spcAft>
              <a:buNone/>
            </a:pPr>
            <a:r>
              <a:rPr lang="en-US" altLang="ko-KR" sz="1100" dirty="0">
                <a:solidFill>
                  <a:schemeClr val="dk1"/>
                </a:solidFill>
              </a:rPr>
              <a:t>- Location information is only enabled when necessary and is kept turned off by </a:t>
            </a:r>
            <a:r>
              <a:rPr lang="en-US" altLang="ko-KR" sz="1100" dirty="0" err="1">
                <a:solidFill>
                  <a:schemeClr val="dk1"/>
                </a:solidFill>
              </a:rPr>
              <a:t>default.It</a:t>
            </a:r>
            <a:r>
              <a:rPr lang="en-US" altLang="ko-KR" sz="1100" dirty="0">
                <a:solidFill>
                  <a:schemeClr val="dk1"/>
                </a:solidFill>
              </a:rPr>
              <a:t> reduces collection frequency and precision to minimize privacy invasion.</a:t>
            </a:r>
            <a:br>
              <a:rPr lang="en-US" altLang="ko-KR" sz="1100" dirty="0">
                <a:solidFill>
                  <a:schemeClr val="dk1"/>
                </a:solidFill>
              </a:rPr>
            </a:br>
            <a:r>
              <a:rPr lang="en-US" altLang="ko-KR" sz="1100" dirty="0">
                <a:solidFill>
                  <a:schemeClr val="dk1"/>
                </a:solidFill>
              </a:rPr>
              <a:t>- Reduced collection frequency and precision to minimize privacy invasion.</a:t>
            </a:r>
            <a:endParaRPr lang="ko-KR" altLang="en-US" dirty="0"/>
          </a:p>
        </p:txBody>
      </p:sp>
    </p:spTree>
    <p:extLst>
      <p:ext uri="{BB962C8B-B14F-4D97-AF65-F5344CB8AC3E}">
        <p14:creationId xmlns:p14="http://schemas.microsoft.com/office/powerpoint/2010/main" val="398829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부제목 1"/>
          <p:cNvSpPr>
            <a:spLocks noGrp="1"/>
          </p:cNvSpPr>
          <p:nvPr>
            <p:ph type="subTitle" idx="1"/>
          </p:nvPr>
        </p:nvSpPr>
        <p:spPr/>
        <p:txBody>
          <a:bodyPr/>
          <a:lstStyle/>
          <a:p>
            <a:r>
              <a:rPr lang="en-US" altLang="ko-KR" dirty="0"/>
              <a:t>Thank You</a:t>
            </a:r>
            <a:endParaRPr lang="ko-KR" altLang="en-US" dirty="0"/>
          </a:p>
        </p:txBody>
      </p:sp>
    </p:spTree>
    <p:extLst>
      <p:ext uri="{BB962C8B-B14F-4D97-AF65-F5344CB8AC3E}">
        <p14:creationId xmlns:p14="http://schemas.microsoft.com/office/powerpoint/2010/main" val="103025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28600" y="457200"/>
            <a:ext cx="7772400" cy="609599"/>
          </a:xfrm>
        </p:spPr>
        <p:txBody>
          <a:bodyPr/>
          <a:lstStyle/>
          <a:p>
            <a:r>
              <a:rPr lang="ko" altLang="ko-KR" dirty="0"/>
              <a:t>Coalition for Content </a:t>
            </a:r>
            <a:br>
              <a:rPr lang="en-US" altLang="ko" dirty="0"/>
            </a:br>
            <a:r>
              <a:rPr lang="ko" altLang="ko-KR" dirty="0"/>
              <a:t>Provenance and Authenticity</a:t>
            </a:r>
            <a:endParaRPr lang="ko-KR" altLang="en-US" dirty="0"/>
          </a:p>
        </p:txBody>
      </p:sp>
      <p:sp>
        <p:nvSpPr>
          <p:cNvPr id="4" name="슬라이드 번호 개체 틀 3"/>
          <p:cNvSpPr>
            <a:spLocks noGrp="1"/>
          </p:cNvSpPr>
          <p:nvPr>
            <p:ph type="sldNum" sz="quarter" idx="12"/>
          </p:nvPr>
        </p:nvSpPr>
        <p:spPr/>
        <p:txBody>
          <a:bodyPr/>
          <a:lstStyle/>
          <a:p>
            <a:pPr>
              <a:defRPr/>
            </a:pPr>
            <a:fld id="{2E8BD8E8-FEBE-4B48-A872-D5E72F1EB77B}" type="slidenum">
              <a:rPr lang="en-US" smtClean="0"/>
              <a:pPr>
                <a:defRPr/>
              </a:pPr>
              <a:t>3</a:t>
            </a:fld>
            <a:endParaRPr lang="en-US">
              <a:latin typeface="Myriad Pro" charset="0"/>
            </a:endParaRPr>
          </a:p>
        </p:txBody>
      </p:sp>
      <p:sp>
        <p:nvSpPr>
          <p:cNvPr id="24" name="TextBox 23">
            <a:extLst>
              <a:ext uri="{FF2B5EF4-FFF2-40B4-BE49-F238E27FC236}">
                <a16:creationId xmlns:a16="http://schemas.microsoft.com/office/drawing/2014/main" id="{A0F04F4C-B9E6-4F7C-9BB2-BEE5AF5EC1FE}"/>
              </a:ext>
            </a:extLst>
          </p:cNvPr>
          <p:cNvSpPr txBox="1"/>
          <p:nvPr/>
        </p:nvSpPr>
        <p:spPr>
          <a:xfrm>
            <a:off x="304800" y="1371600"/>
            <a:ext cx="8534400" cy="810928"/>
          </a:xfrm>
          <a:prstGeom prst="rect">
            <a:avLst/>
          </a:prstGeom>
          <a:noFill/>
        </p:spPr>
        <p:txBody>
          <a:bodyPr wrap="square" rtlCol="0">
            <a:spAutoFit/>
          </a:bodyPr>
          <a:lstStyle/>
          <a:p>
            <a:pPr lvl="0">
              <a:lnSpc>
                <a:spcPct val="115000"/>
              </a:lnSpc>
              <a:spcBef>
                <a:spcPts val="0"/>
              </a:spcBef>
              <a:spcAft>
                <a:spcPts val="0"/>
              </a:spcAft>
            </a:pPr>
            <a:r>
              <a:rPr lang="en-US" altLang="ko" sz="1400" dirty="0">
                <a:solidFill>
                  <a:schemeClr val="dk1"/>
                </a:solidFill>
              </a:rPr>
              <a:t>The </a:t>
            </a:r>
            <a:r>
              <a:rPr lang="en-US" altLang="ko" sz="1400" b="1" dirty="0">
                <a:solidFill>
                  <a:srgbClr val="3D3DFF"/>
                </a:solidFill>
              </a:rPr>
              <a:t>Coalition for Content Provenance and Authenticity</a:t>
            </a:r>
            <a:r>
              <a:rPr lang="en-US" altLang="ko" sz="1400" dirty="0">
                <a:solidFill>
                  <a:schemeClr val="dk1"/>
                </a:solidFill>
              </a:rPr>
              <a:t> is an initiative that addresses the prevalence of misleading information online through the development of technical standards for </a:t>
            </a:r>
            <a:r>
              <a:rPr lang="en-US" altLang="ko" sz="1400" b="1" u="sng" dirty="0">
                <a:solidFill>
                  <a:schemeClr val="dk1"/>
                </a:solidFill>
              </a:rPr>
              <a:t>certifying the source and history (or provenance) of digital assets</a:t>
            </a:r>
            <a:r>
              <a:rPr lang="en-US" altLang="ko" sz="1400" dirty="0">
                <a:solidFill>
                  <a:schemeClr val="dk1"/>
                </a:solidFill>
              </a:rPr>
              <a:t>.</a:t>
            </a:r>
            <a:endParaRPr lang="en-US" altLang="ko-KR" sz="1400" dirty="0">
              <a:solidFill>
                <a:schemeClr val="dk1"/>
              </a:solidFill>
            </a:endParaRPr>
          </a:p>
        </p:txBody>
      </p:sp>
      <p:sp>
        <p:nvSpPr>
          <p:cNvPr id="7" name="바닥글 개체 틀 1">
            <a:extLst>
              <a:ext uri="{FF2B5EF4-FFF2-40B4-BE49-F238E27FC236}">
                <a16:creationId xmlns:a16="http://schemas.microsoft.com/office/drawing/2014/main" id="{BCD9A076-608A-4E90-8FAB-E817EB3320FB}"/>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112;p26">
            <a:extLst>
              <a:ext uri="{FF2B5EF4-FFF2-40B4-BE49-F238E27FC236}">
                <a16:creationId xmlns:a16="http://schemas.microsoft.com/office/drawing/2014/main" id="{95949654-FFE1-AFBF-A720-0EFB52155E2F}"/>
              </a:ext>
            </a:extLst>
          </p:cNvPr>
          <p:cNvPicPr preferRelativeResize="0"/>
          <p:nvPr/>
        </p:nvPicPr>
        <p:blipFill>
          <a:blip r:embed="rId3">
            <a:alphaModFix/>
          </a:blip>
          <a:stretch>
            <a:fillRect/>
          </a:stretch>
        </p:blipFill>
        <p:spPr>
          <a:xfrm>
            <a:off x="1259836" y="2971800"/>
            <a:ext cx="6624327" cy="1640325"/>
          </a:xfrm>
          <a:prstGeom prst="rect">
            <a:avLst/>
          </a:prstGeom>
          <a:noFill/>
          <a:ln>
            <a:noFill/>
          </a:ln>
        </p:spPr>
      </p:pic>
      <p:sp>
        <p:nvSpPr>
          <p:cNvPr id="5" name="Google Shape;111;p26">
            <a:extLst>
              <a:ext uri="{FF2B5EF4-FFF2-40B4-BE49-F238E27FC236}">
                <a16:creationId xmlns:a16="http://schemas.microsoft.com/office/drawing/2014/main" id="{9AE4C9F5-F527-5458-5B6B-3CDA824E5DD1}"/>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5"/>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211903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C92B-3A00-9F3F-F237-13D330275D8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1CA385E-1FAA-3B93-2199-B86EE5901252}"/>
              </a:ext>
            </a:extLst>
          </p:cNvPr>
          <p:cNvSpPr>
            <a:spLocks noGrp="1"/>
          </p:cNvSpPr>
          <p:nvPr>
            <p:ph type="title"/>
          </p:nvPr>
        </p:nvSpPr>
        <p:spPr>
          <a:xfrm>
            <a:off x="228600" y="457200"/>
            <a:ext cx="7772400" cy="609599"/>
          </a:xfrm>
        </p:spPr>
        <p:txBody>
          <a:bodyPr/>
          <a:lstStyle/>
          <a:p>
            <a:r>
              <a:rPr lang="ko" altLang="ko-KR" dirty="0"/>
              <a:t>Coalition for Content </a:t>
            </a:r>
            <a:br>
              <a:rPr lang="en-US" altLang="ko" dirty="0"/>
            </a:br>
            <a:r>
              <a:rPr lang="ko" altLang="ko-KR" dirty="0"/>
              <a:t>Provenance and Authenticity</a:t>
            </a:r>
            <a:endParaRPr lang="ko-KR" altLang="en-US" dirty="0"/>
          </a:p>
        </p:txBody>
      </p:sp>
      <p:sp>
        <p:nvSpPr>
          <p:cNvPr id="4" name="슬라이드 번호 개체 틀 3">
            <a:extLst>
              <a:ext uri="{FF2B5EF4-FFF2-40B4-BE49-F238E27FC236}">
                <a16:creationId xmlns:a16="http://schemas.microsoft.com/office/drawing/2014/main" id="{1D1316B5-4C86-86C3-3697-B644AD8CDA9B}"/>
              </a:ext>
            </a:extLst>
          </p:cNvPr>
          <p:cNvSpPr>
            <a:spLocks noGrp="1"/>
          </p:cNvSpPr>
          <p:nvPr>
            <p:ph type="sldNum" sz="quarter" idx="12"/>
          </p:nvPr>
        </p:nvSpPr>
        <p:spPr/>
        <p:txBody>
          <a:bodyPr/>
          <a:lstStyle/>
          <a:p>
            <a:pPr>
              <a:defRPr/>
            </a:pPr>
            <a:fld id="{2E8BD8E8-FEBE-4B48-A872-D5E72F1EB77B}" type="slidenum">
              <a:rPr lang="en-US" smtClean="0"/>
              <a:pPr>
                <a:defRPr/>
              </a:pPr>
              <a:t>4</a:t>
            </a:fld>
            <a:endParaRPr lang="en-US">
              <a:latin typeface="Myriad Pro" charset="0"/>
            </a:endParaRPr>
          </a:p>
        </p:txBody>
      </p:sp>
      <p:sp>
        <p:nvSpPr>
          <p:cNvPr id="24" name="TextBox 23">
            <a:extLst>
              <a:ext uri="{FF2B5EF4-FFF2-40B4-BE49-F238E27FC236}">
                <a16:creationId xmlns:a16="http://schemas.microsoft.com/office/drawing/2014/main" id="{AE37572D-960F-C104-5187-DDF12470BC02}"/>
              </a:ext>
            </a:extLst>
          </p:cNvPr>
          <p:cNvSpPr txBox="1"/>
          <p:nvPr/>
        </p:nvSpPr>
        <p:spPr>
          <a:xfrm>
            <a:off x="304800" y="1371600"/>
            <a:ext cx="8534400" cy="1600438"/>
          </a:xfrm>
          <a:prstGeom prst="rect">
            <a:avLst/>
          </a:prstGeom>
          <a:noFill/>
        </p:spPr>
        <p:txBody>
          <a:bodyPr wrap="square" rtlCol="0">
            <a:spAutoFit/>
          </a:bodyPr>
          <a:lstStyle/>
          <a:p>
            <a:pPr lvl="0">
              <a:spcBef>
                <a:spcPts val="0"/>
              </a:spcBef>
              <a:spcAft>
                <a:spcPts val="0"/>
              </a:spcAft>
            </a:pPr>
            <a:r>
              <a:rPr lang="en-US" altLang="ko" sz="1400" dirty="0">
                <a:solidFill>
                  <a:schemeClr val="dk1"/>
                </a:solidFill>
                <a:latin typeface="+mn-lt"/>
              </a:rPr>
              <a:t>In response to the spread of fake news, including widely circulated deepfake images of Trump in custody and a fabricated bombing of the Pentagon, the U.S. administration introduced a standard for watermarking AI-generated content through an executive order signed by President Joe Biden in October 2023. Currently, OpenAI, Microsoft, and Adobe are applying the Content Authenticity Initiative(CAI) as described above. Additionally, Meta is applying tags to AI-generated images on Instagram, Facebook, and Threads. Google uses a watermark based on DeepMind's SynthID that is difficult to remove because it is embedded in the image itself, not the metadata.</a:t>
            </a:r>
          </a:p>
        </p:txBody>
      </p:sp>
      <p:sp>
        <p:nvSpPr>
          <p:cNvPr id="7" name="바닥글 개체 틀 1">
            <a:extLst>
              <a:ext uri="{FF2B5EF4-FFF2-40B4-BE49-F238E27FC236}">
                <a16:creationId xmlns:a16="http://schemas.microsoft.com/office/drawing/2014/main" id="{2BAC1B45-5491-7236-7176-95DE91A2C378}"/>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grpSp>
        <p:nvGrpSpPr>
          <p:cNvPr id="5" name="Google Shape;119;p27">
            <a:extLst>
              <a:ext uri="{FF2B5EF4-FFF2-40B4-BE49-F238E27FC236}">
                <a16:creationId xmlns:a16="http://schemas.microsoft.com/office/drawing/2014/main" id="{A416D515-3C52-DB73-B7B0-AE883D98E1DE}"/>
              </a:ext>
            </a:extLst>
          </p:cNvPr>
          <p:cNvGrpSpPr/>
          <p:nvPr/>
        </p:nvGrpSpPr>
        <p:grpSpPr>
          <a:xfrm>
            <a:off x="609600" y="3200400"/>
            <a:ext cx="5934338" cy="1959145"/>
            <a:chOff x="311700" y="1755225"/>
            <a:chExt cx="8522674" cy="2813650"/>
          </a:xfrm>
        </p:grpSpPr>
        <p:pic>
          <p:nvPicPr>
            <p:cNvPr id="6" name="Google Shape;120;p27">
              <a:extLst>
                <a:ext uri="{FF2B5EF4-FFF2-40B4-BE49-F238E27FC236}">
                  <a16:creationId xmlns:a16="http://schemas.microsoft.com/office/drawing/2014/main" id="{FA18DC18-DA8D-4909-3F22-E18BA62E370A}"/>
                </a:ext>
              </a:extLst>
            </p:cNvPr>
            <p:cNvPicPr preferRelativeResize="0"/>
            <p:nvPr/>
          </p:nvPicPr>
          <p:blipFill rotWithShape="1">
            <a:blip r:embed="rId3">
              <a:alphaModFix/>
            </a:blip>
            <a:srcRect r="49929"/>
            <a:stretch/>
          </p:blipFill>
          <p:spPr>
            <a:xfrm>
              <a:off x="311700" y="1755225"/>
              <a:ext cx="2503849" cy="2813649"/>
            </a:xfrm>
            <a:prstGeom prst="rect">
              <a:avLst/>
            </a:prstGeom>
            <a:noFill/>
            <a:ln>
              <a:noFill/>
            </a:ln>
          </p:spPr>
        </p:pic>
        <p:pic>
          <p:nvPicPr>
            <p:cNvPr id="8" name="Google Shape;121;p27">
              <a:extLst>
                <a:ext uri="{FF2B5EF4-FFF2-40B4-BE49-F238E27FC236}">
                  <a16:creationId xmlns:a16="http://schemas.microsoft.com/office/drawing/2014/main" id="{2598D17E-0C33-C728-AAC0-488FA93CF021}"/>
                </a:ext>
              </a:extLst>
            </p:cNvPr>
            <p:cNvPicPr preferRelativeResize="0"/>
            <p:nvPr/>
          </p:nvPicPr>
          <p:blipFill>
            <a:blip r:embed="rId4">
              <a:alphaModFix/>
            </a:blip>
            <a:stretch>
              <a:fillRect/>
            </a:stretch>
          </p:blipFill>
          <p:spPr>
            <a:xfrm>
              <a:off x="2813474" y="1755225"/>
              <a:ext cx="3517050" cy="2813650"/>
            </a:xfrm>
            <a:prstGeom prst="rect">
              <a:avLst/>
            </a:prstGeom>
            <a:noFill/>
            <a:ln>
              <a:noFill/>
            </a:ln>
          </p:spPr>
        </p:pic>
        <p:pic>
          <p:nvPicPr>
            <p:cNvPr id="9" name="Google Shape;122;p27">
              <a:extLst>
                <a:ext uri="{FF2B5EF4-FFF2-40B4-BE49-F238E27FC236}">
                  <a16:creationId xmlns:a16="http://schemas.microsoft.com/office/drawing/2014/main" id="{AE6E606D-C0DF-E14D-5F60-60502881E47D}"/>
                </a:ext>
              </a:extLst>
            </p:cNvPr>
            <p:cNvPicPr preferRelativeResize="0"/>
            <p:nvPr/>
          </p:nvPicPr>
          <p:blipFill rotWithShape="1">
            <a:blip r:embed="rId3">
              <a:alphaModFix/>
            </a:blip>
            <a:srcRect l="49929"/>
            <a:stretch/>
          </p:blipFill>
          <p:spPr>
            <a:xfrm>
              <a:off x="6330525" y="1755225"/>
              <a:ext cx="2503849" cy="2813649"/>
            </a:xfrm>
            <a:prstGeom prst="rect">
              <a:avLst/>
            </a:prstGeom>
            <a:noFill/>
            <a:ln>
              <a:noFill/>
            </a:ln>
          </p:spPr>
        </p:pic>
      </p:grpSp>
      <p:pic>
        <p:nvPicPr>
          <p:cNvPr id="10" name="Google Shape;125;p27">
            <a:extLst>
              <a:ext uri="{FF2B5EF4-FFF2-40B4-BE49-F238E27FC236}">
                <a16:creationId xmlns:a16="http://schemas.microsoft.com/office/drawing/2014/main" id="{74712DBE-7F0E-C74B-C767-99378F05515C}"/>
              </a:ext>
            </a:extLst>
          </p:cNvPr>
          <p:cNvPicPr preferRelativeResize="0"/>
          <p:nvPr/>
        </p:nvPicPr>
        <p:blipFill>
          <a:blip r:embed="rId5">
            <a:alphaModFix/>
          </a:blip>
          <a:stretch>
            <a:fillRect/>
          </a:stretch>
        </p:blipFill>
        <p:spPr>
          <a:xfrm>
            <a:off x="6542492" y="3200399"/>
            <a:ext cx="1944542" cy="1959150"/>
          </a:xfrm>
          <a:prstGeom prst="rect">
            <a:avLst/>
          </a:prstGeom>
          <a:noFill/>
          <a:ln>
            <a:noFill/>
          </a:ln>
        </p:spPr>
      </p:pic>
      <p:sp>
        <p:nvSpPr>
          <p:cNvPr id="11" name="Google Shape;124;p27">
            <a:extLst>
              <a:ext uri="{FF2B5EF4-FFF2-40B4-BE49-F238E27FC236}">
                <a16:creationId xmlns:a16="http://schemas.microsoft.com/office/drawing/2014/main" id="{FD43D07A-5907-A40C-B1B9-FF30C87DB404}"/>
              </a:ext>
            </a:extLst>
          </p:cNvPr>
          <p:cNvSpPr txBox="1"/>
          <p:nvPr/>
        </p:nvSpPr>
        <p:spPr>
          <a:xfrm>
            <a:off x="608134" y="5166300"/>
            <a:ext cx="7878900"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ko" sz="1100" dirty="0">
                <a:solidFill>
                  <a:schemeClr val="dk1"/>
                </a:solidFill>
                <a:latin typeface="+mn-lt"/>
              </a:rPr>
              <a:t>There is false information circulating about the arrest of former U.S. President Donald Trump, </a:t>
            </a:r>
            <a:endParaRPr sz="1100" dirty="0">
              <a:solidFill>
                <a:schemeClr val="dk1"/>
              </a:solidFill>
              <a:latin typeface="+mn-lt"/>
            </a:endParaRPr>
          </a:p>
          <a:p>
            <a:pPr marL="0" lvl="0" indent="0" algn="ctr" rtl="0">
              <a:spcBef>
                <a:spcPts val="0"/>
              </a:spcBef>
              <a:spcAft>
                <a:spcPts val="0"/>
              </a:spcAft>
              <a:buNone/>
            </a:pPr>
            <a:r>
              <a:rPr lang="ko" sz="1100" dirty="0">
                <a:solidFill>
                  <a:schemeClr val="dk1"/>
                </a:solidFill>
                <a:latin typeface="+mn-lt"/>
              </a:rPr>
              <a:t>as well as photos of the Pentagon bombing and images generated by AI.</a:t>
            </a:r>
            <a:endParaRPr sz="1100" dirty="0">
              <a:solidFill>
                <a:schemeClr val="dk1"/>
              </a:solidFill>
              <a:latin typeface="+mn-lt"/>
            </a:endParaRPr>
          </a:p>
        </p:txBody>
      </p:sp>
      <p:sp>
        <p:nvSpPr>
          <p:cNvPr id="3" name="Google Shape;123;p27">
            <a:extLst>
              <a:ext uri="{FF2B5EF4-FFF2-40B4-BE49-F238E27FC236}">
                <a16:creationId xmlns:a16="http://schemas.microsoft.com/office/drawing/2014/main" id="{4D192082-E55F-8158-A647-8965819F69F6}"/>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6"/>
              </a:rPr>
              <a:t>https://mobislive.com/reportcontent/?content=1157</a:t>
            </a:r>
            <a:r>
              <a:rPr lang="ko" sz="1000"/>
              <a:t>  </a:t>
            </a:r>
            <a:r>
              <a:rPr lang="ko" sz="1000" u="sng">
                <a:solidFill>
                  <a:schemeClr val="hlink"/>
                </a:solidFill>
                <a:hlinkClick r:id="rId7"/>
              </a:rPr>
              <a:t>https://blog.naver.com/gptfrontier/223491301892</a:t>
            </a:r>
            <a:r>
              <a:rPr lang="ko" sz="1000"/>
              <a:t> </a:t>
            </a:r>
            <a:endParaRPr sz="1000"/>
          </a:p>
          <a:p>
            <a:pPr marL="0" lvl="0" indent="0" algn="l" rtl="0">
              <a:spcBef>
                <a:spcPts val="0"/>
              </a:spcBef>
              <a:spcAft>
                <a:spcPts val="0"/>
              </a:spcAft>
              <a:buNone/>
            </a:pPr>
            <a:r>
              <a:rPr lang="ko" sz="1000" u="sng">
                <a:solidFill>
                  <a:schemeClr val="hlink"/>
                </a:solidFill>
                <a:hlinkClick r:id="rId8"/>
              </a:rPr>
              <a:t>https://www.plagiarismtoday.com/2023/10/30/president-biden-signs-executive-order-calling-for-ai-watermarking/</a:t>
            </a:r>
            <a:r>
              <a:rPr lang="ko" sz="1000"/>
              <a:t> </a:t>
            </a:r>
            <a:endParaRPr sz="1000"/>
          </a:p>
        </p:txBody>
      </p:sp>
    </p:spTree>
    <p:extLst>
      <p:ext uri="{BB962C8B-B14F-4D97-AF65-F5344CB8AC3E}">
        <p14:creationId xmlns:p14="http://schemas.microsoft.com/office/powerpoint/2010/main" val="47304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F1FA-4A6D-6709-6E87-E08DF57B535A}"/>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FB580DB2-5908-0F50-4F07-8427A8171102}"/>
              </a:ext>
            </a:extLst>
          </p:cNvPr>
          <p:cNvSpPr>
            <a:spLocks noGrp="1"/>
          </p:cNvSpPr>
          <p:nvPr>
            <p:ph type="title"/>
          </p:nvPr>
        </p:nvSpPr>
        <p:spPr>
          <a:xfrm>
            <a:off x="228600" y="457200"/>
            <a:ext cx="7772400" cy="609599"/>
          </a:xfrm>
        </p:spPr>
        <p:txBody>
          <a:bodyPr/>
          <a:lstStyle/>
          <a:p>
            <a:r>
              <a:rPr lang="ko" altLang="ko-KR" dirty="0"/>
              <a:t>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B3262B8B-7612-2F31-0B1F-498DDF58DA2C}"/>
              </a:ext>
            </a:extLst>
          </p:cNvPr>
          <p:cNvSpPr>
            <a:spLocks noGrp="1"/>
          </p:cNvSpPr>
          <p:nvPr>
            <p:ph type="sldNum" sz="quarter" idx="12"/>
          </p:nvPr>
        </p:nvSpPr>
        <p:spPr/>
        <p:txBody>
          <a:bodyPr/>
          <a:lstStyle/>
          <a:p>
            <a:pPr>
              <a:defRPr/>
            </a:pPr>
            <a:fld id="{2E8BD8E8-FEBE-4B48-A872-D5E72F1EB77B}" type="slidenum">
              <a:rPr lang="en-US" smtClean="0"/>
              <a:pPr>
                <a:defRPr/>
              </a:pPr>
              <a:t>5</a:t>
            </a:fld>
            <a:endParaRPr lang="en-US">
              <a:latin typeface="Myriad Pro" charset="0"/>
            </a:endParaRPr>
          </a:p>
        </p:txBody>
      </p:sp>
      <p:sp>
        <p:nvSpPr>
          <p:cNvPr id="24" name="TextBox 23">
            <a:extLst>
              <a:ext uri="{FF2B5EF4-FFF2-40B4-BE49-F238E27FC236}">
                <a16:creationId xmlns:a16="http://schemas.microsoft.com/office/drawing/2014/main" id="{EC276297-3D64-7AF9-8F72-4DC36987BC45}"/>
              </a:ext>
            </a:extLst>
          </p:cNvPr>
          <p:cNvSpPr txBox="1"/>
          <p:nvPr/>
        </p:nvSpPr>
        <p:spPr>
          <a:xfrm>
            <a:off x="304800" y="1371600"/>
            <a:ext cx="8534400" cy="3323987"/>
          </a:xfrm>
          <a:prstGeom prst="rect">
            <a:avLst/>
          </a:prstGeom>
          <a:noFill/>
        </p:spPr>
        <p:txBody>
          <a:bodyPr wrap="square" rtlCol="0">
            <a:spAutoFit/>
          </a:bodyPr>
          <a:lstStyle/>
          <a:p>
            <a:pPr marR="56559" lvl="0">
              <a:spcBef>
                <a:spcPts val="0"/>
              </a:spcBef>
              <a:spcAft>
                <a:spcPts val="0"/>
              </a:spcAft>
              <a:buClr>
                <a:schemeClr val="dk1"/>
              </a:buClr>
              <a:buSzPts val="1100"/>
            </a:pPr>
            <a:r>
              <a:rPr lang="en-US" altLang="ko" sz="1400" dirty="0">
                <a:solidFill>
                  <a:srgbClr val="111111"/>
                </a:solidFill>
                <a:highlight>
                  <a:srgbClr val="FFFFFF"/>
                </a:highlight>
              </a:rPr>
              <a:t>A group of influential technology and media companies has partnered to form </a:t>
            </a:r>
            <a:r>
              <a:rPr lang="en-US" altLang="ko" sz="1400" b="1" u="sng" dirty="0">
                <a:solidFill>
                  <a:srgbClr val="111111"/>
                </a:solidFill>
                <a:highlight>
                  <a:srgbClr val="FFFFFF"/>
                </a:highlight>
              </a:rPr>
              <a:t>the Coalition for Content Provenance and Authenticity(C2PA)</a:t>
            </a:r>
            <a:r>
              <a:rPr lang="en-US" altLang="ko" sz="1400" dirty="0">
                <a:solidFill>
                  <a:srgbClr val="111111"/>
                </a:solidFill>
                <a:highlight>
                  <a:srgbClr val="FFFFFF"/>
                </a:highlight>
              </a:rPr>
              <a:t>, a </a:t>
            </a:r>
            <a:r>
              <a:rPr lang="en-US" altLang="ko" sz="1400" u="sng" dirty="0">
                <a:solidFill>
                  <a:srgbClr val="111111"/>
                </a:solidFill>
                <a:highlight>
                  <a:srgbClr val="FFFFFF"/>
                </a:highlight>
              </a:rPr>
              <a:t>Joint Development Foundation project</a:t>
            </a:r>
            <a:r>
              <a:rPr lang="en-US" altLang="ko" sz="1400" dirty="0">
                <a:solidFill>
                  <a:srgbClr val="111111"/>
                </a:solidFill>
                <a:highlight>
                  <a:srgbClr val="FFFFFF"/>
                </a:highlight>
              </a:rPr>
              <a:t> [</a:t>
            </a:r>
            <a:r>
              <a:rPr lang="en-US" altLang="ko" sz="1400" dirty="0">
                <a:solidFill>
                  <a:srgbClr val="4F6FCB"/>
                </a:solidFill>
                <a:highlight>
                  <a:srgbClr val="FFFFFF"/>
                </a:highlight>
                <a:uFill>
                  <a:noFill/>
                </a:uFill>
                <a:hlinkClick r:id="rId3">
                  <a:extLst>
                    <a:ext uri="{A12FA001-AC4F-418D-AE19-62706E023703}">
                      <ahyp:hlinkClr xmlns:ahyp="http://schemas.microsoft.com/office/drawing/2018/hyperlinkcolor" val="tx"/>
                    </a:ext>
                  </a:extLst>
                </a:hlinkClick>
              </a:rPr>
              <a:t>https://www.jointdevelopment.org/</a:t>
            </a:r>
            <a:r>
              <a:rPr lang="en-US" altLang="ko" sz="1400" dirty="0">
                <a:solidFill>
                  <a:srgbClr val="111111"/>
                </a:solidFill>
                <a:highlight>
                  <a:srgbClr val="FFFFFF"/>
                </a:highlight>
              </a:rPr>
              <a:t>] established to address the prevalence of disinformation, misinformation and online content fraud through developing </a:t>
            </a:r>
            <a:r>
              <a:rPr lang="en-US" altLang="ko" sz="1400" u="sng" dirty="0">
                <a:solidFill>
                  <a:srgbClr val="111111"/>
                </a:solidFill>
                <a:highlight>
                  <a:srgbClr val="FFFFFF"/>
                </a:highlight>
              </a:rPr>
              <a:t>technical standards for certifying the source and history or provenance of media content</a:t>
            </a:r>
            <a:r>
              <a:rPr lang="en-US" altLang="ko" sz="1400" dirty="0">
                <a:solidFill>
                  <a:srgbClr val="111111"/>
                </a:solidFill>
                <a:highlight>
                  <a:srgbClr val="FFFFFF"/>
                </a:highlight>
              </a:rPr>
              <a:t>. Founding members </a:t>
            </a:r>
            <a:r>
              <a:rPr lang="en-US" altLang="ko" sz="1400" u="sng" dirty="0">
                <a:solidFill>
                  <a:srgbClr val="111111"/>
                </a:solidFill>
                <a:highlight>
                  <a:srgbClr val="FFFFFF"/>
                </a:highlight>
              </a:rPr>
              <a:t>Adobe, Arm, BBC, Intel, Microsoft and </a:t>
            </a:r>
            <a:r>
              <a:rPr lang="en-US" altLang="ko" sz="1400" u="sng" dirty="0" err="1">
                <a:solidFill>
                  <a:srgbClr val="111111"/>
                </a:solidFill>
                <a:highlight>
                  <a:srgbClr val="FFFFFF"/>
                </a:highlight>
              </a:rPr>
              <a:t>Truepic</a:t>
            </a:r>
            <a:r>
              <a:rPr lang="en-US" altLang="ko" sz="1400" dirty="0">
                <a:solidFill>
                  <a:srgbClr val="111111"/>
                </a:solidFill>
                <a:highlight>
                  <a:srgbClr val="FFFFFF"/>
                </a:highlight>
              </a:rPr>
              <a:t> seek to establish a standardized provenance solution with the goal of combating misleading content.</a:t>
            </a:r>
            <a:endParaRPr lang="en-US" altLang="ko-KR" sz="1400" dirty="0">
              <a:solidFill>
                <a:srgbClr val="111111"/>
              </a:solidFill>
              <a:highlight>
                <a:srgbClr val="FFFFFF"/>
              </a:highlight>
            </a:endParaRPr>
          </a:p>
          <a:p>
            <a:pPr marR="56559" lvl="0">
              <a:spcBef>
                <a:spcPts val="0"/>
              </a:spcBef>
              <a:spcAft>
                <a:spcPts val="0"/>
              </a:spcAft>
            </a:pPr>
            <a:endParaRPr lang="en-US" altLang="ko-KR" sz="1400" dirty="0">
              <a:solidFill>
                <a:srgbClr val="111111"/>
              </a:solidFill>
              <a:highlight>
                <a:srgbClr val="FFFFFF"/>
              </a:highlight>
            </a:endParaRPr>
          </a:p>
          <a:p>
            <a:pPr marR="56559" lvl="0">
              <a:spcBef>
                <a:spcPts val="0"/>
              </a:spcBef>
              <a:spcAft>
                <a:spcPts val="0"/>
              </a:spcAft>
              <a:buClr>
                <a:schemeClr val="dk1"/>
              </a:buClr>
              <a:buSzPts val="1100"/>
            </a:pPr>
            <a:r>
              <a:rPr lang="en-US" altLang="ko" sz="1400" dirty="0">
                <a:solidFill>
                  <a:srgbClr val="111111"/>
                </a:solidFill>
                <a:highlight>
                  <a:srgbClr val="FFFFFF"/>
                </a:highlight>
              </a:rPr>
              <a:t>C2PA member organizations will work together to develop content provenance specifications for common asset types and formats to enable publishers, creators and consumers to trace the origin and evolution of a piece of media, </a:t>
            </a:r>
            <a:r>
              <a:rPr lang="en-US" altLang="ko" sz="1400" u="sng" dirty="0">
                <a:solidFill>
                  <a:srgbClr val="111111"/>
                </a:solidFill>
                <a:highlight>
                  <a:srgbClr val="FFFFFF"/>
                </a:highlight>
              </a:rPr>
              <a:t>including images, videos, audio and documents</a:t>
            </a:r>
            <a:r>
              <a:rPr lang="en-US" altLang="ko" sz="1400" dirty="0">
                <a:solidFill>
                  <a:srgbClr val="111111"/>
                </a:solidFill>
                <a:highlight>
                  <a:srgbClr val="FFFFFF"/>
                </a:highlight>
              </a:rPr>
              <a:t>. These technical specifications will include defining what information is associated with each type of asset, how that information is presented and stored, and how evidence of tampering can be identified.</a:t>
            </a:r>
            <a:endParaRPr lang="en-US" altLang="ko-KR" sz="1400" dirty="0">
              <a:solidFill>
                <a:srgbClr val="111111"/>
              </a:solidFill>
              <a:highlight>
                <a:srgbClr val="FFFFFF"/>
              </a:highlight>
            </a:endParaRPr>
          </a:p>
          <a:p>
            <a:pPr marR="56559" lvl="0">
              <a:spcBef>
                <a:spcPts val="0"/>
              </a:spcBef>
              <a:spcAft>
                <a:spcPts val="0"/>
              </a:spcAft>
            </a:pPr>
            <a:endParaRPr lang="en-US" altLang="ko-KR" sz="1400" dirty="0">
              <a:solidFill>
                <a:srgbClr val="111111"/>
              </a:solidFill>
              <a:highlight>
                <a:srgbClr val="FFFFFF"/>
              </a:highlight>
            </a:endParaRPr>
          </a:p>
        </p:txBody>
      </p:sp>
      <p:sp>
        <p:nvSpPr>
          <p:cNvPr id="7" name="바닥글 개체 틀 1">
            <a:extLst>
              <a:ext uri="{FF2B5EF4-FFF2-40B4-BE49-F238E27FC236}">
                <a16:creationId xmlns:a16="http://schemas.microsoft.com/office/drawing/2014/main" id="{23B3C8E1-1AB3-E15D-C805-C75CE3DC6E85}"/>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133;p28">
            <a:extLst>
              <a:ext uri="{FF2B5EF4-FFF2-40B4-BE49-F238E27FC236}">
                <a16:creationId xmlns:a16="http://schemas.microsoft.com/office/drawing/2014/main" id="{2679B269-9D75-24F2-A080-7C2D10F62FBD}"/>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https://www.yna.co.kr/view/RPR20210223008000353</a:t>
            </a:r>
            <a:r>
              <a:rPr lang="ko" sz="1000"/>
              <a:t> </a:t>
            </a:r>
            <a:endParaRPr sz="1000"/>
          </a:p>
        </p:txBody>
      </p:sp>
    </p:spTree>
    <p:extLst>
      <p:ext uri="{BB962C8B-B14F-4D97-AF65-F5344CB8AC3E}">
        <p14:creationId xmlns:p14="http://schemas.microsoft.com/office/powerpoint/2010/main" val="243051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074B-95F6-4516-9D80-9C007A939EE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3061EF6-2CB4-178C-E667-0BD87FE34349}"/>
              </a:ext>
            </a:extLst>
          </p:cNvPr>
          <p:cNvSpPr>
            <a:spLocks noGrp="1"/>
          </p:cNvSpPr>
          <p:nvPr>
            <p:ph type="title"/>
          </p:nvPr>
        </p:nvSpPr>
        <p:spPr>
          <a:xfrm>
            <a:off x="228600" y="457200"/>
            <a:ext cx="7772400" cy="609599"/>
          </a:xfrm>
        </p:spPr>
        <p:txBody>
          <a:bodyPr/>
          <a:lstStyle/>
          <a:p>
            <a:r>
              <a:rPr lang="ko" altLang="ko-KR" dirty="0"/>
              <a:t>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D5767C57-48D7-0177-9C01-DE41CD25776B}"/>
              </a:ext>
            </a:extLst>
          </p:cNvPr>
          <p:cNvSpPr>
            <a:spLocks noGrp="1"/>
          </p:cNvSpPr>
          <p:nvPr>
            <p:ph type="sldNum" sz="quarter" idx="12"/>
          </p:nvPr>
        </p:nvSpPr>
        <p:spPr/>
        <p:txBody>
          <a:bodyPr/>
          <a:lstStyle/>
          <a:p>
            <a:pPr>
              <a:defRPr/>
            </a:pPr>
            <a:fld id="{2E8BD8E8-FEBE-4B48-A872-D5E72F1EB77B}" type="slidenum">
              <a:rPr lang="en-US" smtClean="0"/>
              <a:pPr>
                <a:defRPr/>
              </a:pPr>
              <a:t>6</a:t>
            </a:fld>
            <a:endParaRPr lang="en-US">
              <a:latin typeface="Myriad Pro" charset="0"/>
            </a:endParaRPr>
          </a:p>
        </p:txBody>
      </p:sp>
      <p:sp>
        <p:nvSpPr>
          <p:cNvPr id="24" name="TextBox 23">
            <a:extLst>
              <a:ext uri="{FF2B5EF4-FFF2-40B4-BE49-F238E27FC236}">
                <a16:creationId xmlns:a16="http://schemas.microsoft.com/office/drawing/2014/main" id="{0F0D68A4-8C1C-95DD-07F8-2D427B49158D}"/>
              </a:ext>
            </a:extLst>
          </p:cNvPr>
          <p:cNvSpPr txBox="1"/>
          <p:nvPr/>
        </p:nvSpPr>
        <p:spPr>
          <a:xfrm>
            <a:off x="304800" y="1371600"/>
            <a:ext cx="8534400" cy="2462213"/>
          </a:xfrm>
          <a:prstGeom prst="rect">
            <a:avLst/>
          </a:prstGeom>
          <a:noFill/>
        </p:spPr>
        <p:txBody>
          <a:bodyPr wrap="square" rtlCol="0">
            <a:spAutoFit/>
          </a:bodyPr>
          <a:lstStyle/>
          <a:p>
            <a:pPr marR="56559" lvl="0">
              <a:spcBef>
                <a:spcPts val="0"/>
              </a:spcBef>
              <a:spcAft>
                <a:spcPts val="0"/>
              </a:spcAft>
            </a:pPr>
            <a:r>
              <a:rPr lang="en-US" altLang="ko" sz="1400" dirty="0">
                <a:solidFill>
                  <a:srgbClr val="111111"/>
                </a:solidFill>
                <a:highlight>
                  <a:srgbClr val="FFFFFF"/>
                </a:highlight>
              </a:rPr>
              <a:t>The formation of the C2PA brings together founding members of the </a:t>
            </a:r>
            <a:r>
              <a:rPr lang="en-US" altLang="ko" sz="1400" u="sng" dirty="0">
                <a:solidFill>
                  <a:srgbClr val="111111"/>
                </a:solidFill>
                <a:highlight>
                  <a:srgbClr val="FFFFFF"/>
                </a:highlight>
              </a:rPr>
              <a:t>Adobe-led</a:t>
            </a:r>
            <a:r>
              <a:rPr lang="en-US" altLang="ko" sz="1400" dirty="0">
                <a:solidFill>
                  <a:srgbClr val="111111"/>
                </a:solidFill>
                <a:highlight>
                  <a:srgbClr val="FFFFFF"/>
                </a:highlight>
              </a:rPr>
              <a:t> </a:t>
            </a:r>
            <a:r>
              <a:rPr lang="en-US" altLang="ko" sz="1400" b="1" u="sng" dirty="0">
                <a:solidFill>
                  <a:srgbClr val="111111"/>
                </a:solidFill>
                <a:highlight>
                  <a:srgbClr val="FFFFFF"/>
                </a:highlight>
              </a:rPr>
              <a:t>Content Authenticity Initiative(CAI)</a:t>
            </a:r>
            <a:r>
              <a:rPr lang="en-US" altLang="ko" sz="1400" dirty="0">
                <a:solidFill>
                  <a:srgbClr val="111111"/>
                </a:solidFill>
                <a:highlight>
                  <a:srgbClr val="FFFFFF"/>
                </a:highlight>
              </a:rPr>
              <a:t> [</a:t>
            </a:r>
            <a:r>
              <a:rPr lang="en-US" altLang="ko" sz="1400" dirty="0">
                <a:solidFill>
                  <a:srgbClr val="4F6FCB"/>
                </a:solidFill>
                <a:highlight>
                  <a:srgbClr val="FFFFFF"/>
                </a:highlight>
                <a:uFill>
                  <a:noFill/>
                </a:uFill>
                <a:hlinkClick r:id="rId3">
                  <a:extLst>
                    <a:ext uri="{A12FA001-AC4F-418D-AE19-62706E023703}">
                      <ahyp:hlinkClr xmlns:ahyp="http://schemas.microsoft.com/office/drawing/2018/hyperlinkcolor" val="tx"/>
                    </a:ext>
                  </a:extLst>
                </a:hlinkClick>
              </a:rPr>
              <a:t>https://contentauthenticity.org/</a:t>
            </a:r>
            <a:r>
              <a:rPr lang="en-US" altLang="ko" sz="1400" dirty="0">
                <a:solidFill>
                  <a:srgbClr val="111111"/>
                </a:solidFill>
                <a:highlight>
                  <a:srgbClr val="FFFFFF"/>
                </a:highlight>
              </a:rPr>
              <a:t>] and the </a:t>
            </a:r>
            <a:r>
              <a:rPr lang="en-US" altLang="ko" sz="1400" u="sng" dirty="0">
                <a:solidFill>
                  <a:srgbClr val="111111"/>
                </a:solidFill>
                <a:highlight>
                  <a:srgbClr val="FFFFFF"/>
                </a:highlight>
              </a:rPr>
              <a:t>Microsoft- and BBC-led</a:t>
            </a:r>
            <a:r>
              <a:rPr lang="en-US" altLang="ko" sz="1400" dirty="0">
                <a:solidFill>
                  <a:srgbClr val="111111"/>
                </a:solidFill>
                <a:highlight>
                  <a:srgbClr val="FFFFFF"/>
                </a:highlight>
              </a:rPr>
              <a:t> </a:t>
            </a:r>
            <a:r>
              <a:rPr lang="en-US" altLang="ko" sz="1400" b="1" u="sng" dirty="0">
                <a:solidFill>
                  <a:srgbClr val="111111"/>
                </a:solidFill>
                <a:highlight>
                  <a:srgbClr val="FFFFFF"/>
                </a:highlight>
              </a:rPr>
              <a:t>Project Origin</a:t>
            </a:r>
            <a:r>
              <a:rPr lang="en-US" altLang="ko" sz="1400" dirty="0">
                <a:solidFill>
                  <a:srgbClr val="111111"/>
                </a:solidFill>
                <a:highlight>
                  <a:srgbClr val="FFFFFF"/>
                </a:highlight>
              </a:rPr>
              <a:t> [</a:t>
            </a:r>
            <a:r>
              <a:rPr lang="en-US" altLang="ko" sz="1400" dirty="0">
                <a:solidFill>
                  <a:srgbClr val="4F6FCB"/>
                </a:solidFill>
                <a:highlight>
                  <a:srgbClr val="FFFFFF"/>
                </a:highlight>
                <a:uFill>
                  <a:noFill/>
                </a:uFill>
                <a:hlinkClick r:id="rId4">
                  <a:extLst>
                    <a:ext uri="{A12FA001-AC4F-418D-AE19-62706E023703}">
                      <ahyp:hlinkClr xmlns:ahyp="http://schemas.microsoft.com/office/drawing/2018/hyperlinkcolor" val="tx"/>
                    </a:ext>
                  </a:extLst>
                </a:hlinkClick>
              </a:rPr>
              <a:t>https://www.originproject.info/</a:t>
            </a:r>
            <a:r>
              <a:rPr lang="en-US" altLang="ko" sz="1400" dirty="0">
                <a:solidFill>
                  <a:srgbClr val="111111"/>
                </a:solidFill>
                <a:highlight>
                  <a:srgbClr val="FFFFFF"/>
                </a:highlight>
              </a:rPr>
              <a:t>], unifying technical specifications under a single entity. The CAI is building a system to provide provenance and history for digital media, giving creators a tool to claim authorship and empowering consumers to evaluate whether what they are seeing is trustworthy. Project Origin has its roots in the production and distribution of news. The effort has focused on tackling disinformation in the digital news ecosystem by attaching signals to a piece of content to demonstrate its integrity and making this information available to those using it. With the foundation of the C2PA, technical standards will be unified while these two entities continue to pursue adoption, prototyping and education within their respective communities.</a:t>
            </a:r>
            <a:endParaRPr lang="en-US" altLang="ko-KR" sz="1400" dirty="0">
              <a:solidFill>
                <a:srgbClr val="111111"/>
              </a:solidFill>
              <a:highlight>
                <a:srgbClr val="FFFFFF"/>
              </a:highlight>
            </a:endParaRPr>
          </a:p>
        </p:txBody>
      </p:sp>
      <p:sp>
        <p:nvSpPr>
          <p:cNvPr id="7" name="바닥글 개체 틀 1">
            <a:extLst>
              <a:ext uri="{FF2B5EF4-FFF2-40B4-BE49-F238E27FC236}">
                <a16:creationId xmlns:a16="http://schemas.microsoft.com/office/drawing/2014/main" id="{FF2AC31D-7D44-5CB0-755D-5C0337D0EAC2}"/>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sp>
        <p:nvSpPr>
          <p:cNvPr id="3" name="Google Shape;133;p28">
            <a:extLst>
              <a:ext uri="{FF2B5EF4-FFF2-40B4-BE49-F238E27FC236}">
                <a16:creationId xmlns:a16="http://schemas.microsoft.com/office/drawing/2014/main" id="{CC45C013-B4A7-675E-9FE6-E9F3BA27724A}"/>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https://www.yna.co.kr/view/RPR20210223008000353</a:t>
            </a:r>
            <a:r>
              <a:rPr lang="ko" sz="1000"/>
              <a:t> </a:t>
            </a:r>
            <a:endParaRPr sz="1000"/>
          </a:p>
        </p:txBody>
      </p:sp>
    </p:spTree>
    <p:extLst>
      <p:ext uri="{BB962C8B-B14F-4D97-AF65-F5344CB8AC3E}">
        <p14:creationId xmlns:p14="http://schemas.microsoft.com/office/powerpoint/2010/main" val="2302897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1455-380A-0A69-238B-4914640860E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13FBBE0A-697C-B18D-4B66-DB1212F1BB2F}"/>
              </a:ext>
            </a:extLst>
          </p:cNvPr>
          <p:cNvSpPr>
            <a:spLocks noGrp="1"/>
          </p:cNvSpPr>
          <p:nvPr>
            <p:ph type="title"/>
          </p:nvPr>
        </p:nvSpPr>
        <p:spPr>
          <a:xfrm>
            <a:off x="228600" y="457200"/>
            <a:ext cx="7772400" cy="609599"/>
          </a:xfrm>
        </p:spPr>
        <p:txBody>
          <a:bodyPr/>
          <a:lstStyle/>
          <a:p>
            <a:r>
              <a:rPr lang="en-US" altLang="ko" dirty="0"/>
              <a:t>Timeline of Key </a:t>
            </a:r>
            <a:r>
              <a:rPr lang="ko" altLang="ko-KR" dirty="0"/>
              <a:t>C2PA</a:t>
            </a:r>
            <a:r>
              <a:rPr lang="en-US" altLang="ko" dirty="0"/>
              <a:t> Adoption Milestones</a:t>
            </a:r>
            <a:endParaRPr lang="ko-KR" altLang="en-US" dirty="0"/>
          </a:p>
        </p:txBody>
      </p:sp>
      <p:sp>
        <p:nvSpPr>
          <p:cNvPr id="4" name="슬라이드 번호 개체 틀 3">
            <a:extLst>
              <a:ext uri="{FF2B5EF4-FFF2-40B4-BE49-F238E27FC236}">
                <a16:creationId xmlns:a16="http://schemas.microsoft.com/office/drawing/2014/main" id="{31F97BB8-118B-ABA9-72B9-DA96398DC128}"/>
              </a:ext>
            </a:extLst>
          </p:cNvPr>
          <p:cNvSpPr>
            <a:spLocks noGrp="1"/>
          </p:cNvSpPr>
          <p:nvPr>
            <p:ph type="sldNum" sz="quarter" idx="12"/>
          </p:nvPr>
        </p:nvSpPr>
        <p:spPr/>
        <p:txBody>
          <a:bodyPr/>
          <a:lstStyle/>
          <a:p>
            <a:pPr>
              <a:defRPr/>
            </a:pPr>
            <a:fld id="{2E8BD8E8-FEBE-4B48-A872-D5E72F1EB77B}" type="slidenum">
              <a:rPr lang="en-US" smtClean="0"/>
              <a:pPr>
                <a:defRPr/>
              </a:pPr>
              <a:t>7</a:t>
            </a:fld>
            <a:endParaRPr lang="en-US">
              <a:latin typeface="Myriad Pro" charset="0"/>
            </a:endParaRPr>
          </a:p>
        </p:txBody>
      </p:sp>
      <p:sp>
        <p:nvSpPr>
          <p:cNvPr id="7" name="바닥글 개체 틀 1">
            <a:extLst>
              <a:ext uri="{FF2B5EF4-FFF2-40B4-BE49-F238E27FC236}">
                <a16:creationId xmlns:a16="http://schemas.microsoft.com/office/drawing/2014/main" id="{C0AF3F53-59BC-1C4F-8876-319ECFF480F7}"/>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pic>
        <p:nvPicPr>
          <p:cNvPr id="3" name="Google Shape;146;p29" title="ChatGPT Image 2025년 7월 2일 오전 09_59_22.png">
            <a:extLst>
              <a:ext uri="{FF2B5EF4-FFF2-40B4-BE49-F238E27FC236}">
                <a16:creationId xmlns:a16="http://schemas.microsoft.com/office/drawing/2014/main" id="{13F880D3-D118-CE72-E136-967973976CE8}"/>
              </a:ext>
            </a:extLst>
          </p:cNvPr>
          <p:cNvPicPr preferRelativeResize="0"/>
          <p:nvPr/>
        </p:nvPicPr>
        <p:blipFill rotWithShape="1">
          <a:blip r:embed="rId3">
            <a:alphaModFix/>
          </a:blip>
          <a:srcRect t="10159" b="16906"/>
          <a:stretch/>
        </p:blipFill>
        <p:spPr>
          <a:xfrm>
            <a:off x="1058907" y="1828800"/>
            <a:ext cx="7026186" cy="3416399"/>
          </a:xfrm>
          <a:prstGeom prst="rect">
            <a:avLst/>
          </a:prstGeom>
          <a:noFill/>
          <a:ln>
            <a:noFill/>
          </a:ln>
        </p:spPr>
      </p:pic>
      <p:pic>
        <p:nvPicPr>
          <p:cNvPr id="5" name="Google Shape;149;p29">
            <a:extLst>
              <a:ext uri="{FF2B5EF4-FFF2-40B4-BE49-F238E27FC236}">
                <a16:creationId xmlns:a16="http://schemas.microsoft.com/office/drawing/2014/main" id="{1B0F904C-607A-BD13-438B-BB52BC622017}"/>
              </a:ext>
            </a:extLst>
          </p:cNvPr>
          <p:cNvPicPr preferRelativeResize="0"/>
          <p:nvPr/>
        </p:nvPicPr>
        <p:blipFill>
          <a:blip r:embed="rId4">
            <a:alphaModFix/>
          </a:blip>
          <a:stretch>
            <a:fillRect/>
          </a:stretch>
        </p:blipFill>
        <p:spPr>
          <a:xfrm>
            <a:off x="3489690" y="5245200"/>
            <a:ext cx="1283875" cy="360650"/>
          </a:xfrm>
          <a:prstGeom prst="rect">
            <a:avLst/>
          </a:prstGeom>
          <a:noFill/>
          <a:ln>
            <a:noFill/>
          </a:ln>
        </p:spPr>
      </p:pic>
      <p:sp>
        <p:nvSpPr>
          <p:cNvPr id="6" name="Google Shape;145;p29">
            <a:extLst>
              <a:ext uri="{FF2B5EF4-FFF2-40B4-BE49-F238E27FC236}">
                <a16:creationId xmlns:a16="http://schemas.microsoft.com/office/drawing/2014/main" id="{46D01BD8-B0F1-02E9-5F7C-BB0E18359ED5}"/>
              </a:ext>
            </a:extLst>
          </p:cNvPr>
          <p:cNvSpPr txBox="1"/>
          <p:nvPr/>
        </p:nvSpPr>
        <p:spPr>
          <a:xfrm>
            <a:off x="0" y="5833500"/>
            <a:ext cx="914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5"/>
              </a:rPr>
              <a:t>https://mys.mapyourshow.com/mys_shared/nab24/handouts/C2PA%20Summary.pdf</a:t>
            </a:r>
            <a:r>
              <a:rPr lang="ko" sz="1000"/>
              <a:t> </a:t>
            </a:r>
            <a:endParaRPr sz="1000"/>
          </a:p>
        </p:txBody>
      </p:sp>
    </p:spTree>
    <p:extLst>
      <p:ext uri="{BB962C8B-B14F-4D97-AF65-F5344CB8AC3E}">
        <p14:creationId xmlns:p14="http://schemas.microsoft.com/office/powerpoint/2010/main" val="359485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9B46F-F2A4-17CF-9555-749CE52E1A4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A7F5D53-891B-458C-050D-F39CA2C1803A}"/>
              </a:ext>
            </a:extLst>
          </p:cNvPr>
          <p:cNvSpPr>
            <a:spLocks noGrp="1"/>
          </p:cNvSpPr>
          <p:nvPr>
            <p:ph type="title"/>
          </p:nvPr>
        </p:nvSpPr>
        <p:spPr>
          <a:xfrm>
            <a:off x="228600" y="457200"/>
            <a:ext cx="7772400" cy="609599"/>
          </a:xfrm>
        </p:spPr>
        <p:txBody>
          <a:bodyPr/>
          <a:lstStyle/>
          <a:p>
            <a:r>
              <a:rPr lang="ko" altLang="ko-KR" dirty="0"/>
              <a:t>Coalition for Content </a:t>
            </a:r>
            <a:br>
              <a:rPr lang="en-US" altLang="ko" dirty="0"/>
            </a:br>
            <a:r>
              <a:rPr lang="ko" altLang="ko-KR" dirty="0"/>
              <a:t>Provenance and Authenticity(C2PA)</a:t>
            </a:r>
            <a:endParaRPr lang="ko-KR" altLang="en-US" dirty="0"/>
          </a:p>
        </p:txBody>
      </p:sp>
      <p:sp>
        <p:nvSpPr>
          <p:cNvPr id="4" name="슬라이드 번호 개체 틀 3">
            <a:extLst>
              <a:ext uri="{FF2B5EF4-FFF2-40B4-BE49-F238E27FC236}">
                <a16:creationId xmlns:a16="http://schemas.microsoft.com/office/drawing/2014/main" id="{CEB3BE16-D7A0-5F2F-B8A8-9A683C7127AC}"/>
              </a:ext>
            </a:extLst>
          </p:cNvPr>
          <p:cNvSpPr>
            <a:spLocks noGrp="1"/>
          </p:cNvSpPr>
          <p:nvPr>
            <p:ph type="sldNum" sz="quarter" idx="12"/>
          </p:nvPr>
        </p:nvSpPr>
        <p:spPr/>
        <p:txBody>
          <a:bodyPr/>
          <a:lstStyle/>
          <a:p>
            <a:pPr>
              <a:defRPr/>
            </a:pPr>
            <a:fld id="{2E8BD8E8-FEBE-4B48-A872-D5E72F1EB77B}" type="slidenum">
              <a:rPr lang="en-US" smtClean="0"/>
              <a:pPr>
                <a:defRPr/>
              </a:pPr>
              <a:t>8</a:t>
            </a:fld>
            <a:endParaRPr lang="en-US">
              <a:latin typeface="Myriad Pro" charset="0"/>
            </a:endParaRPr>
          </a:p>
        </p:txBody>
      </p:sp>
      <p:sp>
        <p:nvSpPr>
          <p:cNvPr id="7" name="바닥글 개체 틀 1">
            <a:extLst>
              <a:ext uri="{FF2B5EF4-FFF2-40B4-BE49-F238E27FC236}">
                <a16:creationId xmlns:a16="http://schemas.microsoft.com/office/drawing/2014/main" id="{E26C8164-3E15-64EF-6DFF-75D37A23134F}"/>
              </a:ext>
            </a:extLst>
          </p:cNvPr>
          <p:cNvSpPr>
            <a:spLocks noGrp="1"/>
          </p:cNvSpPr>
          <p:nvPr>
            <p:ph type="ftr" sz="quarter" idx="11"/>
          </p:nvPr>
        </p:nvSpPr>
        <p:spPr>
          <a:xfrm>
            <a:off x="457200" y="6610350"/>
            <a:ext cx="8229600" cy="247650"/>
          </a:xfrm>
        </p:spPr>
        <p:txBody>
          <a:bodyPr/>
          <a:lstStyle/>
          <a:p>
            <a:pPr>
              <a:defRPr/>
            </a:pPr>
            <a:r>
              <a:rPr lang="en-US"/>
              <a:t>3079-25-0048-00-0008-Coalition for Content Provenance and Authenticity</a:t>
            </a:r>
            <a:endParaRPr lang="en-US" dirty="0"/>
          </a:p>
        </p:txBody>
      </p:sp>
      <p:grpSp>
        <p:nvGrpSpPr>
          <p:cNvPr id="6" name="Google Shape;156;p30">
            <a:extLst>
              <a:ext uri="{FF2B5EF4-FFF2-40B4-BE49-F238E27FC236}">
                <a16:creationId xmlns:a16="http://schemas.microsoft.com/office/drawing/2014/main" id="{4ADF9A1B-D1B1-5F62-3875-F428FA1ED776}"/>
              </a:ext>
            </a:extLst>
          </p:cNvPr>
          <p:cNvGrpSpPr/>
          <p:nvPr/>
        </p:nvGrpSpPr>
        <p:grpSpPr>
          <a:xfrm>
            <a:off x="1143000" y="2362200"/>
            <a:ext cx="6967950" cy="1882425"/>
            <a:chOff x="1088025" y="1565950"/>
            <a:chExt cx="6967950" cy="1882425"/>
          </a:xfrm>
        </p:grpSpPr>
        <p:sp>
          <p:nvSpPr>
            <p:cNvPr id="8" name="Google Shape;157;p30">
              <a:extLst>
                <a:ext uri="{FF2B5EF4-FFF2-40B4-BE49-F238E27FC236}">
                  <a16:creationId xmlns:a16="http://schemas.microsoft.com/office/drawing/2014/main" id="{CCBF9DC3-4086-E33A-0651-E9E0DD75494B}"/>
                </a:ext>
              </a:extLst>
            </p:cNvPr>
            <p:cNvSpPr txBox="1"/>
            <p:nvPr/>
          </p:nvSpPr>
          <p:spPr>
            <a:xfrm>
              <a:off x="1088025" y="1565950"/>
              <a:ext cx="1659900" cy="437400"/>
            </a:xfrm>
            <a:prstGeom prst="rect">
              <a:avLst/>
            </a:prstGeom>
            <a:solidFill>
              <a:srgbClr val="F9CB9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600" dirty="0">
                  <a:solidFill>
                    <a:schemeClr val="dk1"/>
                  </a:solidFill>
                </a:rPr>
                <a:t>C2PA</a:t>
              </a:r>
              <a:endParaRPr sz="1800" dirty="0">
                <a:solidFill>
                  <a:schemeClr val="dk1"/>
                </a:solidFill>
              </a:endParaRPr>
            </a:p>
          </p:txBody>
        </p:sp>
        <p:sp>
          <p:nvSpPr>
            <p:cNvPr id="9" name="Google Shape;158;p30">
              <a:extLst>
                <a:ext uri="{FF2B5EF4-FFF2-40B4-BE49-F238E27FC236}">
                  <a16:creationId xmlns:a16="http://schemas.microsoft.com/office/drawing/2014/main" id="{D0974B85-4111-D959-91A9-9AE3801A49D0}"/>
                </a:ext>
              </a:extLst>
            </p:cNvPr>
            <p:cNvSpPr txBox="1"/>
            <p:nvPr/>
          </p:nvSpPr>
          <p:spPr>
            <a:xfrm>
              <a:off x="3742050" y="1565950"/>
              <a:ext cx="1659900" cy="437400"/>
            </a:xfrm>
            <a:prstGeom prst="rect">
              <a:avLst/>
            </a:prstGeom>
            <a:solidFill>
              <a:srgbClr val="F9CB9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600" dirty="0">
                  <a:solidFill>
                    <a:schemeClr val="dk1"/>
                  </a:solidFill>
                </a:rPr>
                <a:t>Standard</a:t>
              </a:r>
              <a:endParaRPr sz="1800" dirty="0">
                <a:solidFill>
                  <a:schemeClr val="dk1"/>
                </a:solidFill>
              </a:endParaRPr>
            </a:p>
          </p:txBody>
        </p:sp>
        <p:sp>
          <p:nvSpPr>
            <p:cNvPr id="10" name="Google Shape;159;p30">
              <a:extLst>
                <a:ext uri="{FF2B5EF4-FFF2-40B4-BE49-F238E27FC236}">
                  <a16:creationId xmlns:a16="http://schemas.microsoft.com/office/drawing/2014/main" id="{B418FCF2-4985-ED05-3407-A40228AC0C96}"/>
                </a:ext>
              </a:extLst>
            </p:cNvPr>
            <p:cNvSpPr txBox="1"/>
            <p:nvPr/>
          </p:nvSpPr>
          <p:spPr>
            <a:xfrm>
              <a:off x="6396075" y="1565950"/>
              <a:ext cx="1659900" cy="437400"/>
            </a:xfrm>
            <a:prstGeom prst="rect">
              <a:avLst/>
            </a:prstGeom>
            <a:solidFill>
              <a:srgbClr val="F9CB9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ko" sz="1600" dirty="0">
                  <a:solidFill>
                    <a:schemeClr val="dk1"/>
                  </a:solidFill>
                </a:rPr>
                <a:t>Implementors</a:t>
              </a:r>
              <a:endParaRPr sz="1600" dirty="0">
                <a:solidFill>
                  <a:schemeClr val="dk1"/>
                </a:solidFill>
              </a:endParaRPr>
            </a:p>
          </p:txBody>
        </p:sp>
        <p:sp>
          <p:nvSpPr>
            <p:cNvPr id="11" name="Google Shape;160;p30">
              <a:extLst>
                <a:ext uri="{FF2B5EF4-FFF2-40B4-BE49-F238E27FC236}">
                  <a16:creationId xmlns:a16="http://schemas.microsoft.com/office/drawing/2014/main" id="{D16B39CB-900C-FE06-082F-1D0E40072B54}"/>
                </a:ext>
              </a:extLst>
            </p:cNvPr>
            <p:cNvSpPr txBox="1"/>
            <p:nvPr/>
          </p:nvSpPr>
          <p:spPr>
            <a:xfrm>
              <a:off x="1088025" y="2174250"/>
              <a:ext cx="1659900" cy="127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sz="1200">
                  <a:solidFill>
                    <a:schemeClr val="dk1"/>
                  </a:solidFill>
                </a:rPr>
                <a:t>Adobe, Microsoft, Intel, Truepic, ARM, Witness, Fastly, CLink...</a:t>
              </a:r>
              <a:endParaRPr sz="1200">
                <a:solidFill>
                  <a:schemeClr val="dk1"/>
                </a:solidFill>
              </a:endParaRPr>
            </a:p>
            <a:p>
              <a:pPr marL="0" lvl="0" indent="0" algn="ctr" rtl="0">
                <a:spcBef>
                  <a:spcPts val="0"/>
                </a:spcBef>
                <a:spcAft>
                  <a:spcPts val="0"/>
                </a:spcAft>
                <a:buNone/>
              </a:pPr>
              <a:endParaRPr sz="1200">
                <a:solidFill>
                  <a:schemeClr val="dk1"/>
                </a:solidFill>
              </a:endParaRPr>
            </a:p>
          </p:txBody>
        </p:sp>
        <p:sp>
          <p:nvSpPr>
            <p:cNvPr id="12" name="Google Shape;161;p30">
              <a:extLst>
                <a:ext uri="{FF2B5EF4-FFF2-40B4-BE49-F238E27FC236}">
                  <a16:creationId xmlns:a16="http://schemas.microsoft.com/office/drawing/2014/main" id="{2D5BF5CE-E54C-B738-AA10-D614F18991F5}"/>
                </a:ext>
              </a:extLst>
            </p:cNvPr>
            <p:cNvSpPr txBox="1"/>
            <p:nvPr/>
          </p:nvSpPr>
          <p:spPr>
            <a:xfrm>
              <a:off x="6396075" y="2108575"/>
              <a:ext cx="1659900" cy="1339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sz="1200">
                  <a:solidFill>
                    <a:schemeClr val="dk1"/>
                  </a:solidFill>
                </a:rPr>
                <a:t>In the software and hardware, for example a Truepic Camera, or Adobe's Photoshop</a:t>
              </a:r>
              <a:endParaRPr sz="1200">
                <a:solidFill>
                  <a:schemeClr val="dk1"/>
                </a:solidFill>
              </a:endParaRPr>
            </a:p>
          </p:txBody>
        </p:sp>
        <p:cxnSp>
          <p:nvCxnSpPr>
            <p:cNvPr id="13" name="Google Shape;162;p30">
              <a:extLst>
                <a:ext uri="{FF2B5EF4-FFF2-40B4-BE49-F238E27FC236}">
                  <a16:creationId xmlns:a16="http://schemas.microsoft.com/office/drawing/2014/main" id="{760AADAD-94E1-9F53-B75B-565DCE42DE28}"/>
                </a:ext>
              </a:extLst>
            </p:cNvPr>
            <p:cNvCxnSpPr>
              <a:stCxn id="8" idx="3"/>
              <a:endCxn id="9" idx="1"/>
            </p:cNvCxnSpPr>
            <p:nvPr/>
          </p:nvCxnSpPr>
          <p:spPr>
            <a:xfrm>
              <a:off x="2747925" y="1784650"/>
              <a:ext cx="994200" cy="0"/>
            </a:xfrm>
            <a:prstGeom prst="straightConnector1">
              <a:avLst/>
            </a:prstGeom>
            <a:noFill/>
            <a:ln w="9525" cap="flat" cmpd="sng">
              <a:solidFill>
                <a:schemeClr val="dk2"/>
              </a:solidFill>
              <a:prstDash val="solid"/>
              <a:round/>
              <a:headEnd type="none" w="med" len="med"/>
              <a:tailEnd type="triangle" w="med" len="med"/>
            </a:ln>
          </p:spPr>
        </p:cxnSp>
        <p:cxnSp>
          <p:nvCxnSpPr>
            <p:cNvPr id="14" name="Google Shape;163;p30">
              <a:extLst>
                <a:ext uri="{FF2B5EF4-FFF2-40B4-BE49-F238E27FC236}">
                  <a16:creationId xmlns:a16="http://schemas.microsoft.com/office/drawing/2014/main" id="{E483F316-7DB7-E007-EEEC-242165306725}"/>
                </a:ext>
              </a:extLst>
            </p:cNvPr>
            <p:cNvCxnSpPr/>
            <p:nvPr/>
          </p:nvCxnSpPr>
          <p:spPr>
            <a:xfrm>
              <a:off x="5401950" y="1784650"/>
              <a:ext cx="994200" cy="0"/>
            </a:xfrm>
            <a:prstGeom prst="straightConnector1">
              <a:avLst/>
            </a:prstGeom>
            <a:noFill/>
            <a:ln w="9525" cap="flat" cmpd="sng">
              <a:solidFill>
                <a:schemeClr val="dk2"/>
              </a:solidFill>
              <a:prstDash val="solid"/>
              <a:round/>
              <a:headEnd type="none" w="med" len="med"/>
              <a:tailEnd type="triangle" w="med" len="med"/>
            </a:ln>
          </p:spPr>
        </p:cxnSp>
      </p:grpSp>
      <p:pic>
        <p:nvPicPr>
          <p:cNvPr id="15" name="Google Shape;165;p30">
            <a:extLst>
              <a:ext uri="{FF2B5EF4-FFF2-40B4-BE49-F238E27FC236}">
                <a16:creationId xmlns:a16="http://schemas.microsoft.com/office/drawing/2014/main" id="{1ADD9C91-5139-96DF-5492-31395AF5F4AB}"/>
              </a:ext>
            </a:extLst>
          </p:cNvPr>
          <p:cNvPicPr preferRelativeResize="0"/>
          <p:nvPr/>
        </p:nvPicPr>
        <p:blipFill>
          <a:blip r:embed="rId3">
            <a:alphaModFix/>
          </a:blip>
          <a:stretch>
            <a:fillRect/>
          </a:stretch>
        </p:blipFill>
        <p:spPr>
          <a:xfrm>
            <a:off x="3438363" y="4027268"/>
            <a:ext cx="2377224" cy="595200"/>
          </a:xfrm>
          <a:prstGeom prst="rect">
            <a:avLst/>
          </a:prstGeom>
          <a:noFill/>
          <a:ln>
            <a:noFill/>
          </a:ln>
        </p:spPr>
      </p:pic>
      <p:sp>
        <p:nvSpPr>
          <p:cNvPr id="3" name="Google Shape;164;p30">
            <a:extLst>
              <a:ext uri="{FF2B5EF4-FFF2-40B4-BE49-F238E27FC236}">
                <a16:creationId xmlns:a16="http://schemas.microsoft.com/office/drawing/2014/main" id="{537E8C15-6C36-D934-B5E3-A7A9EE7F511C}"/>
              </a:ext>
            </a:extLst>
          </p:cNvPr>
          <p:cNvSpPr txBox="1"/>
          <p:nvPr/>
        </p:nvSpPr>
        <p:spPr>
          <a:xfrm>
            <a:off x="0" y="567960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000" u="sng">
                <a:solidFill>
                  <a:schemeClr val="hlink"/>
                </a:solidFill>
                <a:hlinkClick r:id="rId4"/>
              </a:rPr>
              <a:t>https://blog.witness.org/2021/12/witness-and-the-c2pa-harms-and-misuse-assessment-process/</a:t>
            </a:r>
            <a:r>
              <a:rPr lang="ko" sz="1000"/>
              <a:t> </a:t>
            </a:r>
            <a:endParaRPr sz="1000"/>
          </a:p>
          <a:p>
            <a:pPr marL="0" lvl="0" indent="0" algn="l" rtl="0">
              <a:spcBef>
                <a:spcPts val="0"/>
              </a:spcBef>
              <a:spcAft>
                <a:spcPts val="0"/>
              </a:spcAft>
              <a:buNone/>
            </a:pPr>
            <a:r>
              <a:rPr lang="ko" sz="1000" u="sng">
                <a:solidFill>
                  <a:schemeClr val="hlink"/>
                </a:solidFill>
                <a:hlinkClick r:id="rId5"/>
              </a:rPr>
              <a:t>https://www.slideshare.net/slideshow/c2pa-specifications-and-harms-and-misuse-assessment/250745426</a:t>
            </a:r>
            <a:r>
              <a:rPr lang="ko" sz="1000"/>
              <a:t> </a:t>
            </a:r>
            <a:endParaRPr sz="1000"/>
          </a:p>
        </p:txBody>
      </p:sp>
    </p:spTree>
    <p:extLst>
      <p:ext uri="{BB962C8B-B14F-4D97-AF65-F5344CB8AC3E}">
        <p14:creationId xmlns:p14="http://schemas.microsoft.com/office/powerpoint/2010/main" val="2397091899"/>
      </p:ext>
    </p:extLst>
  </p:cSld>
  <p:clrMapOvr>
    <a:masterClrMapping/>
  </p:clrMapOvr>
</p:sld>
</file>

<file path=ppt/theme/theme1.xml><?xml version="1.0" encoding="utf-8"?>
<a:theme xmlns:a="http://schemas.openxmlformats.org/drawingml/2006/main" name="IEEE-SA Powerpoint Template">
  <a:themeElements>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clrMap bg1="lt1" tx1="dk1" bg2="lt2" tx2="dk2" accent1="accent1" accent2="accent2" accent3="accent3" accent4="accent4" accent5="accent5" accent6="accent6" hlink="hlink" folHlink="folHlink"/>
    </a:extraClrScheme>
    <a:extraClrScheme>
      <a:clrScheme name="Blank Presentation 2">
        <a:dk1>
          <a:srgbClr val="A6B4AC"/>
        </a:dk1>
        <a:lt1>
          <a:srgbClr val="FFFFFF"/>
        </a:lt1>
        <a:dk2>
          <a:srgbClr val="000000"/>
        </a:dk2>
        <a:lt2>
          <a:srgbClr val="FFFFFF"/>
        </a:lt2>
        <a:accent1>
          <a:srgbClr val="0066A1"/>
        </a:accent1>
        <a:accent2>
          <a:srgbClr val="009FDA"/>
        </a:accent2>
        <a:accent3>
          <a:srgbClr val="AAAAAA"/>
        </a:accent3>
        <a:accent4>
          <a:srgbClr val="DADADA"/>
        </a:accent4>
        <a:accent5>
          <a:srgbClr val="AAB8CD"/>
        </a:accent5>
        <a:accent6>
          <a:srgbClr val="0090C5"/>
        </a:accent6>
        <a:hlink>
          <a:srgbClr val="CC1239"/>
        </a:hlink>
        <a:folHlink>
          <a:srgbClr val="FDC82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EEE-SA Powerpoint Template">
  <a:themeElements>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clrMap bg1="lt1" tx1="dk1" bg2="lt2" tx2="dk2" accent1="accent1" accent2="accent2" accent3="accent3" accent4="accent4" accent5="accent5" accent6="accent6" hlink="hlink" folHlink="folHlink"/>
    </a:extraClrScheme>
    <a:extraClrScheme>
      <a:clrScheme name="Blank Presentation 2">
        <a:dk1>
          <a:srgbClr val="A6B4AC"/>
        </a:dk1>
        <a:lt1>
          <a:srgbClr val="FFFFFF"/>
        </a:lt1>
        <a:dk2>
          <a:srgbClr val="000000"/>
        </a:dk2>
        <a:lt2>
          <a:srgbClr val="FFFFFF"/>
        </a:lt2>
        <a:accent1>
          <a:srgbClr val="0066A1"/>
        </a:accent1>
        <a:accent2>
          <a:srgbClr val="009FDA"/>
        </a:accent2>
        <a:accent3>
          <a:srgbClr val="AAAAAA"/>
        </a:accent3>
        <a:accent4>
          <a:srgbClr val="DADADA"/>
        </a:accent4>
        <a:accent5>
          <a:srgbClr val="AAB8CD"/>
        </a:accent5>
        <a:accent6>
          <a:srgbClr val="0090C5"/>
        </a:accent6>
        <a:hlink>
          <a:srgbClr val="CC1239"/>
        </a:hlink>
        <a:folHlink>
          <a:srgbClr val="FDC82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1624</TotalTime>
  <Words>5505</Words>
  <Application>Microsoft Office PowerPoint</Application>
  <PresentationFormat>화면 슬라이드 쇼(4:3)</PresentationFormat>
  <Paragraphs>368</Paragraphs>
  <Slides>38</Slides>
  <Notes>36</Notes>
  <HiddenSlides>0</HiddenSlides>
  <MMClips>2</MMClips>
  <ScaleCrop>false</ScaleCrop>
  <HeadingPairs>
    <vt:vector size="6" baseType="variant">
      <vt:variant>
        <vt:lpstr>사용한 글꼴</vt:lpstr>
      </vt:variant>
      <vt:variant>
        <vt:i4>7</vt:i4>
      </vt:variant>
      <vt:variant>
        <vt:lpstr>테마</vt:lpstr>
      </vt:variant>
      <vt:variant>
        <vt:i4>4</vt:i4>
      </vt:variant>
      <vt:variant>
        <vt:lpstr>슬라이드 제목</vt:lpstr>
      </vt:variant>
      <vt:variant>
        <vt:i4>38</vt:i4>
      </vt:variant>
    </vt:vector>
  </HeadingPairs>
  <TitlesOfParts>
    <vt:vector size="49" baseType="lpstr">
      <vt:lpstr>Geneva</vt:lpstr>
      <vt:lpstr>ＭＳ Ｐゴシック</vt:lpstr>
      <vt:lpstr>Myriad Pro</vt:lpstr>
      <vt:lpstr>맑은 고딕</vt:lpstr>
      <vt:lpstr>Arial</vt:lpstr>
      <vt:lpstr>Times New Roman</vt:lpstr>
      <vt:lpstr>Verdana</vt:lpstr>
      <vt:lpstr>IEEE-SA Powerpoint Template</vt:lpstr>
      <vt:lpstr>Office 테마</vt:lpstr>
      <vt:lpstr>1_Office 테마</vt:lpstr>
      <vt:lpstr>1_IEEE-SA Powerpoint Template</vt:lpstr>
      <vt:lpstr>Coalition for Content  Provenance and Authenticity</vt:lpstr>
      <vt:lpstr>IEEE 3079 Human Factors for Immersive Content Working Group</vt:lpstr>
      <vt:lpstr>IEEE 3079 Human Factors for Immersive Content Working Group Beom-Ryeol Lee, lbr@etri.re.kr</vt:lpstr>
      <vt:lpstr>Coalition for Content  Provenance and Authenticity</vt:lpstr>
      <vt:lpstr>Coalition for Content  Provenance and Authenticity</vt:lpstr>
      <vt:lpstr>Coalition for Content  Provenance and Authenticity(C2PA)</vt:lpstr>
      <vt:lpstr>Coalition for Content  Provenance and Authenticity(C2PA)</vt:lpstr>
      <vt:lpstr>Timeline of Key C2PA Adoption Milestones</vt:lpstr>
      <vt:lpstr>Coalition for Content  Provenance and Authenticity(C2PA)</vt:lpstr>
      <vt:lpstr>How Tamper-Evident Provenance Works</vt:lpstr>
      <vt:lpstr>Provenance of digital assets across platforms</vt:lpstr>
      <vt:lpstr>ChatGPT C2PA</vt:lpstr>
      <vt:lpstr>ChatGPT C2PA</vt:lpstr>
      <vt:lpstr>Adobe Firefly C2PA</vt:lpstr>
      <vt:lpstr>Content Authenticity Initiative on X</vt:lpstr>
      <vt:lpstr>The Best Inventions of 2022 TIME</vt:lpstr>
      <vt:lpstr>YouTube announced new content guidelines </vt:lpstr>
      <vt:lpstr>BBC Verify C2PA</vt:lpstr>
      <vt:lpstr>WITNESS</vt:lpstr>
      <vt:lpstr>WITNESS</vt:lpstr>
      <vt:lpstr>Human rights defender workflows</vt:lpstr>
      <vt:lpstr>Harm Modeling</vt:lpstr>
      <vt:lpstr>Potential harmsPotential harms</vt:lpstr>
      <vt:lpstr>Coalition for Content  Provenance and Authenticity</vt:lpstr>
      <vt:lpstr>Coalition for Content  Provenance and Authenticity</vt:lpstr>
      <vt:lpstr>Examples of Claims</vt:lpstr>
      <vt:lpstr>Insights into Coalition for Content  Provenance and Authenticity(C2PA)</vt:lpstr>
      <vt:lpstr>Insights into Coalition for Content  Provenance and Authenticity(C2PA)</vt:lpstr>
      <vt:lpstr>Insights into Coalition for Content  Provenance and Authenticity(C2PA)</vt:lpstr>
      <vt:lpstr>Coalition for Content  Provenance and Authenticity</vt:lpstr>
      <vt:lpstr>C2PA Membership</vt:lpstr>
      <vt:lpstr>Smart Glasses</vt:lpstr>
      <vt:lpstr>Smart Glasses</vt:lpstr>
      <vt:lpstr>Smart Glasses</vt:lpstr>
      <vt:lpstr>Smart Glasses</vt:lpstr>
      <vt:lpstr>SynthID</vt:lpstr>
      <vt:lpstr>Smart Glasses –  Personal Information Protection</vt:lpstr>
      <vt:lpstr>PowerPoint 프레젠테이션</vt:lpstr>
    </vt:vector>
  </TitlesOfParts>
  <Manager/>
  <Company>IEEE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 Using a Light Image</dc:title>
  <dc:creator>jkenny</dc:creator>
  <cp:lastModifiedBy>byunggook lee</cp:lastModifiedBy>
  <cp:revision>520</cp:revision>
  <cp:lastPrinted>2023-10-18T07:01:50Z</cp:lastPrinted>
  <dcterms:created xsi:type="dcterms:W3CDTF">2014-10-13T13:02:20Z</dcterms:created>
  <dcterms:modified xsi:type="dcterms:W3CDTF">2025-07-21T11:56:02Z</dcterms:modified>
  <cp:version/>
</cp:coreProperties>
</file>