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37"/>
  </p:notesMasterIdLst>
  <p:handoutMasterIdLst>
    <p:handoutMasterId r:id="rId38"/>
  </p:handoutMasterIdLst>
  <p:sldIdLst>
    <p:sldId id="325" r:id="rId4"/>
    <p:sldId id="365" r:id="rId5"/>
    <p:sldId id="366" r:id="rId6"/>
    <p:sldId id="375" r:id="rId7"/>
    <p:sldId id="395" r:id="rId8"/>
    <p:sldId id="460" r:id="rId9"/>
    <p:sldId id="414" r:id="rId10"/>
    <p:sldId id="474" r:id="rId11"/>
    <p:sldId id="473" r:id="rId12"/>
    <p:sldId id="491" r:id="rId13"/>
    <p:sldId id="492" r:id="rId14"/>
    <p:sldId id="475" r:id="rId15"/>
    <p:sldId id="480" r:id="rId16"/>
    <p:sldId id="476" r:id="rId17"/>
    <p:sldId id="464" r:id="rId18"/>
    <p:sldId id="478" r:id="rId19"/>
    <p:sldId id="477" r:id="rId20"/>
    <p:sldId id="479" r:id="rId21"/>
    <p:sldId id="481" r:id="rId22"/>
    <p:sldId id="482" r:id="rId23"/>
    <p:sldId id="483" r:id="rId24"/>
    <p:sldId id="500" r:id="rId25"/>
    <p:sldId id="495" r:id="rId26"/>
    <p:sldId id="494" r:id="rId27"/>
    <p:sldId id="493" r:id="rId28"/>
    <p:sldId id="501" r:id="rId29"/>
    <p:sldId id="499" r:id="rId30"/>
    <p:sldId id="497" r:id="rId31"/>
    <p:sldId id="422" r:id="rId32"/>
    <p:sldId id="470" r:id="rId33"/>
    <p:sldId id="490" r:id="rId34"/>
    <p:sldId id="401" r:id="rId35"/>
    <p:sldId id="356" r:id="rId36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5" autoAdjust="0"/>
    <p:restoredTop sz="94660"/>
  </p:normalViewPr>
  <p:slideViewPr>
    <p:cSldViewPr>
      <p:cViewPr varScale="1">
        <p:scale>
          <a:sx n="133" d="100"/>
          <a:sy n="133" d="100"/>
        </p:scale>
        <p:origin x="120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Month 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E2D12AD0-39D7-481D-A90E-51416BE1228E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1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3079-21-0017-01-0000-Session-17-WG-Closing-Plenary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3079-21-0017-01-0000-Session-17-WG-Closing-Plenary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3079-21-0017-01-0000-Session-17-WG-Closing-Plenary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3079-21-0017-01-0000-Session-17-WG-Closing-Plenary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3079-21-0017-01-0000-Session-17-WG-Closing-Plenary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3079-21-0017-01-0000-Session-17-WG-Closing-Plenary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3079-21-0017-01-0000-Session-17-WG-Closing-Plenary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3079-21-0017-01-0000-Session-17-WG-Closing-Plenary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3079-21-0017-01-0000-Session-17-WG-Closing-Plenary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P3079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#17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F28D1E9-EE41-4F94-AE1D-ACD6A1CD2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3079-21-0010-00-0000-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1st Resolution for Technical Comment of The IEEE P3079-2020’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Dong Il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3343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F28D1E9-EE41-4F94-AE1D-ACD6A1CD2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3079-21-0011-00-0000-2nd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Resolution for Technical Comment of The IEEE P3079-2020’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Lim, 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0204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F28D1E9-EE41-4F94-AE1D-ACD6A1CD2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document ‘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3079-21-0009-00-0001-Experiment-for-VR-Sickness-by-Motion-to-Photon-MTP-Latency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Lim, 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Yoon,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Sangcheol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6985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5FC8FFC-5D56-4244-9E40-4E34CC3C16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3079-21-0012-00-0000-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3rd Resolution for Technical Comment of The IEEE P3079-2020’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Dong Il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7871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#9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F28D1E9-EE41-4F94-AE1D-ACD6A1CD2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3079-21-0007-00-0002-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Standardization action plan for IEEE P3079.2’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8469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#10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‘3079-21-0003-00-0002-Reference Model of the Hardware System for Immersive Fitness Content’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398407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</a:t>
            </a:r>
            <a:r>
              <a:rPr lang="fr-FR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3079-21-0015-00-0000-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4th Resolution for Technical Comment of The IEEE P3079-2020’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579073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‘3079-21-0014-01-0002-Table of Contents of the IEEE P3079.2 standard’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4070958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‘3079-21-0013-00-0002-Definitions, acronyms, and abbreviations’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Yoon,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Kyoungro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860738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#14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‘3079-21-0004-00-0002-Reference Model of the Software System for Immersive Fitness Content’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Bae, Hyo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Chul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65012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#15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19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‘3079-21-0005-00-0002-Symbol System of User Recognition Information for Interactive Content’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Yoon,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Kyoungro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476274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#16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20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3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</a:t>
            </a:r>
            <a:r>
              <a:rPr lang="fr-FR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3079-21-0016-00-0000-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5th Resolution for Technical Comment of The IEEE P3079-2020’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Lim, 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1927849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#17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21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3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</a:t>
            </a:r>
            <a:r>
              <a:rPr lang="fr-FR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3079-21-0019-00-0000-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Final Resolution for Technical Comment of The IEEE P3079-2020’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Lim, 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4432669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#18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22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3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‘3079-21-0020-00-0001-VR Sickness Parameter-Discussion on a FOV Study’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Yoon,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Sangcheol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Lim, 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32121779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#19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23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3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</a:t>
            </a:r>
            <a:r>
              <a:rPr lang="fr-FR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3079-21-0006-00-0002-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I/O Interactive Guideline of Content &amp; User’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Bae, Hyo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Chul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733252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#20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24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3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</a:t>
            </a:r>
            <a:r>
              <a:rPr lang="fr-FR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3079-21-008-00-0002-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Human body key point data format for Mixed Reality Motion Recognition’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Yoon,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Kyoungro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Lim, 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9038600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3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</a:t>
            </a:r>
            <a:r>
              <a:rPr lang="fr-FR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3079-21-21-01-0001-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3079.1 TG Meeting Summary’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Yoon,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Sangcheol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34874819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26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3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</a:t>
            </a:r>
            <a:r>
              <a:rPr lang="fr-FR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3079-21-018-00-0002-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Session #17 3079.2 TG Meeting Summary’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Bae, Hyo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Chul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40264445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27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3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‘3079-21-0017-00-0000-Session-17-WG-Closing-Plenary’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Bae, Hyo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Chul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3925208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28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572001"/>
              </p:ext>
            </p:extLst>
          </p:nvPr>
        </p:nvGraphicFramePr>
        <p:xfrm>
          <a:off x="952500" y="1295400"/>
          <a:ext cx="7239000" cy="3683000"/>
        </p:xfrm>
        <a:graphic>
          <a:graphicData uri="http://schemas.openxmlformats.org/drawingml/2006/table">
            <a:tbl>
              <a:tblPr firstRow="1" firstCol="1" bandRow="1"/>
              <a:tblGrid>
                <a:gridCol w="266700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Name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Affiliation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78702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Seo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, Dong Il Dillon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DTCP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7168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Jeong,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Sangkwon Peter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Inc.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599406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Lee,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Beom-Ryeol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404497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Lim,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Hyun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Kyoon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KRISS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05369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Nam,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HyeonWoo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Dongduk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Women’s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45056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Son,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Wookho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770106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Yoon,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Kyoungro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07895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Bae, Hyo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Chul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75099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Yoon,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Sangcheol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Daejeon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2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882697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3079 Session #17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2021-02-04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Seo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Dong Il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DTCP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+82 10 3135 3194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dillon.seo@dtcp.capital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Seo</a:t>
            </a:r>
            <a:r>
              <a:rPr lang="en-US" altLang="ko-KR" sz="1800" dirty="0"/>
              <a:t>, Dong Il Dillon, </a:t>
            </a:r>
            <a:r>
              <a:rPr lang="en-US" altLang="ko-KR" sz="1800" dirty="0" err="1"/>
              <a:t>dillon.seo@dtcp.capital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A2C5D8-4830-4EB4-AA25-7148671D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2021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C62B0A-E602-4594-8C15-ECD289F8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D6FF144-C1E5-4B9E-BD2F-F2983219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29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0C51E10-DEB0-40F7-BCA3-53D3568949E1}"/>
              </a:ext>
            </a:extLst>
          </p:cNvPr>
          <p:cNvSpPr/>
          <p:nvPr/>
        </p:nvSpPr>
        <p:spPr>
          <a:xfrm>
            <a:off x="266700" y="990600"/>
            <a:ext cx="8458200" cy="168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April 19-23 2021, Virtual conference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July 19-23 2021, Frankfurt, Germany (TBD)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04-08 2021, Toshkent, Republic of Uzbekistan (TBD)</a:t>
            </a:r>
          </a:p>
        </p:txBody>
      </p:sp>
    </p:spTree>
    <p:extLst>
      <p:ext uri="{BB962C8B-B14F-4D97-AF65-F5344CB8AC3E}">
        <p14:creationId xmlns:p14="http://schemas.microsoft.com/office/powerpoint/2010/main" val="27462681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A2C5D8-4830-4EB4-AA25-7148671D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2022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C62B0A-E602-4594-8C15-ECD289F8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D6FF144-C1E5-4B9E-BD2F-F2983219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30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0C51E10-DEB0-40F7-BCA3-53D3568949E1}"/>
              </a:ext>
            </a:extLst>
          </p:cNvPr>
          <p:cNvSpPr/>
          <p:nvPr/>
        </p:nvSpPr>
        <p:spPr>
          <a:xfrm>
            <a:off x="266700" y="990600"/>
            <a:ext cx="8458200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07-11 2022, 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KRISS Office, 267 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Gajeong-ro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, 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Yuseong-gu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, Daejeon, Republic of Korea</a:t>
            </a:r>
            <a:endParaRPr lang="en-US" altLang="ko-KR" sz="2400" b="1" kern="0" dirty="0">
              <a:solidFill>
                <a:srgbClr val="FF0000"/>
              </a:solidFill>
              <a:latin typeface="Times New Roman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April 25-29 2021, 3 Park Avenue, (​IEEE-SA Office), New York City, New York 10016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July 25-29 2022, Barcelona, Spain (Air B&amp;B)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24-28 2022, E-1904 Aoyama-Twin Tower Bldg.,</a:t>
            </a:r>
            <a:b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</a:b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1-1-1 Minami-</a:t>
            </a:r>
            <a:r>
              <a:rPr lang="en-US" altLang="ko-KR" sz="2400" b="1" kern="0" dirty="0" err="1">
                <a:solidFill>
                  <a:srgbClr val="FF0000"/>
                </a:solidFill>
                <a:latin typeface="Times New Roman"/>
              </a:rPr>
              <a:t>aoyama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, Minato-ku, Tokyo 107-0062, Japan Tokyo, Japan</a:t>
            </a:r>
          </a:p>
        </p:txBody>
      </p:sp>
    </p:spTree>
    <p:extLst>
      <p:ext uri="{BB962C8B-B14F-4D97-AF65-F5344CB8AC3E}">
        <p14:creationId xmlns:p14="http://schemas.microsoft.com/office/powerpoint/2010/main" val="37466169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066800"/>
            <a:ext cx="8343900" cy="4495800"/>
          </a:xfrm>
        </p:spPr>
        <p:txBody>
          <a:bodyPr wrap="square">
            <a:normAutofit/>
          </a:bodyPr>
          <a:lstStyle/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terms &amp; definition for P3079.2 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UI manager for P3079.2 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character generation for P3079.2 standard</a:t>
            </a:r>
          </a:p>
          <a:p>
            <a:pPr algn="just">
              <a:lnSpc>
                <a:spcPct val="90000"/>
              </a:lnSpc>
            </a:pP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the structure of P3079.2 standard document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D102F57F-54BD-43D5-8003-64AE37DA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31</a:t>
            </a:fld>
            <a:endParaRPr lang="en-US">
              <a:latin typeface="Myriad Pro" charset="0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10845B46-1010-43DE-BDEE-3AD42179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029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C373B44-01EE-4DCA-A739-F3F338341A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1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Arial" charset="0"/>
              </a:rPr>
              <a:t>Next Agenda for P3079.2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BC99F8-D7CB-48D8-8984-2577769A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7" name="Text Box 47">
            <a:extLst>
              <a:ext uri="{FF2B5EF4-FFF2-40B4-BE49-F238E27FC236}">
                <a16:creationId xmlns:a16="http://schemas.microsoft.com/office/drawing/2014/main" id="{97F2D322-E2D5-492A-9B65-14BCA7BEE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3340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Conference: https://global.gotomeeting.com/join/479737733</a:t>
            </a:r>
          </a:p>
        </p:txBody>
      </p:sp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F9F8D6E7-FD10-460B-9A09-36B3C9B570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867613"/>
              </p:ext>
            </p:extLst>
          </p:nvPr>
        </p:nvGraphicFramePr>
        <p:xfrm>
          <a:off x="380539" y="914400"/>
          <a:ext cx="8382000" cy="4309545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(February 0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02,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03,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04,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05,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3079.1 Summary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Summary)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2913062" y="2743200"/>
            <a:ext cx="3317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‘3079-21-0001-00-0000-Session-17-WG Opening Plenary’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 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395457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‘3079-21-0002-01-0000-Session-17-Agenda’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 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Meeting minutes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‘3079-20-0065-00-0000-Session-16-WG-Meeting minutes’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 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411514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681D5AC-4CE8-431E-8BC1-AF1E07B98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946306"/>
            <a:ext cx="8686800" cy="51559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change of locations for 2022 WG meetings as follow: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400" kern="0" dirty="0">
                <a:latin typeface="Times New Roman"/>
              </a:rPr>
              <a:t>February 07-11 2022, KRISS Office, 267 </a:t>
            </a:r>
            <a:r>
              <a:rPr lang="en-US" altLang="ko-KR" sz="1400" kern="0" dirty="0" err="1">
                <a:latin typeface="Times New Roman"/>
              </a:rPr>
              <a:t>Gajeong-ro</a:t>
            </a:r>
            <a:r>
              <a:rPr lang="en-US" altLang="ko-KR" sz="1400" kern="0" dirty="0">
                <a:latin typeface="Times New Roman"/>
              </a:rPr>
              <a:t>, </a:t>
            </a:r>
            <a:r>
              <a:rPr lang="en-US" altLang="ko-KR" sz="1400" kern="0" dirty="0" err="1">
                <a:latin typeface="Times New Roman"/>
              </a:rPr>
              <a:t>Yuseong-gu</a:t>
            </a:r>
            <a:r>
              <a:rPr lang="en-US" altLang="ko-KR" sz="1400" kern="0" dirty="0">
                <a:latin typeface="Times New Roman"/>
              </a:rPr>
              <a:t>, Daejeon, Republic of Korea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400" kern="0" dirty="0">
                <a:latin typeface="Times New Roman"/>
              </a:rPr>
              <a:t>April 25-29 2021, 3 Park Avenue, (​IEEE-SA Office), New York City, New York 10016 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400" kern="0" dirty="0">
                <a:latin typeface="Times New Roman"/>
              </a:rPr>
              <a:t>July 25-29 2022, Barcelona, Spain (Air B&amp;B)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400" kern="0" dirty="0">
                <a:latin typeface="Times New Roman"/>
              </a:rPr>
              <a:t>October 24-28 2022, E-1904 Aoyama-Twin Tower Bldg., 1-1-1 Minami-</a:t>
            </a:r>
            <a:r>
              <a:rPr lang="en-US" altLang="ko-KR" sz="1400" kern="0" dirty="0" err="1">
                <a:latin typeface="Times New Roman"/>
              </a:rPr>
              <a:t>aoyama</a:t>
            </a:r>
            <a:r>
              <a:rPr lang="en-US" altLang="ko-KR" sz="1400" kern="0" dirty="0">
                <a:latin typeface="Times New Roman"/>
              </a:rPr>
              <a:t>, Minato-ku, Tokyo 107-0062, Japan Tokyo, Japan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Lee, </a:t>
            </a:r>
            <a:r>
              <a:rPr lang="en-US" altLang="ko-KR" sz="18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 Peter</a:t>
            </a:r>
            <a:endParaRPr lang="en-US" sz="1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36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5683321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6967</TotalTime>
  <Words>1707</Words>
  <Application>Microsoft Office PowerPoint</Application>
  <PresentationFormat>화면 슬라이드 쇼(4:3)</PresentationFormat>
  <Paragraphs>422</Paragraphs>
  <Slides>33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33</vt:i4>
      </vt:variant>
    </vt:vector>
  </HeadingPairs>
  <TitlesOfParts>
    <vt:vector size="42" baseType="lpstr">
      <vt:lpstr>맑은 고딕</vt:lpstr>
      <vt:lpstr>Arial</vt:lpstr>
      <vt:lpstr>Calibri</vt:lpstr>
      <vt:lpstr>Myriad Pro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Seo, Dong Il Dillon, dillon.seo@dtcp.capital</vt:lpstr>
      <vt:lpstr>Session Time and Location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WG Motion #9</vt:lpstr>
      <vt:lpstr>WG Motion #10</vt:lpstr>
      <vt:lpstr>WG Motion #11</vt:lpstr>
      <vt:lpstr>WG Motion #12</vt:lpstr>
      <vt:lpstr>WG Motion #13</vt:lpstr>
      <vt:lpstr>WG Motion #14</vt:lpstr>
      <vt:lpstr>WG Motion #15</vt:lpstr>
      <vt:lpstr>WG Motion #16</vt:lpstr>
      <vt:lpstr>WG Motion #17</vt:lpstr>
      <vt:lpstr>WG Motion #18</vt:lpstr>
      <vt:lpstr>WG Motion #19</vt:lpstr>
      <vt:lpstr>WG Motion #20</vt:lpstr>
      <vt:lpstr>WG Motion #21</vt:lpstr>
      <vt:lpstr>WG Motion #22</vt:lpstr>
      <vt:lpstr>WG Motion #23</vt:lpstr>
      <vt:lpstr>Attendees</vt:lpstr>
      <vt:lpstr>Future Sessions – 2021</vt:lpstr>
      <vt:lpstr>Future Sessions – 2022</vt:lpstr>
      <vt:lpstr>PowerPoint 프레젠테이션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277</cp:revision>
  <cp:lastPrinted>2018-02-28T09:01:45Z</cp:lastPrinted>
  <dcterms:created xsi:type="dcterms:W3CDTF">2014-10-13T13:02:20Z</dcterms:created>
  <dcterms:modified xsi:type="dcterms:W3CDTF">2021-02-05T01:58:17Z</dcterms:modified>
</cp:coreProperties>
</file>