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899" r:id="rId1"/>
  </p:sldMasterIdLst>
  <p:notesMasterIdLst>
    <p:notesMasterId r:id="rId25"/>
  </p:notesMasterIdLst>
  <p:handoutMasterIdLst>
    <p:handoutMasterId r:id="rId26"/>
  </p:handoutMasterIdLst>
  <p:sldIdLst>
    <p:sldId id="325" r:id="rId2"/>
    <p:sldId id="365" r:id="rId3"/>
    <p:sldId id="366" r:id="rId4"/>
    <p:sldId id="380" r:id="rId5"/>
    <p:sldId id="381" r:id="rId6"/>
    <p:sldId id="384" r:id="rId7"/>
    <p:sldId id="383" r:id="rId8"/>
    <p:sldId id="382" r:id="rId9"/>
    <p:sldId id="389" r:id="rId10"/>
    <p:sldId id="390" r:id="rId11"/>
    <p:sldId id="391" r:id="rId12"/>
    <p:sldId id="385" r:id="rId13"/>
    <p:sldId id="386" r:id="rId14"/>
    <p:sldId id="376" r:id="rId15"/>
    <p:sldId id="377" r:id="rId16"/>
    <p:sldId id="378" r:id="rId17"/>
    <p:sldId id="379" r:id="rId18"/>
    <p:sldId id="392" r:id="rId19"/>
    <p:sldId id="393" r:id="rId20"/>
    <p:sldId id="396" r:id="rId21"/>
    <p:sldId id="395" r:id="rId22"/>
    <p:sldId id="375" r:id="rId23"/>
    <p:sldId id="35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1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76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76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00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876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2888-22-0011-00-0000-Orientation of IEEE 2888 WG for New Comers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" y="6154783"/>
            <a:ext cx="914400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BE3F38D-9AA0-42D1-A3DB-CC5CB0FF6A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altLang="ko-KR" dirty="0"/>
              <a:t>Orientation of IEEE 2888 WG for New Comers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3124200"/>
            <a:ext cx="4343400" cy="828675"/>
          </a:xfrm>
        </p:spPr>
        <p:txBody>
          <a:bodyPr/>
          <a:lstStyle/>
          <a:p>
            <a:r>
              <a:rPr lang="en-US" altLang="ko-KR" dirty="0"/>
              <a:t>[Sangkwon Peter Jeong / JoyFun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C2917B-2596-4A72-A8AA-87CE88EB2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2699"/>
            <a:ext cx="5885939" cy="5187101"/>
          </a:xfrm>
          <a:prstGeom prst="rect">
            <a:avLst/>
          </a:prstGeom>
        </p:spPr>
      </p:pic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B87956-25A7-42A2-9A69-9AB06E46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0A5E27-A30B-42BF-8FD3-218CD196F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3" y="832699"/>
            <a:ext cx="5885939" cy="5187101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A411A04-2D47-40DE-ADCB-64F5029BCB4C}"/>
              </a:ext>
            </a:extLst>
          </p:cNvPr>
          <p:cNvSpPr/>
          <p:nvPr/>
        </p:nvSpPr>
        <p:spPr>
          <a:xfrm>
            <a:off x="1447800" y="2929677"/>
            <a:ext cx="152400" cy="1468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29FA1-7035-4EDA-B603-4F2B9987B4CF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EDD88B5-E736-4EC8-87A3-02BB6E9374E1}"/>
              </a:ext>
            </a:extLst>
          </p:cNvPr>
          <p:cNvCxnSpPr>
            <a:cxnSpLocks/>
            <a:stCxn id="9" idx="1"/>
            <a:endCxn id="8" idx="0"/>
          </p:cNvCxnSpPr>
          <p:nvPr/>
        </p:nvCxnSpPr>
        <p:spPr>
          <a:xfrm rot="10800000" flipV="1">
            <a:off x="1524000" y="2342943"/>
            <a:ext cx="5791200" cy="58673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B8F3C2A-5D86-4B21-B0F1-E88F8CD66D7A}"/>
              </a:ext>
            </a:extLst>
          </p:cNvPr>
          <p:cNvSpPr/>
          <p:nvPr/>
        </p:nvSpPr>
        <p:spPr>
          <a:xfrm>
            <a:off x="1447800" y="2924176"/>
            <a:ext cx="261461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8F3DF5-B19C-4685-8897-4F30FAA5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8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C21E14-7B27-406E-B98D-8143FADB2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3" y="832699"/>
            <a:ext cx="5885939" cy="5187101"/>
          </a:xfrm>
          <a:prstGeom prst="rect">
            <a:avLst/>
          </a:prstGeom>
        </p:spPr>
      </p:pic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C483CD-57E7-4D2E-B5CD-13D1FC60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8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BE23D8C-95F2-4210-9823-00B82F512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583"/>
            <a:ext cx="5855107" cy="525683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25A3797-CD72-47EE-B5F1-0A36C433EFD6}"/>
              </a:ext>
            </a:extLst>
          </p:cNvPr>
          <p:cNvSpPr/>
          <p:nvPr/>
        </p:nvSpPr>
        <p:spPr>
          <a:xfrm>
            <a:off x="4167706" y="2590800"/>
            <a:ext cx="228600" cy="1905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D1FE-447C-409A-99C0-9E027205E7D6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F029DFCC-E2B3-4FF5-A8CA-BAECE5693921}"/>
              </a:ext>
            </a:extLst>
          </p:cNvPr>
          <p:cNvCxnSpPr>
            <a:cxnSpLocks/>
            <a:stCxn id="7" idx="1"/>
            <a:endCxn id="6" idx="0"/>
          </p:cNvCxnSpPr>
          <p:nvPr/>
        </p:nvCxnSpPr>
        <p:spPr>
          <a:xfrm rot="10800000" flipV="1">
            <a:off x="4282006" y="2342942"/>
            <a:ext cx="3033194" cy="2478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F71FC5AB-25AF-4CDD-AB20-47DC60CC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2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4AEC405-1C53-49D1-A1C5-C58242A59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5998766" cy="49861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6AC17-8EBE-446C-BD32-5FFD75F08BEA}"/>
              </a:ext>
            </a:extLst>
          </p:cNvPr>
          <p:cNvSpPr txBox="1"/>
          <p:nvPr/>
        </p:nvSpPr>
        <p:spPr>
          <a:xfrm>
            <a:off x="4855159" y="2057400"/>
            <a:ext cx="417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https://imat.ieee.org/attendance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3AD77BD-C52A-4C7F-951D-D607320765FB}"/>
              </a:ext>
            </a:extLst>
          </p:cNvPr>
          <p:cNvSpPr/>
          <p:nvPr/>
        </p:nvSpPr>
        <p:spPr>
          <a:xfrm>
            <a:off x="573156" y="4204252"/>
            <a:ext cx="3057082" cy="2192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FF10E2-4FD7-4638-A981-B11B1CDA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11B28E4-B248-4F08-AE76-89231EBA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048250" cy="24955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BC084C0-7CCE-4919-AE2F-4F3ABDE58C4E}"/>
              </a:ext>
            </a:extLst>
          </p:cNvPr>
          <p:cNvSpPr/>
          <p:nvPr/>
        </p:nvSpPr>
        <p:spPr>
          <a:xfrm>
            <a:off x="1600200" y="4114800"/>
            <a:ext cx="3057082" cy="2192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0DCB1-19FD-43F4-84E0-724FE65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ABEA5AC-8223-46B3-940B-2A06BE9C7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771525"/>
            <a:ext cx="7915275" cy="531495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4B24481-F57C-4839-84AD-C8303E3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Attendance Tool – </a:t>
            </a:r>
            <a:r>
              <a:rPr lang="en-US" altLang="ko-KR" dirty="0" err="1"/>
              <a:t>iMAT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D7615-38BA-4755-8743-DCC943F3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D6E18E0-1C4E-4692-BEE5-1176B768A43E}"/>
              </a:ext>
            </a:extLst>
          </p:cNvPr>
          <p:cNvSpPr/>
          <p:nvPr/>
        </p:nvSpPr>
        <p:spPr>
          <a:xfrm>
            <a:off x="2743200" y="4029385"/>
            <a:ext cx="533400" cy="152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9C89A-5832-4E44-86BF-DC054CEA7AA6}"/>
              </a:ext>
            </a:extLst>
          </p:cNvPr>
          <p:cNvSpPr txBox="1"/>
          <p:nvPr/>
        </p:nvSpPr>
        <p:spPr>
          <a:xfrm>
            <a:off x="5187504" y="1600200"/>
            <a:ext cx="334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change the yellow to green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E6CB6079-4232-4999-BEC1-138E8ADA2131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3904310" y="1075123"/>
            <a:ext cx="2059853" cy="384867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CFB75D-B61E-4E43-8A12-5D50FC61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0B891FB0-3EDB-4B9D-AFAF-6FE43957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4385"/>
            <a:ext cx="6629400" cy="478023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5BA53-A4B2-442F-812F-C2780002F4D1}"/>
              </a:ext>
            </a:extLst>
          </p:cNvPr>
          <p:cNvSpPr txBox="1"/>
          <p:nvPr/>
        </p:nvSpPr>
        <p:spPr>
          <a:xfrm>
            <a:off x="3886200" y="871121"/>
            <a:ext cx="5027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https://mentor.ieee.org/2888/documents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F927AC5-2D16-45CB-A053-D89924ED9F59}"/>
              </a:ext>
            </a:extLst>
          </p:cNvPr>
          <p:cNvSpPr/>
          <p:nvPr/>
        </p:nvSpPr>
        <p:spPr>
          <a:xfrm>
            <a:off x="4343400" y="2186855"/>
            <a:ext cx="533400" cy="17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7C808-2F88-4D99-A7C9-97E42FA447A7}"/>
              </a:ext>
            </a:extLst>
          </p:cNvPr>
          <p:cNvSpPr txBox="1"/>
          <p:nvPr/>
        </p:nvSpPr>
        <p:spPr>
          <a:xfrm>
            <a:off x="7467600" y="236393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AFB4A22A-EEB1-4662-8BA8-A7CBC1C651C3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rot="10800000">
            <a:off x="4610100" y="2363933"/>
            <a:ext cx="2857500" cy="18466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B4FBB3-7C9D-491F-A06E-CE8153BA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0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7EE1B-A5C6-4B7F-B77B-C6A3A568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85937"/>
            <a:ext cx="6743700" cy="3286125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76774AA-7E82-4E33-881F-B75C803B5A34}"/>
              </a:ext>
            </a:extLst>
          </p:cNvPr>
          <p:cNvSpPr/>
          <p:nvPr/>
        </p:nvSpPr>
        <p:spPr>
          <a:xfrm>
            <a:off x="3893344" y="3443286"/>
            <a:ext cx="152400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ACF55-CC07-4D66-BD27-CB41DCE62497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166D524E-95E6-46D9-BA92-78C520B9F091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rot="10800000" flipV="1">
            <a:off x="3969544" y="2342942"/>
            <a:ext cx="3345656" cy="110034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E6D5A7-3164-46E4-837B-6C518C71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4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B17FBF3-AF2D-47D4-9D6A-00EB9D21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776412"/>
            <a:ext cx="6915150" cy="33051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D53ED79-8AFA-4DC1-B93E-56EFC701CF7A}"/>
              </a:ext>
            </a:extLst>
          </p:cNvPr>
          <p:cNvSpPr/>
          <p:nvPr/>
        </p:nvSpPr>
        <p:spPr>
          <a:xfrm>
            <a:off x="2971800" y="3810001"/>
            <a:ext cx="997744" cy="1143000"/>
          </a:xfrm>
          <a:prstGeom prst="roundRect">
            <a:avLst>
              <a:gd name="adj" fmla="val 1268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435847-D73E-4557-B29E-3D545DC2BDBB}"/>
              </a:ext>
            </a:extLst>
          </p:cNvPr>
          <p:cNvSpPr txBox="1"/>
          <p:nvPr/>
        </p:nvSpPr>
        <p:spPr>
          <a:xfrm>
            <a:off x="7315200" y="215827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Select One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3B0BE40-4598-4322-9490-3C07F6572214}"/>
              </a:ext>
            </a:extLst>
          </p:cNvPr>
          <p:cNvCxnSpPr>
            <a:cxnSpLocks/>
            <a:stCxn id="16" idx="1"/>
            <a:endCxn id="15" idx="0"/>
          </p:cNvCxnSpPr>
          <p:nvPr/>
        </p:nvCxnSpPr>
        <p:spPr>
          <a:xfrm rot="10800000" flipV="1">
            <a:off x="3470672" y="2342943"/>
            <a:ext cx="3844528" cy="146705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8806B3-ED07-4261-84F3-3AC8B9E7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B30F5E-6AE8-4443-9A25-202CA049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B830F12-0F1C-4A10-BD5D-DFD0DE075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776412"/>
            <a:ext cx="6877050" cy="33051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1EABCA0-0090-4EF5-94AD-38199DB77211}"/>
              </a:ext>
            </a:extLst>
          </p:cNvPr>
          <p:cNvSpPr/>
          <p:nvPr/>
        </p:nvSpPr>
        <p:spPr>
          <a:xfrm>
            <a:off x="2971800" y="3733800"/>
            <a:ext cx="2743200" cy="609600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0511A-766D-4797-B8CE-DEC187B84BF1}"/>
              </a:ext>
            </a:extLst>
          </p:cNvPr>
          <p:cNvSpPr txBox="1"/>
          <p:nvPr/>
        </p:nvSpPr>
        <p:spPr>
          <a:xfrm>
            <a:off x="7315200" y="2158277"/>
            <a:ext cx="10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Writing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F7951522-05E1-48D3-83EE-6F76FEE0FD3D}"/>
              </a:ext>
            </a:extLst>
          </p:cNvPr>
          <p:cNvCxnSpPr>
            <a:cxnSpLocks/>
            <a:stCxn id="10" idx="1"/>
            <a:endCxn id="9" idx="0"/>
          </p:cNvCxnSpPr>
          <p:nvPr/>
        </p:nvCxnSpPr>
        <p:spPr>
          <a:xfrm rot="10800000" flipV="1">
            <a:off x="4343400" y="2342942"/>
            <a:ext cx="2971800" cy="13908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87A38D-4396-406A-8AB8-BE8A70BB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4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6A1BE7E-EA3F-4D86-8B80-A05A2C6B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7" y="1447800"/>
            <a:ext cx="8230376" cy="386898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5E42250-32EE-428C-8DD9-09CDC68B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Input Contribution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E96CBD-20AE-48C8-864B-2D70F8E3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8C6523E-EF82-4C94-8E59-2E9C705E76F6}"/>
              </a:ext>
            </a:extLst>
          </p:cNvPr>
          <p:cNvSpPr/>
          <p:nvPr/>
        </p:nvSpPr>
        <p:spPr>
          <a:xfrm>
            <a:off x="1926432" y="3955256"/>
            <a:ext cx="762000" cy="304800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C9734-3A03-4F1C-8B7A-BA037C3C40D7}"/>
              </a:ext>
            </a:extLst>
          </p:cNvPr>
          <p:cNvSpPr txBox="1"/>
          <p:nvPr/>
        </p:nvSpPr>
        <p:spPr>
          <a:xfrm>
            <a:off x="7239823" y="187090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 </a:t>
            </a:r>
            <a:r>
              <a:rPr lang="en-US" altLang="ko-KR" dirty="0">
                <a:solidFill>
                  <a:srgbClr val="FF0000"/>
                </a:solidFill>
              </a:rPr>
              <a:t>File Select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88F1F938-E8EF-4A44-8DDF-E6F9C3B32AE3}"/>
              </a:ext>
            </a:extLst>
          </p:cNvPr>
          <p:cNvCxnSpPr>
            <a:cxnSpLocks/>
            <a:stCxn id="8" idx="1"/>
            <a:endCxn id="7" idx="0"/>
          </p:cNvCxnSpPr>
          <p:nvPr/>
        </p:nvCxnSpPr>
        <p:spPr>
          <a:xfrm rot="10800000" flipV="1">
            <a:off x="2307433" y="2055570"/>
            <a:ext cx="4932391" cy="189968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A5E2BE0-D4C8-43B3-B314-921BA0667F1D}"/>
              </a:ext>
            </a:extLst>
          </p:cNvPr>
          <p:cNvSpPr/>
          <p:nvPr/>
        </p:nvSpPr>
        <p:spPr>
          <a:xfrm>
            <a:off x="1926431" y="4305092"/>
            <a:ext cx="207169" cy="190708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DB9D8-354E-4E0C-8219-B21B7059A17A}"/>
              </a:ext>
            </a:extLst>
          </p:cNvPr>
          <p:cNvSpPr txBox="1"/>
          <p:nvPr/>
        </p:nvSpPr>
        <p:spPr>
          <a:xfrm>
            <a:off x="7315200" y="422043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② </a:t>
            </a:r>
            <a:r>
              <a:rPr lang="en-US" altLang="ko-KR" dirty="0">
                <a:solidFill>
                  <a:srgbClr val="FF0000"/>
                </a:solidFill>
              </a:rPr>
              <a:t>Check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1BB0AF9-F530-4684-A047-E8975B8A9900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rot="10800000">
            <a:off x="2133600" y="4400447"/>
            <a:ext cx="5181600" cy="46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2B9A8CE-4CC3-4323-BA87-A31391B5DBD6}"/>
              </a:ext>
            </a:extLst>
          </p:cNvPr>
          <p:cNvSpPr/>
          <p:nvPr/>
        </p:nvSpPr>
        <p:spPr>
          <a:xfrm>
            <a:off x="2216944" y="4663797"/>
            <a:ext cx="1295400" cy="190708"/>
          </a:xfrm>
          <a:prstGeom prst="roundRect">
            <a:avLst>
              <a:gd name="adj" fmla="val 119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4C6A48-A18F-4CB3-BD45-9525D09FC319}"/>
              </a:ext>
            </a:extLst>
          </p:cNvPr>
          <p:cNvSpPr txBox="1"/>
          <p:nvPr/>
        </p:nvSpPr>
        <p:spPr>
          <a:xfrm>
            <a:off x="7315199" y="481518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③ </a:t>
            </a:r>
            <a:r>
              <a:rPr lang="en-US" altLang="ko-KR" dirty="0">
                <a:solidFill>
                  <a:srgbClr val="FF0000"/>
                </a:solidFill>
              </a:rPr>
              <a:t>Upload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3C9B12C4-7673-4EAF-958D-962D3C011F32}"/>
              </a:ext>
            </a:extLst>
          </p:cNvPr>
          <p:cNvCxnSpPr>
            <a:cxnSpLocks/>
            <a:stCxn id="22" idx="1"/>
            <a:endCxn id="21" idx="2"/>
          </p:cNvCxnSpPr>
          <p:nvPr/>
        </p:nvCxnSpPr>
        <p:spPr>
          <a:xfrm rot="10800000">
            <a:off x="2864645" y="4854506"/>
            <a:ext cx="4450555" cy="14534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B548C-4CF9-41EA-B8C8-23C05EB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4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Document Numbering Convention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69ED8B7-B577-446B-B27A-D3943441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863" y="4346575"/>
            <a:ext cx="197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>
                <a:ea typeface="굴림" panose="020B0600000101010101" pitchFamily="50" charset="-127"/>
              </a:rPr>
              <a:t>Name of Working Group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612892F-C4C9-4356-9564-6341CCDD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600" y="2720975"/>
            <a:ext cx="275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Number of the Project Number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94591BE-E3D7-4757-B9A8-123A45F4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513" y="3144838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>
                <a:ea typeface="굴림" panose="020B0600000101010101" pitchFamily="50" charset="-127"/>
              </a:rPr>
              <a:t>Document Revision Number</a:t>
            </a:r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3405445-765D-4BFD-B6A0-CD09CA045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475" y="3954463"/>
            <a:ext cx="27622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Last 2 digits of Submitted Year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6E10197-39C8-4FB0-B173-FAF0AEEE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763" y="3554413"/>
            <a:ext cx="32120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1400" dirty="0">
                <a:ea typeface="굴림" panose="020B0600000101010101" pitchFamily="50" charset="-127"/>
              </a:rPr>
              <a:t>Document order Number of the Year</a:t>
            </a:r>
            <a:endParaRPr lang="ko-KR" altLang="en-US" sz="1400" dirty="0">
              <a:ea typeface="굴림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FED6E5E-2C90-407F-A677-B09E043D58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16225" y="2524125"/>
            <a:ext cx="228600" cy="5048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직선 연결선 14">
            <a:extLst>
              <a:ext uri="{FF2B5EF4-FFF2-40B4-BE49-F238E27FC236}">
                <a16:creationId xmlns:a16="http://schemas.microsoft.com/office/drawing/2014/main" id="{A2340267-17DF-47BA-A441-C7C9DE0055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088" y="2503488"/>
            <a:ext cx="9985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DDFEEA1B-76BE-42D5-A1DE-6DA7FF5F6031}"/>
              </a:ext>
            </a:extLst>
          </p:cNvPr>
          <p:cNvCxnSpPr>
            <a:cxnSpLocks/>
          </p:cNvCxnSpPr>
          <p:nvPr/>
        </p:nvCxnSpPr>
        <p:spPr bwMode="auto">
          <a:xfrm>
            <a:off x="2161888" y="2503488"/>
            <a:ext cx="52863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직선 연결선 18">
            <a:extLst>
              <a:ext uri="{FF2B5EF4-FFF2-40B4-BE49-F238E27FC236}">
                <a16:creationId xmlns:a16="http://schemas.microsoft.com/office/drawing/2014/main" id="{13F55882-DED6-44F3-9C68-F229F6F6B29F}"/>
              </a:ext>
            </a:extLst>
          </p:cNvPr>
          <p:cNvCxnSpPr>
            <a:cxnSpLocks/>
          </p:cNvCxnSpPr>
          <p:nvPr/>
        </p:nvCxnSpPr>
        <p:spPr bwMode="auto">
          <a:xfrm>
            <a:off x="2809588" y="2503488"/>
            <a:ext cx="10064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연결선 20">
            <a:extLst>
              <a:ext uri="{FF2B5EF4-FFF2-40B4-BE49-F238E27FC236}">
                <a16:creationId xmlns:a16="http://schemas.microsoft.com/office/drawing/2014/main" id="{5673B3C0-F225-4420-8024-7FF17059436F}"/>
              </a:ext>
            </a:extLst>
          </p:cNvPr>
          <p:cNvCxnSpPr>
            <a:cxnSpLocks/>
          </p:cNvCxnSpPr>
          <p:nvPr/>
        </p:nvCxnSpPr>
        <p:spPr bwMode="auto">
          <a:xfrm>
            <a:off x="4019943" y="2503488"/>
            <a:ext cx="5857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직선 연결선 22">
            <a:extLst>
              <a:ext uri="{FF2B5EF4-FFF2-40B4-BE49-F238E27FC236}">
                <a16:creationId xmlns:a16="http://schemas.microsoft.com/office/drawing/2014/main" id="{6CC77728-564E-4AD1-A95E-98CAE3D440BC}"/>
              </a:ext>
            </a:extLst>
          </p:cNvPr>
          <p:cNvCxnSpPr>
            <a:cxnSpLocks/>
          </p:cNvCxnSpPr>
          <p:nvPr/>
        </p:nvCxnSpPr>
        <p:spPr bwMode="auto">
          <a:xfrm>
            <a:off x="4722655" y="2503488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직사각형 23">
            <a:extLst>
              <a:ext uri="{FF2B5EF4-FFF2-40B4-BE49-F238E27FC236}">
                <a16:creationId xmlns:a16="http://schemas.microsoft.com/office/drawing/2014/main" id="{F0129007-6222-4A71-BE75-B3DDC083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824" y="2776538"/>
            <a:ext cx="2711093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0" name="직사각형 28">
            <a:extLst>
              <a:ext uri="{FF2B5EF4-FFF2-40B4-BE49-F238E27FC236}">
                <a16:creationId xmlns:a16="http://schemas.microsoft.com/office/drawing/2014/main" id="{2CAFAA26-F051-487E-98D8-CD25F1DE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513" y="3197225"/>
            <a:ext cx="2484437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1" name="직선 화살표 연결선 29">
            <a:extLst>
              <a:ext uri="{FF2B5EF4-FFF2-40B4-BE49-F238E27FC236}">
                <a16:creationId xmlns:a16="http://schemas.microsoft.com/office/drawing/2014/main" id="{DF68964E-9C80-4729-8354-A22A3C40893E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4201825" y="2536825"/>
            <a:ext cx="293688" cy="7620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직사각형 32">
            <a:extLst>
              <a:ext uri="{FF2B5EF4-FFF2-40B4-BE49-F238E27FC236}">
                <a16:creationId xmlns:a16="http://schemas.microsoft.com/office/drawing/2014/main" id="{60D52762-9A07-417A-9112-242F0A6C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762" y="3576638"/>
            <a:ext cx="3151187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3" name="직선 화살표 연결선 33">
            <a:extLst>
              <a:ext uri="{FF2B5EF4-FFF2-40B4-BE49-F238E27FC236}">
                <a16:creationId xmlns:a16="http://schemas.microsoft.com/office/drawing/2014/main" id="{2888C0DB-0B61-4CD0-ADC5-8413DF0649C7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 flipV="1">
            <a:off x="3287426" y="2524126"/>
            <a:ext cx="541336" cy="117871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직사각형 34">
            <a:extLst>
              <a:ext uri="{FF2B5EF4-FFF2-40B4-BE49-F238E27FC236}">
                <a16:creationId xmlns:a16="http://schemas.microsoft.com/office/drawing/2014/main" id="{6B3F44E0-79E3-4132-A639-F0AFCCFF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69" y="2133600"/>
            <a:ext cx="4876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</a:pPr>
            <a:r>
              <a:rPr lang="en-US" altLang="ko-KR" sz="2800" dirty="0">
                <a:cs typeface="Times New Roman" panose="02020603050405020304" pitchFamily="18" charset="0"/>
              </a:rPr>
              <a:t>2888</a:t>
            </a:r>
            <a:r>
              <a:rPr lang="en-US" altLang="pl-PL" sz="2800" dirty="0">
                <a:cs typeface="Times New Roman" panose="02020603050405020304" pitchFamily="18" charset="0"/>
              </a:rPr>
              <a:t> - 2</a:t>
            </a:r>
            <a:r>
              <a:rPr lang="en-US" altLang="ko-KR" sz="2800" dirty="0">
                <a:cs typeface="Times New Roman" panose="02020603050405020304" pitchFamily="18" charset="0"/>
              </a:rPr>
              <a:t>2</a:t>
            </a:r>
            <a:r>
              <a:rPr lang="en-US" altLang="pl-PL" sz="2800" dirty="0">
                <a:cs typeface="Times New Roman" panose="02020603050405020304" pitchFamily="18" charset="0"/>
              </a:rPr>
              <a:t>- XXXX – XX -XXXX</a:t>
            </a:r>
          </a:p>
        </p:txBody>
      </p:sp>
      <p:sp>
        <p:nvSpPr>
          <p:cNvPr id="25" name="직사각형 43">
            <a:extLst>
              <a:ext uri="{FF2B5EF4-FFF2-40B4-BE49-F238E27FC236}">
                <a16:creationId xmlns:a16="http://schemas.microsoft.com/office/drawing/2014/main" id="{C02BE28D-F7CA-4F6F-99C9-7E26B8B30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538" y="3989388"/>
            <a:ext cx="2630487" cy="252412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6" name="직선 화살표 연결선 44">
            <a:extLst>
              <a:ext uri="{FF2B5EF4-FFF2-40B4-BE49-F238E27FC236}">
                <a16:creationId xmlns:a16="http://schemas.microsoft.com/office/drawing/2014/main" id="{C0AD2CF1-9D75-4719-9728-6F47442BBA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47638" y="2536825"/>
            <a:ext cx="723900" cy="15541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직사각형 47">
            <a:extLst>
              <a:ext uri="{FF2B5EF4-FFF2-40B4-BE49-F238E27FC236}">
                <a16:creationId xmlns:a16="http://schemas.microsoft.com/office/drawing/2014/main" id="{744FE66F-60FA-4517-8D58-B1666B5FC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75" y="4384675"/>
            <a:ext cx="2260600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9pPr>
          </a:lstStyle>
          <a:p>
            <a:pPr>
              <a:lnSpc>
                <a:spcPct val="90000"/>
              </a:lnSpc>
            </a:pPr>
            <a:endParaRPr lang="ko-KR" altLang="en-US" sz="200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cxnSp>
        <p:nvCxnSpPr>
          <p:cNvPr id="28" name="직선 화살표 연결선 48">
            <a:extLst>
              <a:ext uri="{FF2B5EF4-FFF2-40B4-BE49-F238E27FC236}">
                <a16:creationId xmlns:a16="http://schemas.microsoft.com/office/drawing/2014/main" id="{93ACB782-DD10-4D1E-8B33-87CC1B96CF9B}"/>
              </a:ext>
            </a:extLst>
          </p:cNvPr>
          <p:cNvCxnSpPr>
            <a:cxnSpLocks/>
            <a:stCxn id="27" idx="1"/>
          </p:cNvCxnSpPr>
          <p:nvPr/>
        </p:nvCxnSpPr>
        <p:spPr bwMode="auto">
          <a:xfrm flipH="1" flipV="1">
            <a:off x="1458625" y="2536825"/>
            <a:ext cx="869950" cy="19748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B61B38-85B1-4545-B6B0-59867ECC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39079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Orientation of IEEE 2888 WG for New Comers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2022-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Peter Jeong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Kyoungro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Yoon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Konkuk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University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5177 3768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yoonk@konkuk.ac.kr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Peter Jeong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8CA49A-71C9-4252-9DA6-91493E78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B5E7EE-560B-4C55-A4F7-4EE7DEFF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7D0756-8D6E-431E-89F7-9958FF2D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7907D2-E0C4-4D80-BCF1-2E06F6B1D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" y="876300"/>
            <a:ext cx="5793231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DDFC5-89A8-47FE-A87E-5D2711DB4B7F}"/>
              </a:ext>
            </a:extLst>
          </p:cNvPr>
          <p:cNvSpPr txBox="1"/>
          <p:nvPr/>
        </p:nvSpPr>
        <p:spPr>
          <a:xfrm>
            <a:off x="4014786" y="3161675"/>
            <a:ext cx="4993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URL: https://development.standards.ieee.org/</a:t>
            </a:r>
            <a:endParaRPr lang="ko-KR" altLang="en-US" sz="1600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2A57AF5-DE3F-425E-BB0E-D76BB0C7AA7F}"/>
              </a:ext>
            </a:extLst>
          </p:cNvPr>
          <p:cNvSpPr/>
          <p:nvPr/>
        </p:nvSpPr>
        <p:spPr>
          <a:xfrm>
            <a:off x="850104" y="1830869"/>
            <a:ext cx="762000" cy="20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C6CCD-FB9D-4D99-93C9-8554719019CA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698436BA-64B7-4DB3-999D-41DEF5EE0F40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rot="10800000">
            <a:off x="1231104" y="2040421"/>
            <a:ext cx="6084096" cy="3025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B6F42F-1E8B-457C-B8E6-BCD91766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BC1020-5F29-47A1-A3A2-0ABA16852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70B1B54-1174-493F-AF8E-08124CEF3D58}"/>
              </a:ext>
            </a:extLst>
          </p:cNvPr>
          <p:cNvSpPr/>
          <p:nvPr/>
        </p:nvSpPr>
        <p:spPr>
          <a:xfrm>
            <a:off x="5627284" y="1279163"/>
            <a:ext cx="468716" cy="20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ACBC9-38F9-424B-AA20-D8EB55B983A9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7D870BC0-6D3E-460D-9420-9372B3D7AFC8}"/>
              </a:ext>
            </a:extLst>
          </p:cNvPr>
          <p:cNvCxnSpPr>
            <a:cxnSpLocks/>
            <a:stCxn id="10" idx="1"/>
            <a:endCxn id="9" idx="2"/>
          </p:cNvCxnSpPr>
          <p:nvPr/>
        </p:nvCxnSpPr>
        <p:spPr>
          <a:xfrm rot="10800000">
            <a:off x="5861642" y="1488715"/>
            <a:ext cx="1453558" cy="85422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FE6D8B-1463-4E7D-A59A-C43C1908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CFC96B7-47AA-4230-83DA-788BE6966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EF57FBE-AAD1-42D9-9240-E66309BC7241}"/>
              </a:ext>
            </a:extLst>
          </p:cNvPr>
          <p:cNvSpPr/>
          <p:nvPr/>
        </p:nvSpPr>
        <p:spPr>
          <a:xfrm>
            <a:off x="5486400" y="1345838"/>
            <a:ext cx="685800" cy="1995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E226F-0820-410B-9C4D-3459F8DC0722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0E75D67B-E2B3-4F2E-A20F-3F4C04F5893F}"/>
              </a:ext>
            </a:extLst>
          </p:cNvPr>
          <p:cNvCxnSpPr>
            <a:cxnSpLocks/>
            <a:stCxn id="7" idx="1"/>
            <a:endCxn id="6" idx="2"/>
          </p:cNvCxnSpPr>
          <p:nvPr/>
        </p:nvCxnSpPr>
        <p:spPr>
          <a:xfrm rot="10800000">
            <a:off x="5829300" y="1545433"/>
            <a:ext cx="1485900" cy="79751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22943D8B-1D6B-4BA8-ADC5-A9825155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6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A50807-8330-441F-8B5F-5F66362F3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1998A84-6C3F-41AB-A90A-C41C14C46803}"/>
              </a:ext>
            </a:extLst>
          </p:cNvPr>
          <p:cNvSpPr/>
          <p:nvPr/>
        </p:nvSpPr>
        <p:spPr>
          <a:xfrm>
            <a:off x="2476500" y="2058480"/>
            <a:ext cx="419100" cy="151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4DED7-E32E-444D-9C90-9FE04CBA07E8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E30BCF64-D310-41CD-A34D-FA06A9FF4C33}"/>
              </a:ext>
            </a:extLst>
          </p:cNvPr>
          <p:cNvCxnSpPr>
            <a:cxnSpLocks/>
            <a:stCxn id="7" idx="1"/>
            <a:endCxn id="6" idx="2"/>
          </p:cNvCxnSpPr>
          <p:nvPr/>
        </p:nvCxnSpPr>
        <p:spPr>
          <a:xfrm rot="10800000">
            <a:off x="2686050" y="2209801"/>
            <a:ext cx="4629150" cy="13314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2396F630-7121-440A-9E40-AE54B998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9C84B0-C746-4ECC-BFE9-C908B766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5879697" cy="51816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2C15FCD-7E92-4D16-9364-FE669526F61A}"/>
              </a:ext>
            </a:extLst>
          </p:cNvPr>
          <p:cNvSpPr/>
          <p:nvPr/>
        </p:nvSpPr>
        <p:spPr>
          <a:xfrm>
            <a:off x="2978944" y="2466237"/>
            <a:ext cx="457200" cy="1388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315B9-E574-4372-877D-F29D7A078D5E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4EAE4F6F-980A-4AF7-A46D-8D79DEEF54F2}"/>
              </a:ext>
            </a:extLst>
          </p:cNvPr>
          <p:cNvCxnSpPr>
            <a:cxnSpLocks/>
            <a:stCxn id="7" idx="1"/>
            <a:endCxn id="6" idx="0"/>
          </p:cNvCxnSpPr>
          <p:nvPr/>
        </p:nvCxnSpPr>
        <p:spPr>
          <a:xfrm rot="10800000" flipV="1">
            <a:off x="3207544" y="2342943"/>
            <a:ext cx="4107656" cy="1232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CE2DBE03-A0AA-42DF-A007-FCADDBB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ED62B-02EE-4D01-9617-FDA9E42B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Interest Group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E6A54B-6D50-4DED-9A90-775F0F61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89A68A-5C58-4188-AC37-73B252947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2699"/>
            <a:ext cx="5885939" cy="5187101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EE70B42-D001-4AE3-A28C-5809C5ED1590}"/>
              </a:ext>
            </a:extLst>
          </p:cNvPr>
          <p:cNvSpPr/>
          <p:nvPr/>
        </p:nvSpPr>
        <p:spPr>
          <a:xfrm>
            <a:off x="1331120" y="3124200"/>
            <a:ext cx="228600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380D2-590D-451F-A4A0-997E9A9A7188}"/>
              </a:ext>
            </a:extLst>
          </p:cNvPr>
          <p:cNvSpPr txBox="1"/>
          <p:nvPr/>
        </p:nvSpPr>
        <p:spPr>
          <a:xfrm>
            <a:off x="7315200" y="2158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Click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CD6F98FE-883A-4B67-AE8D-62B3C409E88C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1445420" y="2342942"/>
            <a:ext cx="5869780" cy="7812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ED0608D-DBFD-41C6-9FFE-07668511B2E0}"/>
              </a:ext>
            </a:extLst>
          </p:cNvPr>
          <p:cNvSpPr/>
          <p:nvPr/>
        </p:nvSpPr>
        <p:spPr>
          <a:xfrm>
            <a:off x="1321596" y="3118699"/>
            <a:ext cx="2669380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31469-1E52-4592-9D93-F135C29F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2888-22-0011-00-0000-Orientation of IEEE 2888 WG for New Comers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7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6783</TotalTime>
  <Words>657</Words>
  <Application>Microsoft Office PowerPoint</Application>
  <PresentationFormat>화면 슬라이드 쇼(4:3)</PresentationFormat>
  <Paragraphs>115</Paragraphs>
  <Slides>23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Myriad Pro</vt:lpstr>
      <vt:lpstr>Times New Roman</vt:lpstr>
      <vt:lpstr>Verdana</vt:lpstr>
      <vt:lpstr>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1. Interest Group</vt:lpstr>
      <vt:lpstr>2. Attendance Tool – iMAT</vt:lpstr>
      <vt:lpstr>2. Attendance Tool – iMAT</vt:lpstr>
      <vt:lpstr>2. Attendance Tool – iMAT</vt:lpstr>
      <vt:lpstr>3. Input Contribution</vt:lpstr>
      <vt:lpstr>3. Input Contribution</vt:lpstr>
      <vt:lpstr>3. Input Contribution</vt:lpstr>
      <vt:lpstr>3. Input Contribution</vt:lpstr>
      <vt:lpstr>3. Input Contribution</vt:lpstr>
      <vt:lpstr>Document Numbering Convention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Peter Jeong</dc:creator>
  <cp:lastModifiedBy>Jeong Sangkwon</cp:lastModifiedBy>
  <cp:revision>300</cp:revision>
  <dcterms:created xsi:type="dcterms:W3CDTF">2014-10-13T13:02:20Z</dcterms:created>
  <dcterms:modified xsi:type="dcterms:W3CDTF">2022-01-24T14:15:36Z</dcterms:modified>
</cp:coreProperties>
</file>