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28" r:id="rId7"/>
    <p:sldId id="367" r:id="rId8"/>
    <p:sldId id="368" r:id="rId9"/>
    <p:sldId id="352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82F"/>
    <a:srgbClr val="FFF2CC"/>
    <a:srgbClr val="B9B9B9"/>
    <a:srgbClr val="E8E8E8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82"/>
    <p:restoredTop sz="94669"/>
  </p:normalViewPr>
  <p:slideViewPr>
    <p:cSldViewPr>
      <p:cViewPr varScale="1">
        <p:scale>
          <a:sx n="78" d="100"/>
          <a:sy n="78" d="100"/>
        </p:scale>
        <p:origin x="131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18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0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4188" y="6173788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1769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1896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6725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19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2888-21-0093-00-0003-Session #8 2888.3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C97B45E5-5B28-44A5-96A0-3D69A5A3E77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52401"/>
            <a:ext cx="653705" cy="6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Kyoungro</a:t>
            </a:r>
            <a:r>
              <a:rPr lang="en-US" dirty="0"/>
              <a:t> Yoon/ </a:t>
            </a:r>
            <a:r>
              <a:rPr lang="en-US" altLang="ko-KR" dirty="0" err="1"/>
              <a:t>Konkuk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#8 2888.3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http://standards.ieee.org/guides/bylaws/sect6-7.html#8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05427"/>
              </p:ext>
            </p:extLst>
          </p:nvPr>
        </p:nvGraphicFramePr>
        <p:xfrm>
          <a:off x="228600" y="1215867"/>
          <a:ext cx="8686800" cy="47231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#8 2888.3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-21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+821064068163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Changseok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Korea Electronics Technology Institute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+82-10-2324-4393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csyoon@keti.re.kr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771D3127-DE7B-4790-9DDE-F0669C6C4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800326"/>
              </p:ext>
            </p:extLst>
          </p:nvPr>
        </p:nvGraphicFramePr>
        <p:xfrm>
          <a:off x="457200" y="1066800"/>
          <a:ext cx="8382000" cy="416250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28574671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358248385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80947799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83719097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33995377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378944397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18,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44162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270082"/>
                  </a:ext>
                </a:extLst>
              </a:tr>
              <a:tr h="597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378547"/>
                  </a:ext>
                </a:extLst>
              </a:tr>
              <a:tr h="695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820842"/>
                  </a:ext>
                </a:extLst>
              </a:tr>
              <a:tr h="563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416245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3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 WG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(Status Report)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555586"/>
                  </a:ext>
                </a:extLst>
              </a:tr>
            </a:tbl>
          </a:graphicData>
        </a:graphic>
      </p:graphicFrame>
      <p:sp>
        <p:nvSpPr>
          <p:cNvPr id="10" name="Text Box 47">
            <a:extLst>
              <a:ext uri="{FF2B5EF4-FFF2-40B4-BE49-F238E27FC236}">
                <a16:creationId xmlns:a16="http://schemas.microsoft.com/office/drawing/2014/main" id="{54313166-EBCE-46D1-BD0B-B4ED1B248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57336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Millennium Hilton Hotel , Junior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Ballroom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Conference: https://global.gotomeeting.com/join/508712013</a:t>
            </a: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 (1/2)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9906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 20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03:30pm~05:00pm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2888-21-0082-00-0003 Proposal on the Terminology of Digital Twins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</a:t>
            </a:r>
            <a:r>
              <a:rPr lang="en-US" altLang="ko-KR" dirty="0" err="1"/>
              <a:t>Misuk</a:t>
            </a:r>
            <a:r>
              <a:rPr lang="en-US" altLang="ko-KR" dirty="0"/>
              <a:t> Lee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Free discussion about the basic terminology and architecture for orchestration of digital synchronization between cyber and physical world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marL="20320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altLang="ko-KR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 (2/2)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9906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 20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03:30pm~05:00pm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charset="0"/>
              </a:rPr>
              <a:t>2888-21-0087-00-0003 Introduction to See-Direct Communication for AR Glasses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Cheol Ryu</a:t>
            </a:r>
          </a:p>
          <a:p>
            <a:pPr marL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2888-21-0088-00-0003 Location of an Object in Cyber and Physical World</a:t>
            </a:r>
            <a:endParaRPr lang="ko-KR" altLang="ko-KR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Cheol Ryu</a:t>
            </a:r>
            <a:endParaRPr lang="en-US" altLang="ko-KR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2888-21-0089-00-0003 Peer-to-Peer Service and See-Direct Server</a:t>
            </a:r>
            <a:endParaRPr lang="ko-KR" altLang="ko-KR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Cheol Ryu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7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orchestration of digital synchronization between cyber and physical world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digital representation of invisible physical things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elements exchanged between cyber worlds in the federation layer and their use cases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definition about the terms &amp; definitions of P2888.3 standard.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basic development methodology of syntaxes and semantics of P2888.3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new items that can be included in P2888.3 standard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7373</TotalTime>
  <Words>763</Words>
  <Application>Microsoft Office PowerPoint</Application>
  <PresentationFormat>화면 슬라이드 쇼(4:3)</PresentationFormat>
  <Paragraphs>118</Paragraphs>
  <Slides>8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23" baseType="lpstr">
      <vt:lpstr>Geneva</vt:lpstr>
      <vt:lpstr>HY견명조</vt:lpstr>
      <vt:lpstr>ＭＳ Ｐゴシック</vt:lpstr>
      <vt:lpstr>Myriad Pro</vt:lpstr>
      <vt:lpstr>游ゴシック</vt:lpstr>
      <vt:lpstr>굴림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3rd Day (1/2)</vt:lpstr>
      <vt:lpstr>3rd Day (2/2)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Yoon</cp:lastModifiedBy>
  <cp:revision>299</cp:revision>
  <dcterms:created xsi:type="dcterms:W3CDTF">2014-10-13T13:02:20Z</dcterms:created>
  <dcterms:modified xsi:type="dcterms:W3CDTF">2021-10-21T05:25:23Z</dcterms:modified>
</cp:coreProperties>
</file>