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1" r:id="rId18"/>
    <p:sldId id="492" r:id="rId19"/>
    <p:sldId id="493" r:id="rId20"/>
    <p:sldId id="494"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69" d="100"/>
          <a:sy n="69" d="100"/>
        </p:scale>
        <p:origin x="142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John A Stine" userId="0b6fd13e-e542-4429-afc5-0a9ffb29d358" providerId="ADAL" clId="{CB2CDAE4-2532-4246-8976-C7418ABF928C}"/>
    <pc:docChg chg="undo custSel modSld">
      <pc:chgData name="Dr. John A Stine" userId="0b6fd13e-e542-4429-afc5-0a9ffb29d358" providerId="ADAL" clId="{CB2CDAE4-2532-4246-8976-C7418ABF928C}" dt="2024-02-02T20:05:56.471" v="451" actId="20577"/>
      <pc:docMkLst>
        <pc:docMk/>
      </pc:docMkLst>
      <pc:sldChg chg="modSp mod">
        <pc:chgData name="Dr. John A Stine" userId="0b6fd13e-e542-4429-afc5-0a9ffb29d358" providerId="ADAL" clId="{CB2CDAE4-2532-4246-8976-C7418ABF928C}" dt="2024-02-02T19:39:25.628" v="97" actId="1035"/>
        <pc:sldMkLst>
          <pc:docMk/>
          <pc:sldMk cId="3042167414" sldId="413"/>
        </pc:sldMkLst>
        <pc:graphicFrameChg chg="mod modGraphic">
          <ac:chgData name="Dr. John A Stine" userId="0b6fd13e-e542-4429-afc5-0a9ffb29d358" providerId="ADAL" clId="{CB2CDAE4-2532-4246-8976-C7418ABF928C}" dt="2024-02-02T19:39:25.628" v="97" actId="1035"/>
          <ac:graphicFrameMkLst>
            <pc:docMk/>
            <pc:sldMk cId="3042167414" sldId="413"/>
            <ac:graphicFrameMk id="5" creationId="{18B02E66-191F-A020-3B03-604F48D6A0B1}"/>
          </ac:graphicFrameMkLst>
        </pc:graphicFrameChg>
      </pc:sldChg>
      <pc:sldChg chg="modSp mod">
        <pc:chgData name="Dr. John A Stine" userId="0b6fd13e-e542-4429-afc5-0a9ffb29d358" providerId="ADAL" clId="{CB2CDAE4-2532-4246-8976-C7418ABF928C}" dt="2024-02-02T19:41:07.447" v="111" actId="20577"/>
        <pc:sldMkLst>
          <pc:docMk/>
          <pc:sldMk cId="3294939447" sldId="414"/>
        </pc:sldMkLst>
        <pc:spChg chg="mod">
          <ac:chgData name="Dr. John A Stine" userId="0b6fd13e-e542-4429-afc5-0a9ffb29d358" providerId="ADAL" clId="{CB2CDAE4-2532-4246-8976-C7418ABF928C}" dt="2024-02-02T19:41:07.447" v="111" actId="20577"/>
          <ac:spMkLst>
            <pc:docMk/>
            <pc:sldMk cId="3294939447" sldId="414"/>
            <ac:spMk id="7171" creationId="{00000000-0000-0000-0000-000000000000}"/>
          </ac:spMkLst>
        </pc:spChg>
      </pc:sldChg>
      <pc:sldChg chg="modSp mod">
        <pc:chgData name="Dr. John A Stine" userId="0b6fd13e-e542-4429-afc5-0a9ffb29d358" providerId="ADAL" clId="{CB2CDAE4-2532-4246-8976-C7418ABF928C}" dt="2024-02-02T19:35:23.802" v="5" actId="20577"/>
        <pc:sldMkLst>
          <pc:docMk/>
          <pc:sldMk cId="517413180" sldId="417"/>
        </pc:sldMkLst>
        <pc:spChg chg="mod">
          <ac:chgData name="Dr. John A Stine" userId="0b6fd13e-e542-4429-afc5-0a9ffb29d358" providerId="ADAL" clId="{CB2CDAE4-2532-4246-8976-C7418ABF928C}" dt="2024-02-02T19:35:23.802" v="5" actId="20577"/>
          <ac:spMkLst>
            <pc:docMk/>
            <pc:sldMk cId="517413180" sldId="417"/>
            <ac:spMk id="5" creationId="{61FBFA34-AD31-C64C-9C03-9FE4B70D0283}"/>
          </ac:spMkLst>
        </pc:spChg>
      </pc:sldChg>
      <pc:sldChg chg="modSp mod">
        <pc:chgData name="Dr. John A Stine" userId="0b6fd13e-e542-4429-afc5-0a9ffb29d358" providerId="ADAL" clId="{CB2CDAE4-2532-4246-8976-C7418ABF928C}" dt="2024-02-02T20:05:56.471" v="451" actId="20577"/>
        <pc:sldMkLst>
          <pc:docMk/>
          <pc:sldMk cId="1096453741" sldId="430"/>
        </pc:sldMkLst>
        <pc:spChg chg="mod">
          <ac:chgData name="Dr. John A Stine" userId="0b6fd13e-e542-4429-afc5-0a9ffb29d358" providerId="ADAL" clId="{CB2CDAE4-2532-4246-8976-C7418ABF928C}" dt="2024-02-02T20:05:56.471" v="451" actId="20577"/>
          <ac:spMkLst>
            <pc:docMk/>
            <pc:sldMk cId="1096453741" sldId="430"/>
            <ac:spMk id="17411" creationId="{00000000-0000-0000-0000-000000000000}"/>
          </ac:spMkLst>
        </pc:spChg>
      </pc:sldChg>
      <pc:sldChg chg="modSp mod">
        <pc:chgData name="Dr. John A Stine" userId="0b6fd13e-e542-4429-afc5-0a9ffb29d358" providerId="ADAL" clId="{CB2CDAE4-2532-4246-8976-C7418ABF928C}" dt="2024-02-02T19:52:21.970" v="300" actId="20577"/>
        <pc:sldMkLst>
          <pc:docMk/>
          <pc:sldMk cId="2720461886" sldId="437"/>
        </pc:sldMkLst>
        <pc:spChg chg="mod">
          <ac:chgData name="Dr. John A Stine" userId="0b6fd13e-e542-4429-afc5-0a9ffb29d358" providerId="ADAL" clId="{CB2CDAE4-2532-4246-8976-C7418ABF928C}" dt="2024-02-02T19:52:21.970" v="300" actId="20577"/>
          <ac:spMkLst>
            <pc:docMk/>
            <pc:sldMk cId="2720461886" sldId="437"/>
            <ac:spMk id="14339" creationId="{00000000-0000-0000-0000-000000000000}"/>
          </ac:spMkLst>
        </pc:spChg>
      </pc:sldChg>
      <pc:sldChg chg="modSp mod">
        <pc:chgData name="Dr. John A Stine" userId="0b6fd13e-e542-4429-afc5-0a9ffb29d358" providerId="ADAL" clId="{CB2CDAE4-2532-4246-8976-C7418ABF928C}" dt="2024-02-02T19:57:25.218" v="328" actId="6549"/>
        <pc:sldMkLst>
          <pc:docMk/>
          <pc:sldMk cId="3952479579" sldId="438"/>
        </pc:sldMkLst>
        <pc:spChg chg="mod">
          <ac:chgData name="Dr. John A Stine" userId="0b6fd13e-e542-4429-afc5-0a9ffb29d358" providerId="ADAL" clId="{CB2CDAE4-2532-4246-8976-C7418ABF928C}" dt="2024-02-02T19:57:25.218" v="328" actId="6549"/>
          <ac:spMkLst>
            <pc:docMk/>
            <pc:sldMk cId="3952479579" sldId="438"/>
            <ac:spMk id="14339" creationId="{00000000-0000-0000-0000-000000000000}"/>
          </ac:spMkLst>
        </pc:spChg>
      </pc:sldChg>
      <pc:sldChg chg="modSp mod">
        <pc:chgData name="Dr. John A Stine" userId="0b6fd13e-e542-4429-afc5-0a9ffb29d358" providerId="ADAL" clId="{CB2CDAE4-2532-4246-8976-C7418ABF928C}" dt="2024-02-02T20:03:53.897" v="435" actId="20577"/>
        <pc:sldMkLst>
          <pc:docMk/>
          <pc:sldMk cId="364832886" sldId="440"/>
        </pc:sldMkLst>
        <pc:spChg chg="mod">
          <ac:chgData name="Dr. John A Stine" userId="0b6fd13e-e542-4429-afc5-0a9ffb29d358" providerId="ADAL" clId="{CB2CDAE4-2532-4246-8976-C7418ABF928C}" dt="2024-02-02T20:03:53.897" v="435" actId="20577"/>
          <ac:spMkLst>
            <pc:docMk/>
            <pc:sldMk cId="364832886" sldId="440"/>
            <ac:spMk id="3" creationId="{00000000-0000-0000-0000-000000000000}"/>
          </ac:spMkLst>
        </pc:spChg>
      </pc:sldChg>
      <pc:sldChg chg="modSp mod">
        <pc:chgData name="Dr. John A Stine" userId="0b6fd13e-e542-4429-afc5-0a9ffb29d358" providerId="ADAL" clId="{CB2CDAE4-2532-4246-8976-C7418ABF928C}" dt="2024-02-02T19:49:28.652" v="241" actId="20577"/>
        <pc:sldMkLst>
          <pc:docMk/>
          <pc:sldMk cId="1343855003" sldId="465"/>
        </pc:sldMkLst>
        <pc:spChg chg="mod">
          <ac:chgData name="Dr. John A Stine" userId="0b6fd13e-e542-4429-afc5-0a9ffb29d358" providerId="ADAL" clId="{CB2CDAE4-2532-4246-8976-C7418ABF928C}" dt="2024-02-02T19:49:28.652" v="241" actId="20577"/>
          <ac:spMkLst>
            <pc:docMk/>
            <pc:sldMk cId="1343855003" sldId="465"/>
            <ac:spMk id="14339" creationId="{00000000-0000-0000-0000-000000000000}"/>
          </ac:spMkLst>
        </pc:spChg>
      </pc:sldChg>
      <pc:sldChg chg="modSp mod">
        <pc:chgData name="Dr. John A Stine" userId="0b6fd13e-e542-4429-afc5-0a9ffb29d358" providerId="ADAL" clId="{CB2CDAE4-2532-4246-8976-C7418ABF928C}" dt="2024-02-02T19:47:06.952" v="144" actId="20577"/>
        <pc:sldMkLst>
          <pc:docMk/>
          <pc:sldMk cId="1126934418" sldId="474"/>
        </pc:sldMkLst>
        <pc:spChg chg="mod">
          <ac:chgData name="Dr. John A Stine" userId="0b6fd13e-e542-4429-afc5-0a9ffb29d358" providerId="ADAL" clId="{CB2CDAE4-2532-4246-8976-C7418ABF928C}" dt="2024-02-02T19:47:06.952" v="144" actId="20577"/>
          <ac:spMkLst>
            <pc:docMk/>
            <pc:sldMk cId="1126934418" sldId="474"/>
            <ac:spMk id="12291" creationId="{00000000-0000-0000-0000-000000000000}"/>
          </ac:spMkLst>
        </pc:spChg>
      </pc:sldChg>
      <pc:sldChg chg="modSp mod">
        <pc:chgData name="Dr. John A Stine" userId="0b6fd13e-e542-4429-afc5-0a9ffb29d358" providerId="ADAL" clId="{CB2CDAE4-2532-4246-8976-C7418ABF928C}" dt="2024-02-02T19:59:19.440" v="420" actId="20577"/>
        <pc:sldMkLst>
          <pc:docMk/>
          <pc:sldMk cId="552489905" sldId="477"/>
        </pc:sldMkLst>
        <pc:spChg chg="mod">
          <ac:chgData name="Dr. John A Stine" userId="0b6fd13e-e542-4429-afc5-0a9ffb29d358" providerId="ADAL" clId="{CB2CDAE4-2532-4246-8976-C7418ABF928C}" dt="2024-02-02T19:59:19.440" v="420" actId="20577"/>
          <ac:spMkLst>
            <pc:docMk/>
            <pc:sldMk cId="552489905" sldId="477"/>
            <ac:spMk id="3" creationId="{9C806C28-9F61-25DA-D45A-DDD3FD6D9A52}"/>
          </ac:spMkLst>
        </pc:spChg>
      </pc:sldChg>
      <pc:sldChg chg="modSp mod">
        <pc:chgData name="Dr. John A Stine" userId="0b6fd13e-e542-4429-afc5-0a9ffb29d358" providerId="ADAL" clId="{CB2CDAE4-2532-4246-8976-C7418ABF928C}" dt="2024-02-02T19:47:34.240" v="159" actId="20577"/>
        <pc:sldMkLst>
          <pc:docMk/>
          <pc:sldMk cId="3198022125" sldId="486"/>
        </pc:sldMkLst>
        <pc:spChg chg="mod">
          <ac:chgData name="Dr. John A Stine" userId="0b6fd13e-e542-4429-afc5-0a9ffb29d358" providerId="ADAL" clId="{CB2CDAE4-2532-4246-8976-C7418ABF928C}" dt="2024-02-02T19:47:34.240" v="159" actId="20577"/>
          <ac:spMkLst>
            <pc:docMk/>
            <pc:sldMk cId="3198022125" sldId="486"/>
            <ac:spMk id="12291" creationId="{00000000-0000-0000-0000-000000000000}"/>
          </ac:spMkLst>
        </pc:spChg>
      </pc:sldChg>
      <pc:sldChg chg="modSp mod">
        <pc:chgData name="Dr. John A Stine" userId="0b6fd13e-e542-4429-afc5-0a9ffb29d358" providerId="ADAL" clId="{CB2CDAE4-2532-4246-8976-C7418ABF928C}" dt="2024-02-02T19:48:06.234" v="173" actId="20577"/>
        <pc:sldMkLst>
          <pc:docMk/>
          <pc:sldMk cId="1013438504" sldId="491"/>
        </pc:sldMkLst>
        <pc:spChg chg="mod">
          <ac:chgData name="Dr. John A Stine" userId="0b6fd13e-e542-4429-afc5-0a9ffb29d358" providerId="ADAL" clId="{CB2CDAE4-2532-4246-8976-C7418ABF928C}" dt="2024-02-02T19:48:06.234" v="173" actId="20577"/>
          <ac:spMkLst>
            <pc:docMk/>
            <pc:sldMk cId="1013438504" sldId="491"/>
            <ac:spMk id="12291" creationId="{00000000-0000-0000-0000-000000000000}"/>
          </ac:spMkLst>
        </pc:spChg>
      </pc:sldChg>
      <pc:sldChg chg="modSp mod">
        <pc:chgData name="Dr. John A Stine" userId="0b6fd13e-e542-4429-afc5-0a9ffb29d358" providerId="ADAL" clId="{CB2CDAE4-2532-4246-8976-C7418ABF928C}" dt="2024-02-02T19:48:21.324" v="187" actId="20577"/>
        <pc:sldMkLst>
          <pc:docMk/>
          <pc:sldMk cId="583147604" sldId="492"/>
        </pc:sldMkLst>
        <pc:spChg chg="mod">
          <ac:chgData name="Dr. John A Stine" userId="0b6fd13e-e542-4429-afc5-0a9ffb29d358" providerId="ADAL" clId="{CB2CDAE4-2532-4246-8976-C7418ABF928C}" dt="2024-02-02T19:48:21.324" v="187" actId="20577"/>
          <ac:spMkLst>
            <pc:docMk/>
            <pc:sldMk cId="583147604" sldId="492"/>
            <ac:spMk id="12291" creationId="{00000000-0000-0000-0000-000000000000}"/>
          </ac:spMkLst>
        </pc:spChg>
      </pc:sldChg>
      <pc:sldChg chg="modSp mod">
        <pc:chgData name="Dr. John A Stine" userId="0b6fd13e-e542-4429-afc5-0a9ffb29d358" providerId="ADAL" clId="{CB2CDAE4-2532-4246-8976-C7418ABF928C}" dt="2024-02-02T19:48:36.531" v="203" actId="20577"/>
        <pc:sldMkLst>
          <pc:docMk/>
          <pc:sldMk cId="554074641" sldId="493"/>
        </pc:sldMkLst>
        <pc:spChg chg="mod">
          <ac:chgData name="Dr. John A Stine" userId="0b6fd13e-e542-4429-afc5-0a9ffb29d358" providerId="ADAL" clId="{CB2CDAE4-2532-4246-8976-C7418ABF928C}" dt="2024-02-02T19:48:36.531" v="203" actId="20577"/>
          <ac:spMkLst>
            <pc:docMk/>
            <pc:sldMk cId="554074641" sldId="493"/>
            <ac:spMk id="12291" creationId="{00000000-0000-0000-0000-000000000000}"/>
          </ac:spMkLst>
        </pc:spChg>
      </pc:sldChg>
      <pc:sldChg chg="modSp mod">
        <pc:chgData name="Dr. John A Stine" userId="0b6fd13e-e542-4429-afc5-0a9ffb29d358" providerId="ADAL" clId="{CB2CDAE4-2532-4246-8976-C7418ABF928C}" dt="2024-02-02T19:48:51.658" v="217" actId="20577"/>
        <pc:sldMkLst>
          <pc:docMk/>
          <pc:sldMk cId="3423685397" sldId="494"/>
        </pc:sldMkLst>
        <pc:spChg chg="mod">
          <ac:chgData name="Dr. John A Stine" userId="0b6fd13e-e542-4429-afc5-0a9ffb29d358" providerId="ADAL" clId="{CB2CDAE4-2532-4246-8976-C7418ABF928C}" dt="2024-02-02T19:48:51.658" v="217" actId="20577"/>
          <ac:spMkLst>
            <pc:docMk/>
            <pc:sldMk cId="3423685397" sldId="494"/>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2/15/2024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#:5-24-0009-01-agen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2/15/2024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#:5-24-0009-01-agen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2/15/2024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#:5-24-0009-01-agen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2/15/2024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#:5-24-0009-01-agen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2/15/2024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#:5-24-0009-01-agen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2/15/2024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#:5-24-0009-01-agen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2/15/2024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#:5-24-0009-01-agen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2/15/2024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#:5-24-0009-01-agen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2/15/2024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#:5-24-0009-01-agen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2/15/2024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#:5-24-0009-01-agen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2/15/2024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#:5-24-0009-01-agen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Feb 2024</a:t>
            </a:r>
          </a:p>
          <a:p>
            <a:pPr eaLnBrk="0" hangingPunct="0"/>
            <a:r>
              <a:rPr lang="en-US" sz="1200" b="1" dirty="0">
                <a:latin typeface="Arial" pitchFamily="34" charset="0"/>
                <a:cs typeface="Times New Roman" pitchFamily="18" charset="0"/>
              </a:rPr>
              <a:t>Document No: 5-24-0009-01-agen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a:t>
            </a:r>
            <a:r>
              <a:rPr lang="en-US" dirty="0"/>
              <a:t>5-24-0002-00-mins</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pPr>
              <a:lnSpc>
                <a:spcPct val="115000"/>
              </a:lnSpc>
              <a:defRPr/>
            </a:pPr>
            <a:r>
              <a:rPr dirty="0"/>
              <a:t>Second: Shastri</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5-24-0005-00-mins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5-24-0006-00-mins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12</a:t>
            </a:r>
            <a:r>
              <a:rPr lang="en-US" dirty="0">
                <a:solidFill>
                  <a:schemeClr val="tx1"/>
                </a:solidFill>
              </a:rPr>
              <a:t>/1/23 </a:t>
            </a:r>
            <a:r>
              <a:rPr dirty="0"/>
              <a:t>WG minutes contained in </a:t>
            </a:r>
            <a:r>
              <a:rPr lang="en-US" dirty="0">
                <a:solidFill>
                  <a:schemeClr val="tx1"/>
                </a:solidFill>
              </a:rPr>
              <a:t>Doc #: 5-24-0007-00-mins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5407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a:t>
            </a:r>
            <a:r>
              <a:rPr lang="en-US" dirty="0">
                <a:solidFill>
                  <a:schemeClr val="tx1"/>
                </a:solidFill>
              </a:rPr>
              <a:t>/12/24 </a:t>
            </a:r>
            <a:r>
              <a:rPr dirty="0"/>
              <a:t>WG minutes contained in </a:t>
            </a:r>
            <a:r>
              <a:rPr lang="en-US" dirty="0">
                <a:solidFill>
                  <a:schemeClr val="tx1"/>
                </a:solidFill>
              </a:rPr>
              <a:t>Doc #: 5-24-0008-00-mins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2368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11/3/23</a:t>
            </a:r>
          </a:p>
          <a:p>
            <a:pPr lvl="1"/>
            <a:r>
              <a:rPr lang="en-US" sz="1600" dirty="0"/>
              <a:t>Continue to work to resolve new comments.  Work now involves closing the last few comments and finalizing the schema</a:t>
            </a:r>
          </a:p>
          <a:p>
            <a:r>
              <a:rPr lang="en-US" sz="2000" dirty="0"/>
              <a:t>12/1/23</a:t>
            </a:r>
          </a:p>
          <a:p>
            <a:pPr lvl="1"/>
            <a:r>
              <a:rPr lang="en-US" sz="1600" dirty="0"/>
              <a:t>A whisker away from completion – likely complete in the next two weeks and will post on Mentor and will use email to conduct a WG ballot to approve advancing to a new standards ballot.</a:t>
            </a:r>
          </a:p>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effectLst/>
                <a:latin typeface="Calibri" panose="020F0502020204030204" pitchFamily="34" charset="0"/>
                <a:ea typeface="Calibri" panose="020F0502020204030204" pitchFamily="34" charset="0"/>
              </a:rPr>
              <a:t>1/12/24</a:t>
            </a:r>
          </a:p>
          <a:p>
            <a:pPr lvl="1"/>
            <a:r>
              <a:rPr lang="en-US" sz="2200" dirty="0">
                <a:effectLst/>
                <a:latin typeface="Calibri" panose="020F0502020204030204" pitchFamily="34" charset="0"/>
                <a:ea typeface="Calibri" panose="020F0502020204030204" pitchFamily="34" charset="0"/>
              </a:rPr>
              <a:t>After final CRG review we will begin efforts to upload the SCM schemas</a:t>
            </a:r>
          </a:p>
          <a:p>
            <a:r>
              <a:rPr lang="en-US" sz="2600" dirty="0">
                <a:latin typeface="Calibri" panose="020F0502020204030204" pitchFamily="34" charset="0"/>
                <a:ea typeface="Calibri" panose="020F0502020204030204" pitchFamily="34" charset="0"/>
              </a:rPr>
              <a:t>2/2/24</a:t>
            </a:r>
          </a:p>
          <a:p>
            <a:pPr lvl="1"/>
            <a:r>
              <a:rPr lang="en-US" sz="2200" dirty="0">
                <a:effectLst/>
                <a:latin typeface="Calibri" panose="020F0502020204030204" pitchFamily="34" charset="0"/>
                <a:ea typeface="Calibri" panose="020F0502020204030204" pitchFamily="34" charset="0"/>
              </a:rPr>
              <a:t>Need to schedule a session to walk through creating a small repository</a:t>
            </a: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2/15/2024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#:5-24-0009-01-agen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10000"/>
          </a:bodyPr>
          <a:lstStyle/>
          <a:p>
            <a:r>
              <a:rPr lang="en-US" sz="2000" dirty="0"/>
              <a:t>Met on 30 Jan</a:t>
            </a:r>
          </a:p>
          <a:p>
            <a:r>
              <a:rPr lang="en-US" sz="2000" dirty="0"/>
              <a:t>Treasurer – $45,592 in the account, $2,594 spent last month</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a:t>
            </a:r>
          </a:p>
          <a:p>
            <a:pPr lvl="1"/>
            <a:r>
              <a:rPr lang="en-US" sz="1600" dirty="0"/>
              <a:t>1900.8 – Finalized the table for RFML for their use cases. Includes metadata to record.  Working on a schema-based approach to the semantic model for the data set. Hope this approach allows supporting multiple existing file formats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2/15/2024</a:t>
            </a:fld>
            <a:endParaRPr lang="en-US"/>
          </a:p>
        </p:txBody>
      </p:sp>
      <p:sp>
        <p:nvSpPr>
          <p:cNvPr id="5" name="Footer Placeholder 4"/>
          <p:cNvSpPr>
            <a:spLocks noGrp="1"/>
          </p:cNvSpPr>
          <p:nvPr>
            <p:ph type="ftr" sz="quarter" idx="11"/>
          </p:nvPr>
        </p:nvSpPr>
        <p:spPr/>
        <p:txBody>
          <a:bodyPr/>
          <a:lstStyle/>
          <a:p>
            <a:pPr>
              <a:defRPr/>
            </a:pPr>
            <a:r>
              <a:rPr lang="en-US" dirty="0"/>
              <a:t>Doc #:5-24-0009-01-agen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2/15/2024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#:5-24-0009-01-agen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2/15/2024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#:5-24-0009-01-agen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1/12/24 0800 ET</a:t>
            </a:r>
          </a:p>
          <a:p>
            <a:r>
              <a:rPr lang="en-US" sz="1600" strike="sngStrike" dirty="0"/>
              <a:t>P1900.5.2 CRG 1/19/24 1300 ET</a:t>
            </a:r>
          </a:p>
          <a:p>
            <a:r>
              <a:rPr lang="en-US" sz="1600" strike="sngStrike" dirty="0"/>
              <a:t>P1900.5 Revision Ad hoc 1/26/24 1300 ET </a:t>
            </a:r>
          </a:p>
          <a:p>
            <a:r>
              <a:rPr lang="en-US" sz="1600" strike="sngStrike" dirty="0"/>
              <a:t>P1900.5.2 CRG 2/2/24 1300 ET</a:t>
            </a:r>
          </a:p>
          <a:p>
            <a:r>
              <a:rPr lang="en-US" sz="1600" dirty="0"/>
              <a:t>P1900.5 WG Mtg 2/2/24 1430 ET</a:t>
            </a:r>
          </a:p>
          <a:p>
            <a:r>
              <a:rPr lang="en-US" sz="1600" strike="sngStrike" dirty="0"/>
              <a:t>P1900.5.1 Revision Ad hoc 2/2/24 1430 ET </a:t>
            </a:r>
          </a:p>
          <a:p>
            <a:r>
              <a:rPr lang="en-US" sz="1600" dirty="0"/>
              <a:t>P1900.5.2 CRG TBD 2/6/24 1400 ET</a:t>
            </a:r>
          </a:p>
          <a:p>
            <a:r>
              <a:rPr lang="en-US" sz="1600" dirty="0"/>
              <a:t>P1900.5 Revision Ad-hoc 2/9/24 1330 ET</a:t>
            </a:r>
          </a:p>
          <a:p>
            <a:r>
              <a:rPr lang="en-US" sz="1600" dirty="0"/>
              <a:t>P1900.5.2 CRG 2/16/23 1300 ET</a:t>
            </a:r>
          </a:p>
          <a:p>
            <a:r>
              <a:rPr lang="en-US" sz="1600" dirty="0"/>
              <a:t>P1900.5.1 Revision </a:t>
            </a:r>
            <a:r>
              <a:rPr lang="en-US" sz="1600"/>
              <a:t>Ad-hoc 2/16/24 </a:t>
            </a:r>
            <a:r>
              <a:rPr lang="en-US" sz="1600" dirty="0"/>
              <a:t>1430 ET</a:t>
            </a:r>
          </a:p>
          <a:p>
            <a:r>
              <a:rPr lang="en-US" sz="1600" dirty="0"/>
              <a:t>P1900.5 Revision Ad-hoc 2/23/24 1330 ET</a:t>
            </a:r>
          </a:p>
          <a:p>
            <a:r>
              <a:rPr lang="en-US" sz="1600" dirty="0"/>
              <a:t>P1900.5 WG Mtg 3/1/24 0800 ET</a:t>
            </a:r>
          </a:p>
          <a:p>
            <a:r>
              <a:rPr lang="en-US" sz="1600" dirty="0"/>
              <a:t>P1900.5.2 CRG 3/1/24 1300 ET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2/15/2024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002381904"/>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2/15/2024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#:5-24-0009-01-agen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a:latin typeface="Times New Roman" pitchFamily="18" charset="0"/>
              </a:rPr>
              <a:t>2/2/24  </a:t>
            </a:r>
            <a:r>
              <a:rPr lang="en-US" sz="1600" b="1" dirty="0">
                <a:latin typeface="Times New Roman" pitchFamily="18" charset="0"/>
              </a:rPr>
              <a:t>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5-24-0009-01-agen</a:t>
            </a:r>
          </a:p>
          <a:p>
            <a:endParaRPr dirty="0"/>
          </a:p>
          <a:p>
            <a:r>
              <a:rPr dirty="0"/>
              <a:t>Mover: 	Reinhard	</a:t>
            </a:r>
          </a:p>
          <a:p>
            <a:r>
              <a:rPr dirty="0"/>
              <a:t>Second: Eric</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2/15/2024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2/15/2024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2/15/2024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#:5-24-0009-01-agen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36841</TotalTime>
  <Words>3261</Words>
  <Application>Microsoft Office PowerPoint</Application>
  <PresentationFormat>On-screen Show (4:3)</PresentationFormat>
  <Paragraphs>521</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631</cp:revision>
  <dcterms:created xsi:type="dcterms:W3CDTF">2013-08-13T02:52:21Z</dcterms:created>
  <dcterms:modified xsi:type="dcterms:W3CDTF">2024-02-15T16:28:53Z</dcterms:modified>
</cp:coreProperties>
</file>