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256" r:id="rId2"/>
    <p:sldId id="315" r:id="rId3"/>
    <p:sldId id="337" r:id="rId4"/>
    <p:sldId id="384" r:id="rId5"/>
    <p:sldId id="388" r:id="rId6"/>
    <p:sldId id="385" r:id="rId7"/>
    <p:sldId id="386" r:id="rId8"/>
    <p:sldId id="387" r:id="rId9"/>
    <p:sldId id="332" r:id="rId10"/>
    <p:sldId id="389" r:id="rId11"/>
    <p:sldId id="397" r:id="rId12"/>
    <p:sldId id="398" r:id="rId13"/>
    <p:sldId id="391" r:id="rId14"/>
    <p:sldId id="390" r:id="rId15"/>
    <p:sldId id="392" r:id="rId16"/>
    <p:sldId id="394" r:id="rId17"/>
    <p:sldId id="399" r:id="rId18"/>
    <p:sldId id="400" r:id="rId19"/>
    <p:sldId id="395" r:id="rId20"/>
    <p:sldId id="396" r:id="rId21"/>
    <p:sldId id="393" r:id="rId22"/>
    <p:sldId id="364" r:id="rId23"/>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528" autoAdjust="0"/>
    <p:restoredTop sz="94660"/>
  </p:normalViewPr>
  <p:slideViewPr>
    <p:cSldViewPr>
      <p:cViewPr varScale="1">
        <p:scale>
          <a:sx n="83" d="100"/>
          <a:sy n="83" d="100"/>
        </p:scale>
        <p:origin x="1656" y="77"/>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028AE980-0AEA-4592-B83F-08A8A2DCBEA0}" type="datetimeFigureOut">
              <a:rPr lang="en-US"/>
              <a:pPr>
                <a:defRPr/>
              </a:pPr>
              <a:t>1/2/2018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D78B8EE3-C8F8-469A-B83F-7938F8D092CE}" type="slidenum">
              <a:rPr lang="en-US"/>
              <a:pPr>
                <a:defRPr/>
              </a:pPr>
              <a:t>‹#›</a:t>
            </a:fld>
            <a:endParaRPr lang="en-US"/>
          </a:p>
        </p:txBody>
      </p:sp>
    </p:spTree>
    <p:extLst>
      <p:ext uri="{BB962C8B-B14F-4D97-AF65-F5344CB8AC3E}">
        <p14:creationId xmlns:p14="http://schemas.microsoft.com/office/powerpoint/2010/main" val="325926713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78B8EE3-C8F8-469A-B83F-7938F8D092CE}" type="slidenum">
              <a:rPr lang="en-US" smtClean="0"/>
              <a:pPr>
                <a:defRPr/>
              </a:pPr>
              <a:t>1</a:t>
            </a:fld>
            <a:endParaRPr lang="en-US"/>
          </a:p>
        </p:txBody>
      </p:sp>
    </p:spTree>
    <p:extLst>
      <p:ext uri="{BB962C8B-B14F-4D97-AF65-F5344CB8AC3E}">
        <p14:creationId xmlns:p14="http://schemas.microsoft.com/office/powerpoint/2010/main" val="25569072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0483"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7A54639A-C3A0-4649-B287-23BD82DA4B9F}" type="slidenum">
              <a:rPr lang="en-US" sz="1200">
                <a:latin typeface="Times New Roman" pitchFamily="18" charset="0"/>
              </a:rPr>
              <a:pPr algn="r"/>
              <a:t>2</a:t>
            </a:fld>
            <a:endParaRPr lang="en-US" sz="1200">
              <a:latin typeface="Times New Roman" pitchFamily="18" charset="0"/>
            </a:endParaRPr>
          </a:p>
        </p:txBody>
      </p:sp>
      <p:sp>
        <p:nvSpPr>
          <p:cNvPr id="20484"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5"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Tree>
    <p:extLst>
      <p:ext uri="{BB962C8B-B14F-4D97-AF65-F5344CB8AC3E}">
        <p14:creationId xmlns:p14="http://schemas.microsoft.com/office/powerpoint/2010/main" val="7645667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78B8EE3-C8F8-469A-B83F-7938F8D092CE}" type="slidenum">
              <a:rPr lang="en-US" smtClean="0"/>
              <a:pPr>
                <a:defRPr/>
              </a:pPr>
              <a:t>5</a:t>
            </a:fld>
            <a:endParaRPr lang="en-US"/>
          </a:p>
        </p:txBody>
      </p:sp>
    </p:spTree>
    <p:extLst>
      <p:ext uri="{BB962C8B-B14F-4D97-AF65-F5344CB8AC3E}">
        <p14:creationId xmlns:p14="http://schemas.microsoft.com/office/powerpoint/2010/main" val="14198154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37DBB1CA-BE07-4FC3-9858-8A6E89673B4B}" type="slidenum">
              <a:rPr lang="en-US" altLang="en-US" sz="1300"/>
              <a:pPr>
                <a:spcBef>
                  <a:spcPct val="0"/>
                </a:spcBef>
              </a:pPr>
              <a:t>8</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34088450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1507"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F697DFB6-44D2-4E82-8F05-D51C4D51A22C}" type="slidenum">
              <a:rPr lang="en-US" sz="1200">
                <a:latin typeface="Times New Roman" pitchFamily="18" charset="0"/>
              </a:rPr>
              <a:pPr algn="r"/>
              <a:t>9</a:t>
            </a:fld>
            <a:endParaRPr lang="en-US" sz="1200">
              <a:latin typeface="Times New Roman" pitchFamily="18" charset="0"/>
            </a:endParaRPr>
          </a:p>
        </p:txBody>
      </p:sp>
      <p:sp>
        <p:nvSpPr>
          <p:cNvPr id="2150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9"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Tree>
    <p:extLst>
      <p:ext uri="{BB962C8B-B14F-4D97-AF65-F5344CB8AC3E}">
        <p14:creationId xmlns:p14="http://schemas.microsoft.com/office/powerpoint/2010/main" val="31978125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1507"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F697DFB6-44D2-4E82-8F05-D51C4D51A22C}" type="slidenum">
              <a:rPr lang="en-US" sz="1200">
                <a:latin typeface="Times New Roman" pitchFamily="18" charset="0"/>
              </a:rPr>
              <a:pPr algn="r"/>
              <a:t>10</a:t>
            </a:fld>
            <a:endParaRPr lang="en-US" sz="1200">
              <a:latin typeface="Times New Roman" pitchFamily="18" charset="0"/>
            </a:endParaRPr>
          </a:p>
        </p:txBody>
      </p:sp>
      <p:sp>
        <p:nvSpPr>
          <p:cNvPr id="2150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9"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Tree>
    <p:extLst>
      <p:ext uri="{BB962C8B-B14F-4D97-AF65-F5344CB8AC3E}">
        <p14:creationId xmlns:p14="http://schemas.microsoft.com/office/powerpoint/2010/main" val="36606066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4B7F9906-3FF3-485F-A228-30B3701775F5}" type="datetime1">
              <a:rPr lang="en-US" smtClean="0"/>
              <a:t>1/2/2018</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Doc #: 5-18-0001-00-agen</a:t>
            </a:r>
            <a:endParaRPr lang="en-US"/>
          </a:p>
        </p:txBody>
      </p:sp>
      <p:sp>
        <p:nvSpPr>
          <p:cNvPr id="6" name="Slide Number Placeholder 5"/>
          <p:cNvSpPr>
            <a:spLocks noGrp="1"/>
          </p:cNvSpPr>
          <p:nvPr>
            <p:ph type="sldNum" sz="quarter" idx="12"/>
          </p:nvPr>
        </p:nvSpPr>
        <p:spPr/>
        <p:txBody>
          <a:bodyPr/>
          <a:lstStyle>
            <a:lvl1pPr>
              <a:defRPr/>
            </a:lvl1pPr>
          </a:lstStyle>
          <a:p>
            <a:pPr>
              <a:defRPr/>
            </a:pPr>
            <a:fld id="{74D8505D-FF23-443E-8C39-10428515BE22}" type="slidenum">
              <a:rPr lang="en-US"/>
              <a:pPr>
                <a:defRPr/>
              </a:pPr>
              <a:t>‹#›</a:t>
            </a:fld>
            <a:endParaRPr lang="en-US"/>
          </a:p>
        </p:txBody>
      </p:sp>
    </p:spTree>
    <p:extLst>
      <p:ext uri="{BB962C8B-B14F-4D97-AF65-F5344CB8AC3E}">
        <p14:creationId xmlns:p14="http://schemas.microsoft.com/office/powerpoint/2010/main" val="250606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6F817769-A2FB-43A9-A77F-F066D690058D}" type="datetime1">
              <a:rPr lang="en-US" smtClean="0"/>
              <a:t>1/2/2018</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Doc #: 5-18-0001-00-agen</a:t>
            </a:r>
            <a:endParaRPr lang="en-US"/>
          </a:p>
        </p:txBody>
      </p:sp>
      <p:sp>
        <p:nvSpPr>
          <p:cNvPr id="6" name="Slide Number Placeholder 5"/>
          <p:cNvSpPr>
            <a:spLocks noGrp="1"/>
          </p:cNvSpPr>
          <p:nvPr>
            <p:ph type="sldNum" sz="quarter" idx="12"/>
          </p:nvPr>
        </p:nvSpPr>
        <p:spPr/>
        <p:txBody>
          <a:bodyPr/>
          <a:lstStyle>
            <a:lvl1pPr>
              <a:defRPr/>
            </a:lvl1pPr>
          </a:lstStyle>
          <a:p>
            <a:pPr>
              <a:defRPr/>
            </a:pPr>
            <a:fld id="{258D2A58-DC43-4464-8966-CD21900EF851}" type="slidenum">
              <a:rPr lang="en-US"/>
              <a:pPr>
                <a:defRPr/>
              </a:pPr>
              <a:t>‹#›</a:t>
            </a:fld>
            <a:endParaRPr lang="en-US"/>
          </a:p>
        </p:txBody>
      </p:sp>
    </p:spTree>
    <p:extLst>
      <p:ext uri="{BB962C8B-B14F-4D97-AF65-F5344CB8AC3E}">
        <p14:creationId xmlns:p14="http://schemas.microsoft.com/office/powerpoint/2010/main" val="36364927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82FD2AF8-8BA4-472C-A9EC-4D77B3B2553F}" type="datetime1">
              <a:rPr lang="en-US" smtClean="0"/>
              <a:t>1/2/2018</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Doc #: 5-18-0001-00-agen</a:t>
            </a:r>
            <a:endParaRPr lang="en-US"/>
          </a:p>
        </p:txBody>
      </p:sp>
      <p:sp>
        <p:nvSpPr>
          <p:cNvPr id="6" name="Slide Number Placeholder 5"/>
          <p:cNvSpPr>
            <a:spLocks noGrp="1"/>
          </p:cNvSpPr>
          <p:nvPr>
            <p:ph type="sldNum" sz="quarter" idx="12"/>
          </p:nvPr>
        </p:nvSpPr>
        <p:spPr/>
        <p:txBody>
          <a:bodyPr/>
          <a:lstStyle>
            <a:lvl1pPr>
              <a:defRPr/>
            </a:lvl1pPr>
          </a:lstStyle>
          <a:p>
            <a:pPr>
              <a:defRPr/>
            </a:pPr>
            <a:fld id="{81167EFB-64EC-4BC4-AA8A-B8CD6344AF37}" type="slidenum">
              <a:rPr lang="en-US"/>
              <a:pPr>
                <a:defRPr/>
              </a:pPr>
              <a:t>‹#›</a:t>
            </a:fld>
            <a:endParaRPr lang="en-US"/>
          </a:p>
        </p:txBody>
      </p:sp>
    </p:spTree>
    <p:extLst>
      <p:ext uri="{BB962C8B-B14F-4D97-AF65-F5344CB8AC3E}">
        <p14:creationId xmlns:p14="http://schemas.microsoft.com/office/powerpoint/2010/main" val="18804972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A025986B-9DD3-4E44-A65B-BE68855624A4}" type="datetime1">
              <a:rPr lang="en-US" smtClean="0"/>
              <a:t>1/2/2018</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Doc #: 5-18-0001-00-agen</a:t>
            </a:r>
            <a:endParaRPr lang="en-US"/>
          </a:p>
        </p:txBody>
      </p:sp>
      <p:sp>
        <p:nvSpPr>
          <p:cNvPr id="6" name="Slide Number Placeholder 5"/>
          <p:cNvSpPr>
            <a:spLocks noGrp="1"/>
          </p:cNvSpPr>
          <p:nvPr>
            <p:ph type="sldNum" sz="quarter" idx="12"/>
          </p:nvPr>
        </p:nvSpPr>
        <p:spPr/>
        <p:txBody>
          <a:bodyPr/>
          <a:lstStyle>
            <a:lvl1pPr>
              <a:defRPr/>
            </a:lvl1pPr>
          </a:lstStyle>
          <a:p>
            <a:pPr>
              <a:defRPr/>
            </a:pPr>
            <a:fld id="{986769F2-C589-4C46-B9E8-371DE6369B6E}" type="slidenum">
              <a:rPr lang="en-US"/>
              <a:pPr>
                <a:defRPr/>
              </a:pPr>
              <a:t>‹#›</a:t>
            </a:fld>
            <a:endParaRPr lang="en-US"/>
          </a:p>
        </p:txBody>
      </p:sp>
    </p:spTree>
    <p:extLst>
      <p:ext uri="{BB962C8B-B14F-4D97-AF65-F5344CB8AC3E}">
        <p14:creationId xmlns:p14="http://schemas.microsoft.com/office/powerpoint/2010/main" val="1154086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F7749A1F-F6DC-4571-98A6-AF353CAFC79B}" type="datetime1">
              <a:rPr lang="en-US" smtClean="0"/>
              <a:t>1/2/2018</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Doc #: 5-18-0001-00-agen</a:t>
            </a:r>
            <a:endParaRPr lang="en-US"/>
          </a:p>
        </p:txBody>
      </p:sp>
      <p:sp>
        <p:nvSpPr>
          <p:cNvPr id="6" name="Slide Number Placeholder 5"/>
          <p:cNvSpPr>
            <a:spLocks noGrp="1"/>
          </p:cNvSpPr>
          <p:nvPr>
            <p:ph type="sldNum" sz="quarter" idx="12"/>
          </p:nvPr>
        </p:nvSpPr>
        <p:spPr/>
        <p:txBody>
          <a:bodyPr/>
          <a:lstStyle>
            <a:lvl1pPr>
              <a:defRPr/>
            </a:lvl1pPr>
          </a:lstStyle>
          <a:p>
            <a:pPr>
              <a:defRPr/>
            </a:pPr>
            <a:fld id="{AA054915-73C9-4A2C-A9B0-5D3754D459F4}" type="slidenum">
              <a:rPr lang="en-US"/>
              <a:pPr>
                <a:defRPr/>
              </a:pPr>
              <a:t>‹#›</a:t>
            </a:fld>
            <a:endParaRPr lang="en-US"/>
          </a:p>
        </p:txBody>
      </p:sp>
    </p:spTree>
    <p:extLst>
      <p:ext uri="{BB962C8B-B14F-4D97-AF65-F5344CB8AC3E}">
        <p14:creationId xmlns:p14="http://schemas.microsoft.com/office/powerpoint/2010/main" val="38928774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66E05BE7-6A01-4D05-A322-59C6129A30E1}" type="datetime1">
              <a:rPr lang="en-US" smtClean="0"/>
              <a:t>1/2/2018</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Doc #: 5-18-0001-00-agen</a:t>
            </a:r>
            <a:endParaRPr lang="en-US"/>
          </a:p>
        </p:txBody>
      </p:sp>
      <p:sp>
        <p:nvSpPr>
          <p:cNvPr id="7" name="Slide Number Placeholder 5"/>
          <p:cNvSpPr>
            <a:spLocks noGrp="1"/>
          </p:cNvSpPr>
          <p:nvPr>
            <p:ph type="sldNum" sz="quarter" idx="12"/>
          </p:nvPr>
        </p:nvSpPr>
        <p:spPr/>
        <p:txBody>
          <a:bodyPr/>
          <a:lstStyle>
            <a:lvl1pPr>
              <a:defRPr/>
            </a:lvl1pPr>
          </a:lstStyle>
          <a:p>
            <a:pPr>
              <a:defRPr/>
            </a:pPr>
            <a:fld id="{E20B579B-7133-498B-A1D9-92243F407C50}" type="slidenum">
              <a:rPr lang="en-US"/>
              <a:pPr>
                <a:defRPr/>
              </a:pPr>
              <a:t>‹#›</a:t>
            </a:fld>
            <a:endParaRPr lang="en-US"/>
          </a:p>
        </p:txBody>
      </p:sp>
    </p:spTree>
    <p:extLst>
      <p:ext uri="{BB962C8B-B14F-4D97-AF65-F5344CB8AC3E}">
        <p14:creationId xmlns:p14="http://schemas.microsoft.com/office/powerpoint/2010/main" val="8699011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996FD850-C091-4923-8A88-9CDA87FC3EBB}" type="datetime1">
              <a:rPr lang="en-US" smtClean="0"/>
              <a:t>1/2/2018</a:t>
            </a:fld>
            <a:endParaRPr lang="en-US"/>
          </a:p>
        </p:txBody>
      </p:sp>
      <p:sp>
        <p:nvSpPr>
          <p:cNvPr id="8" name="Footer Placeholder 4"/>
          <p:cNvSpPr>
            <a:spLocks noGrp="1"/>
          </p:cNvSpPr>
          <p:nvPr>
            <p:ph type="ftr" sz="quarter" idx="11"/>
          </p:nvPr>
        </p:nvSpPr>
        <p:spPr/>
        <p:txBody>
          <a:bodyPr/>
          <a:lstStyle>
            <a:lvl1pPr>
              <a:defRPr/>
            </a:lvl1pPr>
          </a:lstStyle>
          <a:p>
            <a:pPr>
              <a:defRPr/>
            </a:pPr>
            <a:r>
              <a:rPr lang="en-US" smtClean="0"/>
              <a:t>Doc #: 5-18-0001-00-agen</a:t>
            </a:r>
            <a:endParaRPr lang="en-US"/>
          </a:p>
        </p:txBody>
      </p:sp>
      <p:sp>
        <p:nvSpPr>
          <p:cNvPr id="9" name="Slide Number Placeholder 5"/>
          <p:cNvSpPr>
            <a:spLocks noGrp="1"/>
          </p:cNvSpPr>
          <p:nvPr>
            <p:ph type="sldNum" sz="quarter" idx="12"/>
          </p:nvPr>
        </p:nvSpPr>
        <p:spPr/>
        <p:txBody>
          <a:bodyPr/>
          <a:lstStyle>
            <a:lvl1pPr>
              <a:defRPr/>
            </a:lvl1pPr>
          </a:lstStyle>
          <a:p>
            <a:pPr>
              <a:defRPr/>
            </a:pPr>
            <a:fld id="{C31C6EFB-7320-493C-BBBE-A1C695768ABB}" type="slidenum">
              <a:rPr lang="en-US"/>
              <a:pPr>
                <a:defRPr/>
              </a:pPr>
              <a:t>‹#›</a:t>
            </a:fld>
            <a:endParaRPr lang="en-US"/>
          </a:p>
        </p:txBody>
      </p:sp>
    </p:spTree>
    <p:extLst>
      <p:ext uri="{BB962C8B-B14F-4D97-AF65-F5344CB8AC3E}">
        <p14:creationId xmlns:p14="http://schemas.microsoft.com/office/powerpoint/2010/main" val="8682552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2CBEA76F-710A-474F-B1BB-0CCF57D7A0B2}" type="datetime1">
              <a:rPr lang="en-US" smtClean="0"/>
              <a:t>1/2/2018</a:t>
            </a:fld>
            <a:endParaRPr lang="en-US"/>
          </a:p>
        </p:txBody>
      </p:sp>
      <p:sp>
        <p:nvSpPr>
          <p:cNvPr id="4" name="Footer Placeholder 4"/>
          <p:cNvSpPr>
            <a:spLocks noGrp="1"/>
          </p:cNvSpPr>
          <p:nvPr>
            <p:ph type="ftr" sz="quarter" idx="11"/>
          </p:nvPr>
        </p:nvSpPr>
        <p:spPr/>
        <p:txBody>
          <a:bodyPr/>
          <a:lstStyle>
            <a:lvl1pPr>
              <a:defRPr/>
            </a:lvl1pPr>
          </a:lstStyle>
          <a:p>
            <a:pPr>
              <a:defRPr/>
            </a:pPr>
            <a:r>
              <a:rPr lang="en-US" smtClean="0"/>
              <a:t>Doc #: 5-18-0001-00-agen</a:t>
            </a:r>
            <a:endParaRPr lang="en-US"/>
          </a:p>
        </p:txBody>
      </p:sp>
      <p:sp>
        <p:nvSpPr>
          <p:cNvPr id="5" name="Slide Number Placeholder 5"/>
          <p:cNvSpPr>
            <a:spLocks noGrp="1"/>
          </p:cNvSpPr>
          <p:nvPr>
            <p:ph type="sldNum" sz="quarter" idx="12"/>
          </p:nvPr>
        </p:nvSpPr>
        <p:spPr/>
        <p:txBody>
          <a:bodyPr/>
          <a:lstStyle>
            <a:lvl1pPr>
              <a:defRPr/>
            </a:lvl1pPr>
          </a:lstStyle>
          <a:p>
            <a:pPr>
              <a:defRPr/>
            </a:pPr>
            <a:fld id="{9B07B3E5-9C92-4467-B532-D8FF4A69480D}" type="slidenum">
              <a:rPr lang="en-US"/>
              <a:pPr>
                <a:defRPr/>
              </a:pPr>
              <a:t>‹#›</a:t>
            </a:fld>
            <a:endParaRPr lang="en-US"/>
          </a:p>
        </p:txBody>
      </p:sp>
    </p:spTree>
    <p:extLst>
      <p:ext uri="{BB962C8B-B14F-4D97-AF65-F5344CB8AC3E}">
        <p14:creationId xmlns:p14="http://schemas.microsoft.com/office/powerpoint/2010/main" val="3004996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19C0078E-857B-49E2-94D5-F37B7213EA12}" type="datetime1">
              <a:rPr lang="en-US" smtClean="0"/>
              <a:t>1/2/2018</a:t>
            </a:fld>
            <a:endParaRPr lang="en-US"/>
          </a:p>
        </p:txBody>
      </p:sp>
      <p:sp>
        <p:nvSpPr>
          <p:cNvPr id="3" name="Footer Placeholder 4"/>
          <p:cNvSpPr>
            <a:spLocks noGrp="1"/>
          </p:cNvSpPr>
          <p:nvPr>
            <p:ph type="ftr" sz="quarter" idx="11"/>
          </p:nvPr>
        </p:nvSpPr>
        <p:spPr/>
        <p:txBody>
          <a:bodyPr/>
          <a:lstStyle>
            <a:lvl1pPr>
              <a:defRPr/>
            </a:lvl1pPr>
          </a:lstStyle>
          <a:p>
            <a:pPr>
              <a:defRPr/>
            </a:pPr>
            <a:r>
              <a:rPr lang="en-US" smtClean="0"/>
              <a:t>Doc #: 5-18-0001-00-agen</a:t>
            </a:r>
            <a:endParaRPr lang="en-US"/>
          </a:p>
        </p:txBody>
      </p:sp>
      <p:sp>
        <p:nvSpPr>
          <p:cNvPr id="4" name="Slide Number Placeholder 5"/>
          <p:cNvSpPr>
            <a:spLocks noGrp="1"/>
          </p:cNvSpPr>
          <p:nvPr>
            <p:ph type="sldNum" sz="quarter" idx="12"/>
          </p:nvPr>
        </p:nvSpPr>
        <p:spPr/>
        <p:txBody>
          <a:bodyPr/>
          <a:lstStyle>
            <a:lvl1pPr>
              <a:defRPr/>
            </a:lvl1pPr>
          </a:lstStyle>
          <a:p>
            <a:pPr>
              <a:defRPr/>
            </a:pPr>
            <a:fld id="{24801112-3285-446D-8483-AC060328F4AD}" type="slidenum">
              <a:rPr lang="en-US"/>
              <a:pPr>
                <a:defRPr/>
              </a:pPr>
              <a:t>‹#›</a:t>
            </a:fld>
            <a:endParaRPr lang="en-US"/>
          </a:p>
        </p:txBody>
      </p:sp>
    </p:spTree>
    <p:extLst>
      <p:ext uri="{BB962C8B-B14F-4D97-AF65-F5344CB8AC3E}">
        <p14:creationId xmlns:p14="http://schemas.microsoft.com/office/powerpoint/2010/main" val="42825026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3F38369A-7662-4940-BC30-B8BC2E764EF4}" type="datetime1">
              <a:rPr lang="en-US" smtClean="0"/>
              <a:t>1/2/2018</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Doc #: 5-18-0001-00-agen</a:t>
            </a:r>
            <a:endParaRPr lang="en-US"/>
          </a:p>
        </p:txBody>
      </p:sp>
      <p:sp>
        <p:nvSpPr>
          <p:cNvPr id="7" name="Slide Number Placeholder 5"/>
          <p:cNvSpPr>
            <a:spLocks noGrp="1"/>
          </p:cNvSpPr>
          <p:nvPr>
            <p:ph type="sldNum" sz="quarter" idx="12"/>
          </p:nvPr>
        </p:nvSpPr>
        <p:spPr/>
        <p:txBody>
          <a:bodyPr/>
          <a:lstStyle>
            <a:lvl1pPr>
              <a:defRPr/>
            </a:lvl1pPr>
          </a:lstStyle>
          <a:p>
            <a:pPr>
              <a:defRPr/>
            </a:pPr>
            <a:fld id="{9E5837C4-7DAA-414E-8DD6-2E4E3209ED75}" type="slidenum">
              <a:rPr lang="en-US"/>
              <a:pPr>
                <a:defRPr/>
              </a:pPr>
              <a:t>‹#›</a:t>
            </a:fld>
            <a:endParaRPr lang="en-US"/>
          </a:p>
        </p:txBody>
      </p:sp>
    </p:spTree>
    <p:extLst>
      <p:ext uri="{BB962C8B-B14F-4D97-AF65-F5344CB8AC3E}">
        <p14:creationId xmlns:p14="http://schemas.microsoft.com/office/powerpoint/2010/main" val="23104017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48B92843-4AC0-4139-B022-5A5B58D6FA9B}" type="datetime1">
              <a:rPr lang="en-US" smtClean="0"/>
              <a:t>1/2/2018</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Doc #: 5-18-0001-00-agen</a:t>
            </a:r>
            <a:endParaRPr lang="en-US"/>
          </a:p>
        </p:txBody>
      </p:sp>
      <p:sp>
        <p:nvSpPr>
          <p:cNvPr id="7" name="Slide Number Placeholder 5"/>
          <p:cNvSpPr>
            <a:spLocks noGrp="1"/>
          </p:cNvSpPr>
          <p:nvPr>
            <p:ph type="sldNum" sz="quarter" idx="12"/>
          </p:nvPr>
        </p:nvSpPr>
        <p:spPr/>
        <p:txBody>
          <a:bodyPr/>
          <a:lstStyle>
            <a:lvl1pPr>
              <a:defRPr/>
            </a:lvl1pPr>
          </a:lstStyle>
          <a:p>
            <a:pPr>
              <a:defRPr/>
            </a:pPr>
            <a:fld id="{F53BE6D3-2445-4B78-ACD3-9A89CE454323}" type="slidenum">
              <a:rPr lang="en-US"/>
              <a:pPr>
                <a:defRPr/>
              </a:pPr>
              <a:t>‹#›</a:t>
            </a:fld>
            <a:endParaRPr lang="en-US"/>
          </a:p>
        </p:txBody>
      </p:sp>
    </p:spTree>
    <p:extLst>
      <p:ext uri="{BB962C8B-B14F-4D97-AF65-F5344CB8AC3E}">
        <p14:creationId xmlns:p14="http://schemas.microsoft.com/office/powerpoint/2010/main" val="31259724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448425"/>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rgbClr val="000099"/>
                </a:solidFill>
                <a:latin typeface="+mn-lt"/>
                <a:cs typeface="+mn-cs"/>
              </a:defRPr>
            </a:lvl1pPr>
          </a:lstStyle>
          <a:p>
            <a:pPr>
              <a:defRPr/>
            </a:pPr>
            <a:fld id="{7E79C5FF-2200-4785-AD7B-3288F4E72798}" type="datetime1">
              <a:rPr lang="en-US" smtClean="0"/>
              <a:t>1/2/2018</a:t>
            </a:fld>
            <a:endParaRPr lang="en-US"/>
          </a:p>
        </p:txBody>
      </p:sp>
      <p:sp>
        <p:nvSpPr>
          <p:cNvPr id="5" name="Footer Placeholder 4"/>
          <p:cNvSpPr>
            <a:spLocks noGrp="1"/>
          </p:cNvSpPr>
          <p:nvPr>
            <p:ph type="ftr" sz="quarter" idx="3"/>
          </p:nvPr>
        </p:nvSpPr>
        <p:spPr>
          <a:xfrm>
            <a:off x="3124200" y="6448425"/>
            <a:ext cx="2895600" cy="365125"/>
          </a:xfrm>
          <a:prstGeom prst="rect">
            <a:avLst/>
          </a:prstGeom>
        </p:spPr>
        <p:txBody>
          <a:bodyPr vert="horz" lIns="91440" tIns="45720" rIns="91440" bIns="45720" rtlCol="0" anchor="ctr"/>
          <a:lstStyle>
            <a:lvl1pPr algn="ctr" fontAlgn="auto">
              <a:spcBef>
                <a:spcPts val="0"/>
              </a:spcBef>
              <a:spcAft>
                <a:spcPts val="0"/>
              </a:spcAft>
              <a:defRPr sz="1200" smtClean="0">
                <a:solidFill>
                  <a:srgbClr val="000099"/>
                </a:solidFill>
                <a:latin typeface="+mn-lt"/>
                <a:cs typeface="+mn-cs"/>
              </a:defRPr>
            </a:lvl1pPr>
          </a:lstStyle>
          <a:p>
            <a:pPr>
              <a:defRPr/>
            </a:pPr>
            <a:r>
              <a:rPr lang="en-US" smtClean="0"/>
              <a:t>Doc #: 5-18-0001-00-agen</a:t>
            </a:r>
            <a:endParaRPr lang="en-US"/>
          </a:p>
        </p:txBody>
      </p:sp>
      <p:sp>
        <p:nvSpPr>
          <p:cNvPr id="6" name="Slide Number Placeholder 5"/>
          <p:cNvSpPr>
            <a:spLocks noGrp="1"/>
          </p:cNvSpPr>
          <p:nvPr>
            <p:ph type="sldNum" sz="quarter" idx="4"/>
          </p:nvPr>
        </p:nvSpPr>
        <p:spPr>
          <a:xfrm>
            <a:off x="6553200" y="6448425"/>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rgbClr val="000099"/>
                </a:solidFill>
                <a:latin typeface="+mn-lt"/>
                <a:cs typeface="+mn-cs"/>
              </a:defRPr>
            </a:lvl1pPr>
          </a:lstStyle>
          <a:p>
            <a:pPr>
              <a:defRPr/>
            </a:pPr>
            <a:fld id="{E6A9CA49-25C3-408A-A7C2-6BBA5AFB62A7}" type="slidenum">
              <a:rPr lang="en-US"/>
              <a:pPr>
                <a:defRPr/>
              </a:pPr>
              <a:t>‹#›</a:t>
            </a:fld>
            <a:endParaRPr lang="en-US"/>
          </a:p>
        </p:txBody>
      </p:sp>
      <p:sp>
        <p:nvSpPr>
          <p:cNvPr id="1031" name="Line 8"/>
          <p:cNvSpPr>
            <a:spLocks noChangeShapeType="1"/>
          </p:cNvSpPr>
          <p:nvPr userDrawn="1"/>
        </p:nvSpPr>
        <p:spPr bwMode="auto">
          <a:xfrm flipV="1">
            <a:off x="533400" y="6430963"/>
            <a:ext cx="6746875" cy="6350"/>
          </a:xfrm>
          <a:prstGeom prst="line">
            <a:avLst/>
          </a:prstGeom>
          <a:noFill/>
          <a:ln w="50800">
            <a:solidFill>
              <a:srgbClr val="2944B7"/>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pic>
        <p:nvPicPr>
          <p:cNvPr id="1032" name="Picture 12" descr="ieeeblu"/>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7504113" y="6167438"/>
            <a:ext cx="1066800" cy="325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lang="en-US" sz="3600" b="1" kern="1200">
          <a:solidFill>
            <a:srgbClr val="000099"/>
          </a:solidFill>
          <a:latin typeface="+mj-lt"/>
          <a:ea typeface="+mj-ea"/>
          <a:cs typeface="+mj-cs"/>
        </a:defRPr>
      </a:lvl1pPr>
      <a:lvl2pPr algn="ctr" rtl="0" eaLnBrk="0" fontAlgn="base" hangingPunct="0">
        <a:spcBef>
          <a:spcPct val="0"/>
        </a:spcBef>
        <a:spcAft>
          <a:spcPct val="0"/>
        </a:spcAft>
        <a:defRPr sz="3600" b="1">
          <a:solidFill>
            <a:srgbClr val="000099"/>
          </a:solidFill>
          <a:latin typeface="Calibri" pitchFamily="34" charset="0"/>
        </a:defRPr>
      </a:lvl2pPr>
      <a:lvl3pPr algn="ctr" rtl="0" eaLnBrk="0" fontAlgn="base" hangingPunct="0">
        <a:spcBef>
          <a:spcPct val="0"/>
        </a:spcBef>
        <a:spcAft>
          <a:spcPct val="0"/>
        </a:spcAft>
        <a:defRPr sz="3600" b="1">
          <a:solidFill>
            <a:srgbClr val="000099"/>
          </a:solidFill>
          <a:latin typeface="Calibri" pitchFamily="34" charset="0"/>
        </a:defRPr>
      </a:lvl3pPr>
      <a:lvl4pPr algn="ctr" rtl="0" eaLnBrk="0" fontAlgn="base" hangingPunct="0">
        <a:spcBef>
          <a:spcPct val="0"/>
        </a:spcBef>
        <a:spcAft>
          <a:spcPct val="0"/>
        </a:spcAft>
        <a:defRPr sz="3600" b="1">
          <a:solidFill>
            <a:srgbClr val="000099"/>
          </a:solidFill>
          <a:latin typeface="Calibri" pitchFamily="34" charset="0"/>
        </a:defRPr>
      </a:lvl4pPr>
      <a:lvl5pPr algn="ctr" rtl="0" eaLnBrk="0" fontAlgn="base" hangingPunct="0">
        <a:spcBef>
          <a:spcPct val="0"/>
        </a:spcBef>
        <a:spcAft>
          <a:spcPct val="0"/>
        </a:spcAft>
        <a:defRPr sz="3600" b="1">
          <a:solidFill>
            <a:srgbClr val="000099"/>
          </a:solidFill>
          <a:latin typeface="Calibri" pitchFamily="34" charset="0"/>
        </a:defRPr>
      </a:lvl5pPr>
      <a:lvl6pPr marL="457200" algn="ctr" rtl="0" fontAlgn="base">
        <a:spcBef>
          <a:spcPct val="0"/>
        </a:spcBef>
        <a:spcAft>
          <a:spcPct val="0"/>
        </a:spcAft>
        <a:defRPr sz="3600" b="1">
          <a:solidFill>
            <a:srgbClr val="000099"/>
          </a:solidFill>
          <a:latin typeface="Calibri" pitchFamily="34" charset="0"/>
        </a:defRPr>
      </a:lvl6pPr>
      <a:lvl7pPr marL="914400" algn="ctr" rtl="0" fontAlgn="base">
        <a:spcBef>
          <a:spcPct val="0"/>
        </a:spcBef>
        <a:spcAft>
          <a:spcPct val="0"/>
        </a:spcAft>
        <a:defRPr sz="3600" b="1">
          <a:solidFill>
            <a:srgbClr val="000099"/>
          </a:solidFill>
          <a:latin typeface="Calibri" pitchFamily="34" charset="0"/>
        </a:defRPr>
      </a:lvl7pPr>
      <a:lvl8pPr marL="1371600" algn="ctr" rtl="0" fontAlgn="base">
        <a:spcBef>
          <a:spcPct val="0"/>
        </a:spcBef>
        <a:spcAft>
          <a:spcPct val="0"/>
        </a:spcAft>
        <a:defRPr sz="3600" b="1">
          <a:solidFill>
            <a:srgbClr val="000099"/>
          </a:solidFill>
          <a:latin typeface="Calibri" pitchFamily="34" charset="0"/>
        </a:defRPr>
      </a:lvl8pPr>
      <a:lvl9pPr marL="1828800" algn="ctr" rtl="0" fontAlgn="base">
        <a:spcBef>
          <a:spcPct val="0"/>
        </a:spcBef>
        <a:spcAft>
          <a:spcPct val="0"/>
        </a:spcAft>
        <a:defRPr sz="3600" b="1">
          <a:solidFill>
            <a:srgbClr val="000099"/>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lang="en-US" sz="3200" kern="1200">
          <a:solidFill>
            <a:srgbClr val="000099"/>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lang="en-US" sz="2800" kern="1200">
          <a:solidFill>
            <a:srgbClr val="000099"/>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lang="en-US" sz="2400" kern="1200">
          <a:solidFill>
            <a:srgbClr val="000099"/>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matthew.sherman@baesystems.com"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hyperlink" Target="mailto:patcom@ieee.org"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baesystems.webex.com/baesystems/j.php?MTID=mc0092d6c3c64e9b40002c3997313c0a7" TargetMode="External"/><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hyperlink" Target="https://www.teleconference.att.com/servlet/glbAccess?process=1&amp;accessNumber=888-3316674&amp;accessCode=6336344&amp;accessNumber2=312-7771452"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hyperlink" Target="http://grouper.ieee.org/groups/dyspan/files/individual-WG-PnPs.pdf" TargetMode="External"/><Relationship Id="rId2" Type="http://schemas.openxmlformats.org/officeDocument/2006/relationships/hyperlink" Target="http://standards.ieee.org/about/sasb/audcom/pnp/DySPAN_SC.pdf"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Date Placeholder 3"/>
          <p:cNvSpPr>
            <a:spLocks noGrp="1"/>
          </p:cNvSpPr>
          <p:nvPr>
            <p:ph type="dt" sz="quarter" idx="10"/>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A91E2F63-BB25-498C-A7D5-7CBCA73ADA07}" type="datetime1">
              <a:rPr lang="en-US" smtClean="0">
                <a:solidFill>
                  <a:srgbClr val="000099"/>
                </a:solidFill>
              </a:rPr>
              <a:t>1/2/2018</a:t>
            </a:fld>
            <a:endParaRPr lang="en-US" dirty="0">
              <a:solidFill>
                <a:srgbClr val="000099"/>
              </a:solidFill>
            </a:endParaRPr>
          </a:p>
        </p:txBody>
      </p:sp>
      <p:sp>
        <p:nvSpPr>
          <p:cNvPr id="2053" name="Slide Number Placeholder 4"/>
          <p:cNvSpPr>
            <a:spLocks noGrp="1"/>
          </p:cNvSpPr>
          <p:nvPr>
            <p:ph type="sldNum" sz="quarter" idx="12"/>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1DAD6724-F4FC-45F7-9E54-6E4EA16F559E}" type="slidenum">
              <a:rPr lang="en-US" smtClean="0">
                <a:solidFill>
                  <a:srgbClr val="000099"/>
                </a:solidFill>
              </a:rPr>
              <a:pPr fontAlgn="base">
                <a:spcBef>
                  <a:spcPct val="0"/>
                </a:spcBef>
                <a:spcAft>
                  <a:spcPct val="0"/>
                </a:spcAft>
                <a:defRPr/>
              </a:pPr>
              <a:t>1</a:t>
            </a:fld>
            <a:endParaRPr lang="en-US" dirty="0">
              <a:solidFill>
                <a:srgbClr val="000099"/>
              </a:solidFill>
            </a:endParaRPr>
          </a:p>
        </p:txBody>
      </p:sp>
      <p:sp>
        <p:nvSpPr>
          <p:cNvPr id="2" name="Rectangle 2"/>
          <p:cNvSpPr>
            <a:spLocks noChangeArrowheads="1"/>
          </p:cNvSpPr>
          <p:nvPr/>
        </p:nvSpPr>
        <p:spPr bwMode="auto">
          <a:xfrm>
            <a:off x="685800" y="1785034"/>
            <a:ext cx="7868564"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r>
              <a:rPr lang="en-US" sz="1200" b="1" dirty="0">
                <a:latin typeface="Arial" pitchFamily="34" charset="0"/>
                <a:cs typeface="Times New Roman" pitchFamily="18" charset="0"/>
              </a:rPr>
              <a:t>Document Title: Agenda, Admin and chair’s notes for IEEE 1900.5 WG </a:t>
            </a:r>
            <a:r>
              <a:rPr lang="en-US" sz="1200" b="1" dirty="0" smtClean="0">
                <a:latin typeface="Arial" pitchFamily="34" charset="0"/>
                <a:cs typeface="Times New Roman" pitchFamily="18" charset="0"/>
              </a:rPr>
              <a:t>meetings week </a:t>
            </a:r>
            <a:r>
              <a:rPr lang="en-US" sz="1200" b="1" dirty="0">
                <a:latin typeface="Arial" pitchFamily="34" charset="0"/>
                <a:cs typeface="Times New Roman" pitchFamily="18" charset="0"/>
              </a:rPr>
              <a:t>of </a:t>
            </a:r>
            <a:r>
              <a:rPr lang="en-US" sz="1200" b="1" dirty="0" smtClean="0">
                <a:latin typeface="Arial" pitchFamily="34" charset="0"/>
                <a:cs typeface="Times New Roman" pitchFamily="18" charset="0"/>
              </a:rPr>
              <a:t>January 9</a:t>
            </a:r>
            <a:r>
              <a:rPr lang="en-US" sz="1200" b="1" baseline="30000" dirty="0" smtClean="0">
                <a:latin typeface="Arial" pitchFamily="34" charset="0"/>
                <a:cs typeface="Times New Roman" pitchFamily="18" charset="0"/>
              </a:rPr>
              <a:t>th</a:t>
            </a:r>
            <a:r>
              <a:rPr lang="en-US" sz="1200" b="1" dirty="0" smtClean="0">
                <a:latin typeface="Arial" pitchFamily="34" charset="0"/>
                <a:cs typeface="Times New Roman" pitchFamily="18" charset="0"/>
              </a:rPr>
              <a:t> 2017</a:t>
            </a:r>
            <a:endParaRPr lang="en-US" sz="900" i="1" dirty="0">
              <a:latin typeface="Arial" pitchFamily="34" charset="0"/>
            </a:endParaRPr>
          </a:p>
          <a:p>
            <a:pPr eaLnBrk="0" hangingPunct="0"/>
            <a:r>
              <a:rPr lang="en-US" sz="1200" b="1" dirty="0">
                <a:latin typeface="Arial" pitchFamily="34" charset="0"/>
                <a:cs typeface="Times New Roman" pitchFamily="18" charset="0"/>
              </a:rPr>
              <a:t>Document Date: </a:t>
            </a:r>
            <a:r>
              <a:rPr lang="en-US" sz="1200" b="1" dirty="0" smtClean="0">
                <a:latin typeface="Arial" pitchFamily="34" charset="0"/>
                <a:cs typeface="Times New Roman" pitchFamily="18" charset="0"/>
              </a:rPr>
              <a:t>1 January 2018</a:t>
            </a:r>
            <a:endParaRPr lang="en-US" sz="1200" b="1" dirty="0">
              <a:latin typeface="Arial" pitchFamily="34" charset="0"/>
              <a:cs typeface="Times New Roman" pitchFamily="18" charset="0"/>
            </a:endParaRPr>
          </a:p>
          <a:p>
            <a:pPr eaLnBrk="0" hangingPunct="0"/>
            <a:r>
              <a:rPr lang="en-US" sz="1200" b="1" dirty="0">
                <a:latin typeface="Arial" pitchFamily="34" charset="0"/>
                <a:cs typeface="Times New Roman" pitchFamily="18" charset="0"/>
              </a:rPr>
              <a:t>Document No: </a:t>
            </a:r>
            <a:r>
              <a:rPr lang="en-US" sz="1200" b="1" dirty="0" smtClean="0">
                <a:latin typeface="Arial" pitchFamily="34" charset="0"/>
                <a:cs typeface="Times New Roman" pitchFamily="18" charset="0"/>
              </a:rPr>
              <a:t>5-18-0001-00-agen</a:t>
            </a:r>
            <a:endParaRPr lang="en-US" dirty="0">
              <a:latin typeface="Arial" pitchFamily="34" charset="0"/>
            </a:endParaRPr>
          </a:p>
        </p:txBody>
      </p:sp>
      <p:graphicFrame>
        <p:nvGraphicFramePr>
          <p:cNvPr id="7" name="Group 40"/>
          <p:cNvGraphicFramePr>
            <a:graphicFrameLocks noGrp="1"/>
          </p:cNvGraphicFramePr>
          <p:nvPr/>
        </p:nvGraphicFramePr>
        <p:xfrm>
          <a:off x="685800" y="827088"/>
          <a:ext cx="7696199" cy="849312"/>
        </p:xfrm>
        <a:graphic>
          <a:graphicData uri="http://schemas.openxmlformats.org/drawingml/2006/table">
            <a:tbl>
              <a:tblPr/>
              <a:tblGrid>
                <a:gridCol w="1377027">
                  <a:extLst>
                    <a:ext uri="{9D8B030D-6E8A-4147-A177-3AD203B41FA5}">
                      <a16:colId xmlns="" xmlns:a16="http://schemas.microsoft.com/office/drawing/2014/main" val="20000"/>
                    </a:ext>
                  </a:extLst>
                </a:gridCol>
                <a:gridCol w="1289973">
                  <a:extLst>
                    <a:ext uri="{9D8B030D-6E8A-4147-A177-3AD203B41FA5}">
                      <a16:colId xmlns="" xmlns:a16="http://schemas.microsoft.com/office/drawing/2014/main" val="20001"/>
                    </a:ext>
                  </a:extLst>
                </a:gridCol>
                <a:gridCol w="1219200">
                  <a:extLst>
                    <a:ext uri="{9D8B030D-6E8A-4147-A177-3AD203B41FA5}">
                      <a16:colId xmlns="" xmlns:a16="http://schemas.microsoft.com/office/drawing/2014/main" val="20002"/>
                    </a:ext>
                  </a:extLst>
                </a:gridCol>
                <a:gridCol w="1143000">
                  <a:extLst>
                    <a:ext uri="{9D8B030D-6E8A-4147-A177-3AD203B41FA5}">
                      <a16:colId xmlns="" xmlns:a16="http://schemas.microsoft.com/office/drawing/2014/main" val="20003"/>
                    </a:ext>
                  </a:extLst>
                </a:gridCol>
                <a:gridCol w="2666999">
                  <a:extLst>
                    <a:ext uri="{9D8B030D-6E8A-4147-A177-3AD203B41FA5}">
                      <a16:colId xmlns="" xmlns:a16="http://schemas.microsoft.com/office/drawing/2014/main" val="20004"/>
                    </a:ext>
                  </a:extLst>
                </a:gridCol>
              </a:tblGrid>
              <a:tr h="300262">
                <a:tc>
                  <a:txBody>
                    <a:bodyPr/>
                    <a:lstStyle/>
                    <a:p>
                      <a:pPr marL="0" marR="0" lvl="0" indent="0" algn="l"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Author’s Name</a:t>
                      </a:r>
                      <a:endParaRPr kumimoji="0" lang="en-US" sz="1600" b="1" i="0" u="none" strike="noStrike" cap="none" normalizeH="0" baseline="0" dirty="0">
                        <a:ln>
                          <a:noFill/>
                        </a:ln>
                        <a:solidFill>
                          <a:srgbClr val="000099"/>
                        </a:solidFill>
                        <a:effectLst/>
                        <a:latin typeface="Arial" charset="0"/>
                        <a:cs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Affiliation</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a:ln>
                            <a:noFill/>
                          </a:ln>
                          <a:solidFill>
                            <a:srgbClr val="000099"/>
                          </a:solidFill>
                          <a:effectLst/>
                          <a:latin typeface="Times New Roman" pitchFamily="18" charset="0"/>
                          <a:cs typeface="Times New Roman" pitchFamily="18" charset="0"/>
                        </a:rPr>
                        <a:t>Address</a:t>
                      </a:r>
                      <a:endParaRPr kumimoji="0" lang="en-US" sz="1800" b="0" i="0" u="none" strike="noStrike" cap="none" normalizeH="0" baseline="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a:ln>
                            <a:noFill/>
                          </a:ln>
                          <a:solidFill>
                            <a:srgbClr val="000099"/>
                          </a:solidFill>
                          <a:effectLst/>
                          <a:latin typeface="Times New Roman" pitchFamily="18" charset="0"/>
                          <a:cs typeface="Times New Roman" pitchFamily="18" charset="0"/>
                        </a:rPr>
                        <a:t>Phone</a:t>
                      </a:r>
                      <a:endParaRPr kumimoji="0" lang="en-US" sz="1800" b="0" i="0" u="none" strike="noStrike" cap="none" normalizeH="0" baseline="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a:ln>
                            <a:noFill/>
                          </a:ln>
                          <a:solidFill>
                            <a:srgbClr val="000099"/>
                          </a:solidFill>
                          <a:effectLst/>
                          <a:latin typeface="Times New Roman" pitchFamily="18" charset="0"/>
                          <a:cs typeface="Times New Roman" pitchFamily="18" charset="0"/>
                        </a:rPr>
                        <a:t>email</a:t>
                      </a:r>
                      <a:endParaRPr kumimoji="0" lang="en-US" sz="1800" b="0" i="0" u="none" strike="noStrike" cap="none" normalizeH="0" baseline="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0"/>
                  </a:ext>
                </a:extLst>
              </a:tr>
              <a:tr h="549050">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Matthew Sherman</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BAE Systems</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Wayne, NJ</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973-229-9520</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matthew.sherman@baesystems.com</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1"/>
                  </a:ext>
                </a:extLst>
              </a:tr>
            </a:tbl>
          </a:graphicData>
        </a:graphic>
      </p:graphicFrame>
      <p:sp>
        <p:nvSpPr>
          <p:cNvPr id="2073" name="Rectangle 23"/>
          <p:cNvSpPr>
            <a:spLocks noChangeArrowheads="1"/>
          </p:cNvSpPr>
          <p:nvPr/>
        </p:nvSpPr>
        <p:spPr bwMode="auto">
          <a:xfrm>
            <a:off x="609600" y="2414588"/>
            <a:ext cx="7772400" cy="415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r>
              <a:rPr lang="en-US" sz="1200" b="1" dirty="0">
                <a:latin typeface="Arial" pitchFamily="34" charset="0"/>
                <a:cs typeface="Times New Roman" pitchFamily="18" charset="0"/>
              </a:rPr>
              <a:t>Notice:</a:t>
            </a:r>
            <a:r>
              <a:rPr lang="en-US" sz="1200" dirty="0">
                <a:latin typeface="Arial" pitchFamily="34" charset="0"/>
                <a:cs typeface="Times New Roman" pitchFamily="18" charset="0"/>
              </a:rPr>
              <a:t> This document has been prepared to assist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200" dirty="0">
                <a:latin typeface="Arial" pitchFamily="34" charset="0"/>
                <a:cs typeface="Times New Roman" pitchFamily="18" charset="0"/>
              </a:rPr>
              <a:t> </a:t>
            </a:r>
            <a:endParaRPr lang="en-US" sz="1200" dirty="0">
              <a:latin typeface="Arial" pitchFamily="34" charset="0"/>
            </a:endParaRPr>
          </a:p>
          <a:p>
            <a:pPr eaLnBrk="0" hangingPunct="0"/>
            <a:r>
              <a:rPr lang="en-US" sz="1200" b="1" dirty="0">
                <a:latin typeface="Arial" pitchFamily="34" charset="0"/>
                <a:cs typeface="Times New Roman" pitchFamily="18" charset="0"/>
              </a:rPr>
              <a:t>Release:</a:t>
            </a:r>
            <a:r>
              <a:rPr lang="en-US" sz="1200" dirty="0">
                <a:latin typeface="Arial" pitchFamily="34" charset="0"/>
                <a:cs typeface="Times New Roman" pitchFamily="18" charset="0"/>
              </a:rPr>
              <a:t> 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t>
            </a:r>
          </a:p>
          <a:p>
            <a:pPr eaLnBrk="0" hangingPunct="0"/>
            <a:endParaRPr lang="en-US" sz="1200" dirty="0">
              <a:latin typeface="Arial" pitchFamily="34" charset="0"/>
            </a:endParaRPr>
          </a:p>
          <a:p>
            <a:pPr eaLnBrk="0" hangingPunct="0"/>
            <a:r>
              <a:rPr lang="en-US" sz="1200" b="1" dirty="0">
                <a:latin typeface="Arial" pitchFamily="34" charset="0"/>
                <a:cs typeface="Times New Roman" pitchFamily="18" charset="0"/>
              </a:rPr>
              <a:t>Patent Policy and Procedures:</a:t>
            </a:r>
            <a:r>
              <a:rPr lang="en-US" sz="1200" dirty="0">
                <a:latin typeface="Arial" pitchFamily="34" charset="0"/>
                <a:cs typeface="Times New Roman" pitchFamily="18" charset="0"/>
              </a:rPr>
              <a:t> The contributor is familiar with the IEEE Patent Policy and Procedures including the statement "IEEE standards may include the known use of patent(s), including patent applications, provided the IEEE receives assurance from the patent holder or applicant with respect to patents essential for compliance with both mandatory and optional portions of the standard." Early disclosure to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of patent information that might be relevant to the standard is essential to reduce the possibility for delays in the development process and increase the likelihood </a:t>
            </a:r>
            <a:r>
              <a:rPr lang="en-US" sz="1200" dirty="0" err="1">
                <a:latin typeface="Arial" pitchFamily="34" charset="0"/>
                <a:cs typeface="Times New Roman" pitchFamily="18" charset="0"/>
              </a:rPr>
              <a:t>thatthe</a:t>
            </a:r>
            <a:r>
              <a:rPr lang="en-US" sz="1200" dirty="0">
                <a:latin typeface="Arial" pitchFamily="34" charset="0"/>
                <a:cs typeface="Times New Roman" pitchFamily="18" charset="0"/>
              </a:rPr>
              <a:t> draft publication will be approved for publication. Please notify the Chair &lt;</a:t>
            </a:r>
            <a:r>
              <a:rPr lang="en-US" sz="1200" dirty="0">
                <a:latin typeface="Arial" pitchFamily="34" charset="0"/>
                <a:cs typeface="Times New Roman" pitchFamily="18" charset="0"/>
                <a:hlinkClick r:id="rId3"/>
              </a:rPr>
              <a:t>matthew.sherman@baesystems.com</a:t>
            </a:r>
            <a:r>
              <a:rPr lang="en-US" sz="1200" dirty="0">
                <a:latin typeface="Arial" pitchFamily="34" charset="0"/>
                <a:cs typeface="Times New Roman" pitchFamily="18" charset="0"/>
              </a:rPr>
              <a:t>&gt; as early as possible, in written or electronic form, if patented technology (or technology under patent application) might be incorporated into a draft standard being developed within the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Committee. </a:t>
            </a:r>
            <a:r>
              <a:rPr lang="en-US" sz="1200" b="1" dirty="0">
                <a:latin typeface="Arial" pitchFamily="34" charset="0"/>
                <a:cs typeface="Times New Roman" pitchFamily="18" charset="0"/>
              </a:rPr>
              <a:t>If you have questions, contact the IEEE Patent Committee Administrator at </a:t>
            </a:r>
            <a:r>
              <a:rPr lang="en-US" sz="1200" dirty="0">
                <a:latin typeface="Arial" pitchFamily="34" charset="0"/>
                <a:cs typeface="Times New Roman" pitchFamily="18" charset="0"/>
              </a:rPr>
              <a:t>&lt; </a:t>
            </a:r>
            <a:r>
              <a:rPr lang="en-US" sz="1200" dirty="0">
                <a:latin typeface="Arial" pitchFamily="34" charset="0"/>
                <a:cs typeface="Times New Roman" pitchFamily="18" charset="0"/>
                <a:hlinkClick r:id="rId4"/>
              </a:rPr>
              <a:t>patcom@ieee.org</a:t>
            </a:r>
            <a:r>
              <a:rPr lang="en-US" sz="1200" dirty="0">
                <a:latin typeface="Arial" pitchFamily="34" charset="0"/>
                <a:cs typeface="Times New Roman" pitchFamily="18" charset="0"/>
              </a:rPr>
              <a:t> </a:t>
            </a:r>
            <a:r>
              <a:rPr lang="en-US" sz="1200" b="1" dirty="0">
                <a:latin typeface="Arial" pitchFamily="34" charset="0"/>
                <a:cs typeface="Times New Roman" pitchFamily="18" charset="0"/>
              </a:rPr>
              <a:t>&gt;.</a:t>
            </a:r>
            <a:r>
              <a:rPr lang="en-US" sz="1200" dirty="0">
                <a:latin typeface="Arial" pitchFamily="34" charset="0"/>
                <a:cs typeface="Times New Roman" pitchFamily="18" charset="0"/>
              </a:rPr>
              <a:t> </a:t>
            </a:r>
            <a:endParaRPr lang="en-US" sz="1200" dirty="0">
              <a:latin typeface="Arial" pitchFamily="34" charset="0"/>
            </a:endParaRPr>
          </a:p>
          <a:p>
            <a:pPr eaLnBrk="0" hangingPunct="0"/>
            <a:endParaRPr lang="en-US" sz="1200" dirty="0">
              <a:latin typeface="Arial" pitchFamily="34" charset="0"/>
            </a:endParaRPr>
          </a:p>
        </p:txBody>
      </p:sp>
      <p:sp>
        <p:nvSpPr>
          <p:cNvPr id="2074" name="TextBox 1"/>
          <p:cNvSpPr txBox="1">
            <a:spLocks noChangeArrowheads="1"/>
          </p:cNvSpPr>
          <p:nvPr/>
        </p:nvSpPr>
        <p:spPr bwMode="auto">
          <a:xfrm>
            <a:off x="2867025" y="166688"/>
            <a:ext cx="340995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a:solidFill>
                  <a:srgbClr val="000099"/>
                </a:solidFill>
              </a:rPr>
              <a:t>IEEE 1900.5 Contribution </a:t>
            </a:r>
          </a:p>
        </p:txBody>
      </p:sp>
      <p:sp>
        <p:nvSpPr>
          <p:cNvPr id="4" name="Footer Placeholder 3"/>
          <p:cNvSpPr>
            <a:spLocks noGrp="1"/>
          </p:cNvSpPr>
          <p:nvPr>
            <p:ph type="ftr" sz="quarter" idx="11"/>
          </p:nvPr>
        </p:nvSpPr>
        <p:spPr/>
        <p:txBody>
          <a:bodyPr/>
          <a:lstStyle/>
          <a:p>
            <a:pPr>
              <a:defRPr/>
            </a:pPr>
            <a:r>
              <a:rPr lang="en-US" dirty="0"/>
              <a:t>Doc #: </a:t>
            </a:r>
            <a:r>
              <a:rPr lang="en-US" dirty="0" smtClean="0"/>
              <a:t>5-18-0001-00-agen</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a:xfrm>
            <a:off x="685800" y="38100"/>
            <a:ext cx="7772400" cy="952500"/>
          </a:xfrm>
        </p:spPr>
        <p:txBody>
          <a:bodyPr/>
          <a:lstStyle/>
          <a:p>
            <a:r>
              <a:rPr dirty="0"/>
              <a:t> Draft Agenda</a:t>
            </a:r>
          </a:p>
        </p:txBody>
      </p:sp>
      <p:sp>
        <p:nvSpPr>
          <p:cNvPr id="6147" name="Text Box 5040"/>
          <p:cNvSpPr txBox="1">
            <a:spLocks noChangeArrowheads="1"/>
          </p:cNvSpPr>
          <p:nvPr/>
        </p:nvSpPr>
        <p:spPr bwMode="auto">
          <a:xfrm>
            <a:off x="381000" y="1093113"/>
            <a:ext cx="8382000" cy="2031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576263" indent="-457200" eaLnBrk="0" hangingPunct="0">
              <a:defRPr>
                <a:solidFill>
                  <a:schemeClr val="tx1"/>
                </a:solidFill>
                <a:latin typeface="Calibri" pitchFamily="34" charset="0"/>
                <a:cs typeface="Arial" pitchFamily="34" charset="0"/>
              </a:defRPr>
            </a:lvl1pPr>
            <a:lvl2pPr marL="914400" indent="-45720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a:buFont typeface="Calibri" pitchFamily="34" charset="0"/>
              <a:buAutoNum type="arabicPeriod"/>
            </a:pPr>
            <a:r>
              <a:rPr lang="en-US" dirty="0" smtClean="0">
                <a:latin typeface="Times New Roman" pitchFamily="18" charset="0"/>
              </a:rPr>
              <a:t>Ad Hoc </a:t>
            </a:r>
            <a:r>
              <a:rPr lang="en-US" dirty="0" err="1" smtClean="0">
                <a:latin typeface="Times New Roman" pitchFamily="18" charset="0"/>
              </a:rPr>
              <a:t>Administrivia</a:t>
            </a:r>
            <a:r>
              <a:rPr lang="en-US" dirty="0" smtClean="0">
                <a:latin typeface="Times New Roman" pitchFamily="18" charset="0"/>
              </a:rPr>
              <a:t> (9 AM)</a:t>
            </a:r>
            <a:endParaRPr lang="en-US" dirty="0">
              <a:latin typeface="Times New Roman" pitchFamily="18" charset="0"/>
            </a:endParaRPr>
          </a:p>
          <a:p>
            <a:pPr lvl="1">
              <a:buFont typeface="Calibri" pitchFamily="34" charset="0"/>
              <a:buAutoNum type="alphaLcPeriod"/>
            </a:pPr>
            <a:r>
              <a:rPr lang="en-US" dirty="0">
                <a:latin typeface="Times New Roman" pitchFamily="18" charset="0"/>
              </a:rPr>
              <a:t>Roll Call </a:t>
            </a:r>
          </a:p>
          <a:p>
            <a:pPr lvl="1">
              <a:buFont typeface="Calibri" pitchFamily="34" charset="0"/>
              <a:buAutoNum type="alphaLcPeriod"/>
            </a:pPr>
            <a:r>
              <a:rPr lang="en-US" dirty="0">
                <a:latin typeface="Times New Roman" pitchFamily="18" charset="0"/>
              </a:rPr>
              <a:t>Patent slides </a:t>
            </a:r>
          </a:p>
          <a:p>
            <a:pPr>
              <a:buFont typeface="Calibri" pitchFamily="34" charset="0"/>
              <a:buAutoNum type="arabicPeriod"/>
            </a:pPr>
            <a:r>
              <a:rPr lang="en-US" dirty="0" smtClean="0">
                <a:latin typeface="Times New Roman" pitchFamily="18" charset="0"/>
              </a:rPr>
              <a:t>1900.5.1 Ad Hoc (till 12:30 PM)</a:t>
            </a:r>
          </a:p>
          <a:p>
            <a:pPr lvl="1">
              <a:buFont typeface="Calibri" pitchFamily="34" charset="0"/>
              <a:buAutoNum type="alphaLcPeriod"/>
            </a:pPr>
            <a:r>
              <a:rPr lang="en-US" dirty="0">
                <a:latin typeface="Times New Roman" pitchFamily="18" charset="0"/>
              </a:rPr>
              <a:t>Draft Review</a:t>
            </a:r>
          </a:p>
          <a:p>
            <a:pPr>
              <a:buFont typeface="Calibri" pitchFamily="34" charset="0"/>
              <a:buAutoNum type="arabicPeriod"/>
            </a:pPr>
            <a:r>
              <a:rPr lang="en-US" dirty="0" smtClean="0">
                <a:latin typeface="Times New Roman" pitchFamily="18" charset="0"/>
              </a:rPr>
              <a:t>1900.5.2 Ad Hoc (2 PM – 5 PM)</a:t>
            </a:r>
          </a:p>
          <a:p>
            <a:pPr lvl="1">
              <a:buFont typeface="Calibri" pitchFamily="34" charset="0"/>
              <a:buAutoNum type="alphaLcPeriod"/>
            </a:pPr>
            <a:r>
              <a:rPr lang="en-US" dirty="0">
                <a:latin typeface="Times New Roman" pitchFamily="18" charset="0"/>
              </a:rPr>
              <a:t>Draft Review</a:t>
            </a:r>
          </a:p>
        </p:txBody>
      </p:sp>
      <p:sp>
        <p:nvSpPr>
          <p:cNvPr id="6148" name="TextBox 1"/>
          <p:cNvSpPr txBox="1">
            <a:spLocks noChangeArrowheads="1"/>
          </p:cNvSpPr>
          <p:nvPr/>
        </p:nvSpPr>
        <p:spPr bwMode="auto">
          <a:xfrm>
            <a:off x="3124200" y="3483590"/>
            <a:ext cx="43434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i="1" dirty="0">
                <a:solidFill>
                  <a:srgbClr val="FF0000"/>
                </a:solidFill>
                <a:latin typeface="Times New Roman" pitchFamily="18" charset="0"/>
              </a:rPr>
              <a:t>Any modifications?</a:t>
            </a:r>
          </a:p>
          <a:p>
            <a:pPr eaLnBrk="1" hangingPunct="1"/>
            <a:r>
              <a:rPr lang="en-US" sz="2400" b="1" i="1" dirty="0">
                <a:solidFill>
                  <a:srgbClr val="FF0000"/>
                </a:solidFill>
                <a:latin typeface="Times New Roman" pitchFamily="18" charset="0"/>
              </a:rPr>
              <a:t>No votes </a:t>
            </a:r>
            <a:r>
              <a:rPr lang="en-US" sz="2400" b="1" i="1" dirty="0" smtClean="0">
                <a:solidFill>
                  <a:srgbClr val="FF0000"/>
                </a:solidFill>
                <a:latin typeface="Times New Roman" pitchFamily="18" charset="0"/>
              </a:rPr>
              <a:t>during Ad </a:t>
            </a:r>
            <a:r>
              <a:rPr lang="en-US" sz="2400" b="1" i="1" dirty="0" err="1" smtClean="0">
                <a:solidFill>
                  <a:srgbClr val="FF0000"/>
                </a:solidFill>
                <a:latin typeface="Times New Roman" pitchFamily="18" charset="0"/>
              </a:rPr>
              <a:t>Hocs</a:t>
            </a:r>
            <a:endParaRPr lang="en-US" sz="2400" b="1" i="1" dirty="0">
              <a:solidFill>
                <a:srgbClr val="FF0000"/>
              </a:solidFill>
              <a:latin typeface="Times New Roman" pitchFamily="18" charset="0"/>
            </a:endParaRPr>
          </a:p>
        </p:txBody>
      </p:sp>
      <p:sp>
        <p:nvSpPr>
          <p:cNvPr id="2" name="Date Placeholder 1"/>
          <p:cNvSpPr>
            <a:spLocks noGrp="1"/>
          </p:cNvSpPr>
          <p:nvPr>
            <p:ph type="dt" sz="quarter" idx="10"/>
          </p:nvPr>
        </p:nvSpPr>
        <p:spPr/>
        <p:txBody>
          <a:bodyPr/>
          <a:lstStyle/>
          <a:p>
            <a:pPr>
              <a:defRPr/>
            </a:pPr>
            <a:fld id="{6D927FF5-3291-4C62-9A1E-9526207A61BF}" type="datetime1">
              <a:rPr lang="en-US" smtClean="0"/>
              <a:t>1/2/2018</a:t>
            </a:fld>
            <a:endParaRPr lang="en-US"/>
          </a:p>
        </p:txBody>
      </p:sp>
      <p:sp>
        <p:nvSpPr>
          <p:cNvPr id="3" name="Footer Placeholder 2"/>
          <p:cNvSpPr>
            <a:spLocks noGrp="1"/>
          </p:cNvSpPr>
          <p:nvPr>
            <p:ph type="ftr" sz="quarter" idx="11"/>
          </p:nvPr>
        </p:nvSpPr>
        <p:spPr/>
        <p:txBody>
          <a:bodyPr/>
          <a:lstStyle/>
          <a:p>
            <a:pPr>
              <a:defRPr/>
            </a:pPr>
            <a:r>
              <a:rPr lang="en-US" smtClean="0"/>
              <a:t>Doc #: 5-18-0001-00-agen</a:t>
            </a:r>
            <a:endParaRPr lang="en-US" dirty="0"/>
          </a:p>
        </p:txBody>
      </p:sp>
      <p:sp>
        <p:nvSpPr>
          <p:cNvPr id="4" name="Slide Number Placeholder 3"/>
          <p:cNvSpPr>
            <a:spLocks noGrp="1"/>
          </p:cNvSpPr>
          <p:nvPr>
            <p:ph type="sldNum" sz="quarter" idx="12"/>
          </p:nvPr>
        </p:nvSpPr>
        <p:spPr/>
        <p:txBody>
          <a:bodyPr/>
          <a:lstStyle/>
          <a:p>
            <a:pPr>
              <a:defRPr/>
            </a:pPr>
            <a:fld id="{416AB2EC-0DBC-44B9-9ED4-DEF8811F0E73}" type="slidenum">
              <a:rPr lang="en-US" smtClean="0"/>
              <a:pPr>
                <a:defRPr/>
              </a:pPr>
              <a:t>10</a:t>
            </a:fld>
            <a:endParaRPr lang="en-US"/>
          </a:p>
        </p:txBody>
      </p:sp>
      <p:sp>
        <p:nvSpPr>
          <p:cNvPr id="5" name="TextBox 4"/>
          <p:cNvSpPr txBox="1"/>
          <p:nvPr/>
        </p:nvSpPr>
        <p:spPr>
          <a:xfrm>
            <a:off x="1491673" y="757497"/>
            <a:ext cx="5923416" cy="369332"/>
          </a:xfrm>
          <a:prstGeom prst="rect">
            <a:avLst/>
          </a:prstGeom>
          <a:noFill/>
        </p:spPr>
        <p:txBody>
          <a:bodyPr wrap="none" rtlCol="0">
            <a:spAutoFit/>
          </a:bodyPr>
          <a:lstStyle/>
          <a:p>
            <a:r>
              <a:rPr lang="en-US" dirty="0" smtClean="0"/>
              <a:t>Day 2 – 10 January 2017 – Harris HTC, Melbourne FL / </a:t>
            </a:r>
            <a:r>
              <a:rPr lang="en-US" dirty="0" err="1" smtClean="0"/>
              <a:t>Webex</a:t>
            </a:r>
            <a:endParaRPr lang="en-US" dirty="0"/>
          </a:p>
        </p:txBody>
      </p:sp>
    </p:spTree>
    <p:extLst>
      <p:ext uri="{BB962C8B-B14F-4D97-AF65-F5344CB8AC3E}">
        <p14:creationId xmlns:p14="http://schemas.microsoft.com/office/powerpoint/2010/main" val="4251210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dirty="0"/>
              <a:t>Approval of Agenda</a:t>
            </a:r>
          </a:p>
        </p:txBody>
      </p:sp>
      <p:sp>
        <p:nvSpPr>
          <p:cNvPr id="7171" name="Content Placeholder 2"/>
          <p:cNvSpPr>
            <a:spLocks noGrp="1"/>
          </p:cNvSpPr>
          <p:nvPr>
            <p:ph idx="1"/>
          </p:nvPr>
        </p:nvSpPr>
        <p:spPr/>
        <p:txBody>
          <a:bodyPr/>
          <a:lstStyle/>
          <a:p>
            <a:r>
              <a:rPr dirty="0"/>
              <a:t>Motion to approve Agenda contained in </a:t>
            </a:r>
            <a:r>
              <a:rPr dirty="0" smtClean="0"/>
              <a:t>5-18-0001-0</a:t>
            </a:r>
            <a:endParaRPr dirty="0"/>
          </a:p>
          <a:p>
            <a:endParaRPr dirty="0"/>
          </a:p>
          <a:p>
            <a:r>
              <a:rPr dirty="0"/>
              <a:t>Mover: </a:t>
            </a:r>
            <a:r>
              <a:rPr lang="en-US" dirty="0"/>
              <a:t> </a:t>
            </a:r>
            <a:endParaRPr lang="en-US" dirty="0" smtClean="0"/>
          </a:p>
          <a:p>
            <a:r>
              <a:rPr dirty="0" smtClean="0"/>
              <a:t>Second</a:t>
            </a:r>
            <a:r>
              <a:rPr dirty="0"/>
              <a:t>: </a:t>
            </a:r>
            <a:endParaRPr lang="en-US" dirty="0"/>
          </a:p>
          <a:p>
            <a:r>
              <a:rPr lang="en-US" dirty="0"/>
              <a:t>Vote: </a:t>
            </a:r>
            <a:endParaRPr dirty="0"/>
          </a:p>
        </p:txBody>
      </p:sp>
      <p:sp>
        <p:nvSpPr>
          <p:cNvPr id="4" name="Date Placeholder 3"/>
          <p:cNvSpPr>
            <a:spLocks noGrp="1"/>
          </p:cNvSpPr>
          <p:nvPr>
            <p:ph type="dt" sz="quarter" idx="10"/>
          </p:nvPr>
        </p:nvSpPr>
        <p:spPr/>
        <p:txBody>
          <a:bodyPr/>
          <a:lstStyle/>
          <a:p>
            <a:pPr>
              <a:defRPr/>
            </a:pPr>
            <a:fld id="{1A1A0072-6AE4-44CC-AC4D-DFF9F3F3E155}" type="datetime1">
              <a:rPr lang="en-US" smtClean="0"/>
              <a:t>1/2/2018</a:t>
            </a:fld>
            <a:endParaRPr lang="en-US"/>
          </a:p>
        </p:txBody>
      </p:sp>
      <p:sp>
        <p:nvSpPr>
          <p:cNvPr id="5" name="Footer Placeholder 4"/>
          <p:cNvSpPr>
            <a:spLocks noGrp="1"/>
          </p:cNvSpPr>
          <p:nvPr>
            <p:ph type="ftr" sz="quarter" idx="11"/>
          </p:nvPr>
        </p:nvSpPr>
        <p:spPr/>
        <p:txBody>
          <a:bodyPr/>
          <a:lstStyle/>
          <a:p>
            <a:pPr>
              <a:defRPr/>
            </a:pPr>
            <a:r>
              <a:rPr lang="en-US" smtClean="0"/>
              <a:t>Doc #: 5-18-0001-00-agen</a:t>
            </a:r>
            <a:endParaRPr lang="en-US"/>
          </a:p>
        </p:txBody>
      </p:sp>
      <p:sp>
        <p:nvSpPr>
          <p:cNvPr id="6" name="Slide Number Placeholder 5"/>
          <p:cNvSpPr>
            <a:spLocks noGrp="1"/>
          </p:cNvSpPr>
          <p:nvPr>
            <p:ph type="sldNum" sz="quarter" idx="12"/>
          </p:nvPr>
        </p:nvSpPr>
        <p:spPr/>
        <p:txBody>
          <a:bodyPr/>
          <a:lstStyle/>
          <a:p>
            <a:pPr>
              <a:defRPr/>
            </a:pPr>
            <a:fld id="{37121803-2D18-4F48-9883-FC84CD494002}" type="slidenum">
              <a:rPr lang="en-US" smtClean="0"/>
              <a:pPr>
                <a:defRPr/>
              </a:pPr>
              <a:t>11</a:t>
            </a:fld>
            <a:endParaRPr lang="en-US"/>
          </a:p>
        </p:txBody>
      </p:sp>
      <p:sp>
        <p:nvSpPr>
          <p:cNvPr id="7175" name="Rectangle 2"/>
          <p:cNvSpPr>
            <a:spLocks noChangeArrowheads="1"/>
          </p:cNvSpPr>
          <p:nvPr/>
        </p:nvSpPr>
        <p:spPr bwMode="auto">
          <a:xfrm>
            <a:off x="2203450" y="27733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a:p>
        </p:txBody>
      </p:sp>
    </p:spTree>
    <p:extLst>
      <p:ext uri="{BB962C8B-B14F-4D97-AF65-F5344CB8AC3E}">
        <p14:creationId xmlns:p14="http://schemas.microsoft.com/office/powerpoint/2010/main" val="4149006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t>Minutes for approval</a:t>
            </a:r>
          </a:p>
        </p:txBody>
      </p:sp>
      <p:sp>
        <p:nvSpPr>
          <p:cNvPr id="12291" name="Content Placeholder 2"/>
          <p:cNvSpPr>
            <a:spLocks noGrp="1"/>
          </p:cNvSpPr>
          <p:nvPr>
            <p:ph idx="1"/>
          </p:nvPr>
        </p:nvSpPr>
        <p:spPr/>
        <p:txBody>
          <a:bodyPr/>
          <a:lstStyle/>
          <a:p>
            <a:r>
              <a:rPr dirty="0"/>
              <a:t>Motion to approve WG minutes contained in</a:t>
            </a:r>
          </a:p>
          <a:p>
            <a:pPr marL="0" indent="0" eaLnBrk="1" fontAlgn="auto" hangingPunct="1">
              <a:lnSpc>
                <a:spcPct val="115000"/>
              </a:lnSpc>
              <a:spcBef>
                <a:spcPts val="0"/>
              </a:spcBef>
              <a:spcAft>
                <a:spcPts val="0"/>
              </a:spcAft>
              <a:buNone/>
              <a:defRPr/>
            </a:pPr>
            <a:r>
              <a:rPr lang="en-US" dirty="0" smtClean="0"/>
              <a:t>xxx.</a:t>
            </a:r>
            <a:endParaRPr lang="en-US" dirty="0"/>
          </a:p>
          <a:p>
            <a:pPr>
              <a:lnSpc>
                <a:spcPct val="115000"/>
              </a:lnSpc>
              <a:defRPr/>
            </a:pPr>
            <a:r>
              <a:rPr lang="en-US" dirty="0"/>
              <a:t>Mover:  </a:t>
            </a:r>
          </a:p>
          <a:p>
            <a:r>
              <a:rPr dirty="0"/>
              <a:t>Second:</a:t>
            </a:r>
            <a:r>
              <a:rPr lang="en-US" dirty="0"/>
              <a:t> </a:t>
            </a:r>
            <a:endParaRPr dirty="0"/>
          </a:p>
          <a:p>
            <a:r>
              <a:rPr lang="en-US" dirty="0"/>
              <a:t>Vote:  </a:t>
            </a:r>
          </a:p>
          <a:p>
            <a:endParaRPr lang="en-US" dirty="0"/>
          </a:p>
          <a:p>
            <a:endParaRPr lang="en-US" dirty="0"/>
          </a:p>
          <a:p>
            <a:endParaRPr dirty="0"/>
          </a:p>
        </p:txBody>
      </p:sp>
      <p:sp>
        <p:nvSpPr>
          <p:cNvPr id="4" name="Date Placeholder 3"/>
          <p:cNvSpPr>
            <a:spLocks noGrp="1"/>
          </p:cNvSpPr>
          <p:nvPr>
            <p:ph type="dt" sz="quarter" idx="10"/>
          </p:nvPr>
        </p:nvSpPr>
        <p:spPr/>
        <p:txBody>
          <a:bodyPr/>
          <a:lstStyle/>
          <a:p>
            <a:pPr>
              <a:defRPr/>
            </a:pPr>
            <a:fld id="{D3E30F6A-B992-4586-9070-DC9E64403562}" type="datetime1">
              <a:rPr lang="en-US" smtClean="0"/>
              <a:t>1/2/2018</a:t>
            </a:fld>
            <a:endParaRPr lang="en-US"/>
          </a:p>
        </p:txBody>
      </p:sp>
      <p:sp>
        <p:nvSpPr>
          <p:cNvPr id="5" name="Footer Placeholder 4"/>
          <p:cNvSpPr>
            <a:spLocks noGrp="1"/>
          </p:cNvSpPr>
          <p:nvPr>
            <p:ph type="ftr" sz="quarter" idx="11"/>
          </p:nvPr>
        </p:nvSpPr>
        <p:spPr/>
        <p:txBody>
          <a:bodyPr/>
          <a:lstStyle/>
          <a:p>
            <a:pPr>
              <a:defRPr/>
            </a:pPr>
            <a:r>
              <a:rPr lang="en-US" smtClean="0"/>
              <a:t>Doc #: 5-18-0001-00-agen</a:t>
            </a:r>
            <a:endParaRPr lang="en-US"/>
          </a:p>
        </p:txBody>
      </p:sp>
      <p:sp>
        <p:nvSpPr>
          <p:cNvPr id="6" name="Slide Number Placeholder 5"/>
          <p:cNvSpPr>
            <a:spLocks noGrp="1"/>
          </p:cNvSpPr>
          <p:nvPr>
            <p:ph type="sldNum" sz="quarter" idx="12"/>
          </p:nvPr>
        </p:nvSpPr>
        <p:spPr/>
        <p:txBody>
          <a:bodyPr/>
          <a:lstStyle/>
          <a:p>
            <a:pPr>
              <a:defRPr/>
            </a:pPr>
            <a:fld id="{7FE86D48-55D4-4832-AD65-0E7A90F87B93}" type="slidenum">
              <a:rPr lang="en-US" smtClean="0"/>
              <a:pPr>
                <a:defRPr/>
              </a:pPr>
              <a:t>12</a:t>
            </a:fld>
            <a:endParaRPr lang="en-US"/>
          </a:p>
        </p:txBody>
      </p:sp>
      <p:sp>
        <p:nvSpPr>
          <p:cNvPr id="12295" name="Rectangle 2"/>
          <p:cNvSpPr>
            <a:spLocks noChangeArrowheads="1"/>
          </p:cNvSpPr>
          <p:nvPr/>
        </p:nvSpPr>
        <p:spPr bwMode="auto">
          <a:xfrm>
            <a:off x="2209800" y="2743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a:p>
        </p:txBody>
      </p:sp>
    </p:spTree>
    <p:extLst>
      <p:ext uri="{BB962C8B-B14F-4D97-AF65-F5344CB8AC3E}">
        <p14:creationId xmlns:p14="http://schemas.microsoft.com/office/powerpoint/2010/main" val="10016685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Status on 1900.5.1</a:t>
            </a:r>
          </a:p>
        </p:txBody>
      </p:sp>
      <p:sp>
        <p:nvSpPr>
          <p:cNvPr id="3" name="Content Placeholder 2"/>
          <p:cNvSpPr>
            <a:spLocks noGrp="1"/>
          </p:cNvSpPr>
          <p:nvPr>
            <p:ph idx="1"/>
          </p:nvPr>
        </p:nvSpPr>
        <p:spPr>
          <a:xfrm>
            <a:off x="457200" y="1371600"/>
            <a:ext cx="8229600" cy="4525963"/>
          </a:xfrm>
        </p:spPr>
        <p:txBody>
          <a:bodyPr/>
          <a:lstStyle/>
          <a:p>
            <a:r>
              <a:rPr lang="en-US" sz="2800" dirty="0"/>
              <a:t>Draft Status</a:t>
            </a:r>
          </a:p>
        </p:txBody>
      </p:sp>
      <p:sp>
        <p:nvSpPr>
          <p:cNvPr id="4" name="Date Placeholder 3"/>
          <p:cNvSpPr>
            <a:spLocks noGrp="1"/>
          </p:cNvSpPr>
          <p:nvPr>
            <p:ph type="dt" sz="half" idx="10"/>
          </p:nvPr>
        </p:nvSpPr>
        <p:spPr/>
        <p:txBody>
          <a:bodyPr/>
          <a:lstStyle/>
          <a:p>
            <a:pPr>
              <a:defRPr/>
            </a:pPr>
            <a:fld id="{0E916588-4786-4A06-8CF2-C735AD8454C3}" type="datetime1">
              <a:rPr lang="en-US" smtClean="0"/>
              <a:t>1/2/2018</a:t>
            </a:fld>
            <a:endParaRPr lang="en-US"/>
          </a:p>
        </p:txBody>
      </p:sp>
      <p:sp>
        <p:nvSpPr>
          <p:cNvPr id="5" name="Footer Placeholder 4"/>
          <p:cNvSpPr>
            <a:spLocks noGrp="1"/>
          </p:cNvSpPr>
          <p:nvPr>
            <p:ph type="ftr" sz="quarter" idx="11"/>
          </p:nvPr>
        </p:nvSpPr>
        <p:spPr/>
        <p:txBody>
          <a:bodyPr/>
          <a:lstStyle/>
          <a:p>
            <a:pPr>
              <a:defRPr/>
            </a:pPr>
            <a:r>
              <a:rPr lang="en-US" smtClean="0"/>
              <a:t>Doc #: 5-18-0001-00-agen</a:t>
            </a:r>
            <a:endParaRPr lang="en-US"/>
          </a:p>
        </p:txBody>
      </p:sp>
      <p:sp>
        <p:nvSpPr>
          <p:cNvPr id="6" name="Slide Number Placeholder 5"/>
          <p:cNvSpPr>
            <a:spLocks noGrp="1"/>
          </p:cNvSpPr>
          <p:nvPr>
            <p:ph type="sldNum" sz="quarter" idx="12"/>
          </p:nvPr>
        </p:nvSpPr>
        <p:spPr/>
        <p:txBody>
          <a:bodyPr/>
          <a:lstStyle/>
          <a:p>
            <a:pPr>
              <a:defRPr/>
            </a:pPr>
            <a:fld id="{986769F2-C589-4C46-B9E8-371DE6369B6E}" type="slidenum">
              <a:rPr lang="en-US" smtClean="0"/>
              <a:pPr>
                <a:defRPr/>
              </a:pPr>
              <a:t>13</a:t>
            </a:fld>
            <a:endParaRPr lang="en-US"/>
          </a:p>
        </p:txBody>
      </p:sp>
    </p:spTree>
    <p:extLst>
      <p:ext uri="{BB962C8B-B14F-4D97-AF65-F5344CB8AC3E}">
        <p14:creationId xmlns:p14="http://schemas.microsoft.com/office/powerpoint/2010/main" val="1303129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457200" y="17463"/>
            <a:ext cx="8229600" cy="1143000"/>
          </a:xfrm>
        </p:spPr>
        <p:txBody>
          <a:bodyPr/>
          <a:lstStyle/>
          <a:p>
            <a:r>
              <a:rPr altLang="en-US"/>
              <a:t>Working Schedule for 1900.5.1</a:t>
            </a:r>
          </a:p>
        </p:txBody>
      </p:sp>
      <p:sp>
        <p:nvSpPr>
          <p:cNvPr id="13315" name="Content Placeholder 2"/>
          <p:cNvSpPr>
            <a:spLocks noGrp="1"/>
          </p:cNvSpPr>
          <p:nvPr>
            <p:ph idx="1"/>
          </p:nvPr>
        </p:nvSpPr>
        <p:spPr>
          <a:xfrm>
            <a:off x="381000" y="1447800"/>
            <a:ext cx="8229600" cy="4525963"/>
          </a:xfrm>
        </p:spPr>
        <p:txBody>
          <a:bodyPr/>
          <a:lstStyle/>
          <a:p>
            <a:r>
              <a:rPr altLang="en-US" sz="1400" dirty="0"/>
              <a:t>Complete Draft for Clause 4					7/30√</a:t>
            </a:r>
          </a:p>
          <a:p>
            <a:r>
              <a:rPr altLang="en-US" sz="1400" dirty="0"/>
              <a:t>Complete Draft for Clause 5	(Needs Work)			10/15     </a:t>
            </a:r>
            <a:r>
              <a:rPr altLang="en-US" sz="1400" b="1" dirty="0">
                <a:solidFill>
                  <a:srgbClr val="FF0000"/>
                </a:solidFill>
              </a:rPr>
              <a:t>1/17?</a:t>
            </a:r>
          </a:p>
          <a:p>
            <a:r>
              <a:rPr altLang="en-US" sz="1400" dirty="0"/>
              <a:t>Complete Draft for Clause 6	(More examples)			1/16        </a:t>
            </a:r>
            <a:r>
              <a:rPr altLang="en-US" sz="1400" b="1" dirty="0">
                <a:solidFill>
                  <a:srgbClr val="FF0000"/>
                </a:solidFill>
              </a:rPr>
              <a:t>8/16</a:t>
            </a:r>
            <a:r>
              <a:rPr altLang="en-US" sz="1400" dirty="0">
                <a:solidFill>
                  <a:srgbClr val="FF0000"/>
                </a:solidFill>
              </a:rPr>
              <a:t> √</a:t>
            </a:r>
            <a:endParaRPr altLang="en-US" sz="1400" dirty="0"/>
          </a:p>
          <a:p>
            <a:r>
              <a:rPr altLang="en-US" sz="1400" dirty="0"/>
              <a:t>Complete Draft for Clause 7	(put xml file in annex?)			3/16         </a:t>
            </a:r>
            <a:r>
              <a:rPr altLang="en-US" sz="1400" b="1" dirty="0">
                <a:solidFill>
                  <a:srgbClr val="FF0000"/>
                </a:solidFill>
              </a:rPr>
              <a:t>7/4</a:t>
            </a:r>
            <a:r>
              <a:rPr altLang="en-US" sz="1400" dirty="0">
                <a:solidFill>
                  <a:srgbClr val="FF0000"/>
                </a:solidFill>
              </a:rPr>
              <a:t> √</a:t>
            </a:r>
            <a:endParaRPr altLang="en-US" sz="1400" b="1" dirty="0">
              <a:solidFill>
                <a:srgbClr val="FF0000"/>
              </a:solidFill>
            </a:endParaRPr>
          </a:p>
          <a:p>
            <a:r>
              <a:rPr altLang="en-US" sz="1400" dirty="0"/>
              <a:t>Complete Draft for Clause 8	(Minor additions needed)		4/16         </a:t>
            </a:r>
            <a:r>
              <a:rPr altLang="en-US" sz="1400" b="1" dirty="0">
                <a:solidFill>
                  <a:srgbClr val="FF0000"/>
                </a:solidFill>
              </a:rPr>
              <a:t>9/16</a:t>
            </a:r>
            <a:r>
              <a:rPr altLang="en-US" sz="1400" dirty="0">
                <a:solidFill>
                  <a:srgbClr val="FF0000"/>
                </a:solidFill>
              </a:rPr>
              <a:t> √</a:t>
            </a:r>
            <a:endParaRPr altLang="en-US" sz="1400" b="1" dirty="0">
              <a:solidFill>
                <a:srgbClr val="FF0000"/>
              </a:solidFill>
            </a:endParaRPr>
          </a:p>
          <a:p>
            <a:r>
              <a:rPr altLang="en-US" sz="1400" dirty="0"/>
              <a:t>Full review of drafting					3/17 </a:t>
            </a:r>
            <a:r>
              <a:rPr altLang="en-US" sz="1400" dirty="0">
                <a:solidFill>
                  <a:srgbClr val="FF0000"/>
                </a:solidFill>
              </a:rPr>
              <a:t>√</a:t>
            </a:r>
            <a:endParaRPr altLang="en-US" sz="1400" dirty="0"/>
          </a:p>
          <a:p>
            <a:r>
              <a:rPr altLang="en-US" sz="1400" dirty="0"/>
              <a:t>First WG Ballot						5/17         </a:t>
            </a:r>
            <a:r>
              <a:rPr altLang="en-US" sz="1400" b="1" dirty="0" smtClean="0">
                <a:solidFill>
                  <a:srgbClr val="FF0000"/>
                </a:solidFill>
              </a:rPr>
              <a:t>2/18</a:t>
            </a:r>
            <a:endParaRPr altLang="en-US" sz="1400" b="1" dirty="0">
              <a:solidFill>
                <a:srgbClr val="FF0000"/>
              </a:solidFill>
            </a:endParaRPr>
          </a:p>
          <a:p>
            <a:r>
              <a:rPr altLang="en-US" sz="1400" dirty="0"/>
              <a:t>WG </a:t>
            </a:r>
            <a:r>
              <a:rPr altLang="en-US" sz="1400" dirty="0" err="1"/>
              <a:t>Recirc</a:t>
            </a:r>
            <a:r>
              <a:rPr altLang="en-US" sz="1400" dirty="0"/>
              <a:t>						</a:t>
            </a:r>
            <a:r>
              <a:rPr lang="en-US" altLang="en-US" sz="1400" dirty="0"/>
              <a:t>8</a:t>
            </a:r>
            <a:r>
              <a:rPr altLang="en-US" sz="1400" dirty="0" smtClean="0"/>
              <a:t>/17  </a:t>
            </a:r>
            <a:r>
              <a:rPr lang="en-US" altLang="en-US" sz="1400" dirty="0"/>
              <a:t> </a:t>
            </a:r>
            <a:r>
              <a:rPr lang="en-US" altLang="en-US" sz="1400" dirty="0" smtClean="0"/>
              <a:t>      </a:t>
            </a:r>
            <a:r>
              <a:rPr lang="en-US" altLang="en-US" sz="1400" b="1" dirty="0" smtClean="0">
                <a:solidFill>
                  <a:srgbClr val="FF0000"/>
                </a:solidFill>
              </a:rPr>
              <a:t>4/18</a:t>
            </a:r>
            <a:endParaRPr altLang="en-US" sz="1400" dirty="0"/>
          </a:p>
          <a:p>
            <a:r>
              <a:rPr altLang="en-US" sz="1400" dirty="0"/>
              <a:t>Sponsor Ballot						</a:t>
            </a:r>
            <a:r>
              <a:rPr lang="en-US" altLang="en-US" sz="1400" dirty="0"/>
              <a:t>10</a:t>
            </a:r>
            <a:r>
              <a:rPr altLang="en-US" sz="1400" dirty="0" smtClean="0"/>
              <a:t>/17</a:t>
            </a:r>
            <a:r>
              <a:rPr lang="en-US" altLang="en-US" sz="1400" dirty="0"/>
              <a:t> </a:t>
            </a:r>
            <a:r>
              <a:rPr lang="en-US" altLang="en-US" sz="1400" dirty="0" smtClean="0"/>
              <a:t>      </a:t>
            </a:r>
            <a:r>
              <a:rPr lang="en-US" altLang="en-US" sz="1400" b="1" dirty="0" smtClean="0">
                <a:solidFill>
                  <a:srgbClr val="FF0000"/>
                </a:solidFill>
              </a:rPr>
              <a:t>6/18</a:t>
            </a:r>
            <a:endParaRPr altLang="en-US" sz="1400" dirty="0"/>
          </a:p>
          <a:p>
            <a:r>
              <a:rPr altLang="en-US" sz="1400" dirty="0"/>
              <a:t>Sponsor </a:t>
            </a:r>
            <a:r>
              <a:rPr altLang="en-US" sz="1400" dirty="0" err="1"/>
              <a:t>Recirc</a:t>
            </a:r>
            <a:r>
              <a:rPr altLang="en-US" sz="1400" dirty="0"/>
              <a:t>						</a:t>
            </a:r>
            <a:r>
              <a:rPr lang="en-US" altLang="en-US" sz="1400" dirty="0"/>
              <a:t>4</a:t>
            </a:r>
            <a:r>
              <a:rPr altLang="en-US" sz="1400" dirty="0"/>
              <a:t>/1</a:t>
            </a:r>
            <a:r>
              <a:rPr lang="en-US" altLang="en-US" sz="1400" dirty="0"/>
              <a:t>8 </a:t>
            </a:r>
            <a:r>
              <a:rPr lang="en-US" altLang="en-US" sz="1400" dirty="0" smtClean="0"/>
              <a:t>        </a:t>
            </a:r>
            <a:r>
              <a:rPr lang="en-US" altLang="en-US" sz="1400" b="1" dirty="0" smtClean="0">
                <a:solidFill>
                  <a:srgbClr val="FF0000"/>
                </a:solidFill>
              </a:rPr>
              <a:t>9/18</a:t>
            </a:r>
            <a:endParaRPr altLang="en-US" sz="1400" dirty="0"/>
          </a:p>
          <a:p>
            <a:r>
              <a:rPr altLang="en-US" sz="1400" dirty="0"/>
              <a:t>Sponsor </a:t>
            </a:r>
            <a:r>
              <a:rPr altLang="en-US" sz="1400" dirty="0" err="1"/>
              <a:t>Recirc</a:t>
            </a:r>
            <a:r>
              <a:rPr altLang="en-US" sz="1400" dirty="0"/>
              <a:t> 2						</a:t>
            </a:r>
            <a:r>
              <a:rPr lang="en-US" altLang="en-US" sz="1400" dirty="0"/>
              <a:t>8</a:t>
            </a:r>
            <a:r>
              <a:rPr altLang="en-US" sz="1400" dirty="0"/>
              <a:t>/1</a:t>
            </a:r>
            <a:r>
              <a:rPr lang="en-US" altLang="en-US" sz="1400" dirty="0"/>
              <a:t>8 </a:t>
            </a:r>
            <a:r>
              <a:rPr lang="en-US" altLang="en-US" sz="1400" dirty="0" smtClean="0"/>
              <a:t>        </a:t>
            </a:r>
            <a:r>
              <a:rPr lang="en-US" altLang="en-US" sz="1400" b="1" dirty="0" smtClean="0">
                <a:solidFill>
                  <a:srgbClr val="FF0000"/>
                </a:solidFill>
              </a:rPr>
              <a:t>12/18</a:t>
            </a:r>
            <a:endParaRPr altLang="en-US" sz="1400" dirty="0"/>
          </a:p>
          <a:p>
            <a:r>
              <a:rPr altLang="en-US" sz="1400" dirty="0"/>
              <a:t>Submit to REVCOM						11/17     </a:t>
            </a:r>
            <a:r>
              <a:rPr altLang="en-US" sz="1400" dirty="0" smtClean="0"/>
              <a:t>  </a:t>
            </a:r>
            <a:r>
              <a:rPr lang="en-US" altLang="en-US" sz="1400" b="1" dirty="0" smtClean="0">
                <a:solidFill>
                  <a:srgbClr val="FF0000"/>
                </a:solidFill>
              </a:rPr>
              <a:t>3/19!!</a:t>
            </a:r>
            <a:endParaRPr lang="en-US" altLang="en-US" sz="1400" b="1" dirty="0">
              <a:solidFill>
                <a:srgbClr val="FF0000"/>
              </a:solidFill>
            </a:endParaRPr>
          </a:p>
          <a:p>
            <a:endParaRPr altLang="en-US" sz="200" dirty="0"/>
          </a:p>
          <a:p>
            <a:r>
              <a:rPr lang="en-US" altLang="en-US" sz="1400" dirty="0"/>
              <a:t>  							</a:t>
            </a:r>
            <a:endParaRPr lang="en-US" altLang="en-US" sz="1400" b="1" dirty="0">
              <a:solidFill>
                <a:srgbClr val="FF0000"/>
              </a:solidFill>
            </a:endParaRPr>
          </a:p>
          <a:p>
            <a:endParaRPr altLang="en-US" sz="1400" dirty="0"/>
          </a:p>
          <a:p>
            <a:endParaRPr altLang="en-US" sz="1400" dirty="0"/>
          </a:p>
        </p:txBody>
      </p:sp>
      <p:sp>
        <p:nvSpPr>
          <p:cNvPr id="4" name="Date Placeholder 3"/>
          <p:cNvSpPr>
            <a:spLocks noGrp="1"/>
          </p:cNvSpPr>
          <p:nvPr>
            <p:ph type="dt" sz="quarter" idx="10"/>
          </p:nvPr>
        </p:nvSpPr>
        <p:spPr/>
        <p:txBody>
          <a:bodyPr/>
          <a:lstStyle/>
          <a:p>
            <a:pPr>
              <a:defRPr/>
            </a:pPr>
            <a:fld id="{5D1D690C-FF73-4968-9A4F-EB3F33D473D3}" type="datetime1">
              <a:rPr lang="en-US" smtClean="0"/>
              <a:t>1/2/2018</a:t>
            </a:fld>
            <a:endParaRPr lang="en-US"/>
          </a:p>
        </p:txBody>
      </p:sp>
      <p:sp>
        <p:nvSpPr>
          <p:cNvPr id="5" name="Footer Placeholder 4"/>
          <p:cNvSpPr>
            <a:spLocks noGrp="1"/>
          </p:cNvSpPr>
          <p:nvPr>
            <p:ph type="ftr" sz="quarter" idx="11"/>
          </p:nvPr>
        </p:nvSpPr>
        <p:spPr/>
        <p:txBody>
          <a:bodyPr/>
          <a:lstStyle/>
          <a:p>
            <a:pPr>
              <a:defRPr/>
            </a:pPr>
            <a:r>
              <a:rPr lang="en-US" smtClean="0"/>
              <a:t>Doc #: 5-18-0001-00-agen</a:t>
            </a:r>
            <a:endParaRPr lang="en-US"/>
          </a:p>
        </p:txBody>
      </p:sp>
      <p:sp>
        <p:nvSpPr>
          <p:cNvPr id="13318"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rgbClr val="000099"/>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rgbClr val="000099"/>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rgbClr val="000099"/>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rgbClr val="000099"/>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rgbClr val="000099"/>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9pPr>
          </a:lstStyle>
          <a:p>
            <a:pPr>
              <a:spcBef>
                <a:spcPct val="0"/>
              </a:spcBef>
              <a:buFontTx/>
              <a:buNone/>
            </a:pPr>
            <a:fld id="{E7C96333-6C4D-45D5-9B55-6DF4663829E9}" type="slidenum">
              <a:rPr lang="en-US" altLang="en-US" sz="1200" smtClean="0"/>
              <a:pPr>
                <a:spcBef>
                  <a:spcPct val="0"/>
                </a:spcBef>
                <a:buFontTx/>
                <a:buNone/>
              </a:pPr>
              <a:t>14</a:t>
            </a:fld>
            <a:endParaRPr lang="en-US" altLang="en-US" sz="1200"/>
          </a:p>
        </p:txBody>
      </p:sp>
      <p:cxnSp>
        <p:nvCxnSpPr>
          <p:cNvPr id="3" name="Straight Connector 2"/>
          <p:cNvCxnSpPr/>
          <p:nvPr/>
        </p:nvCxnSpPr>
        <p:spPr>
          <a:xfrm>
            <a:off x="6831013" y="1865313"/>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6831013" y="2133600"/>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6831013" y="2362200"/>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6811963" y="2630488"/>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6811963" y="3124200"/>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6811963" y="4419600"/>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6821199" y="3382818"/>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6821199" y="3657600"/>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6821199" y="3886200"/>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21199" y="4191000"/>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568235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45655" y="134938"/>
            <a:ext cx="8229600" cy="1143000"/>
          </a:xfrm>
        </p:spPr>
        <p:txBody>
          <a:bodyPr/>
          <a:lstStyle/>
          <a:p>
            <a:r>
              <a:rPr dirty="0"/>
              <a:t>Current Status for 1900.5.2</a:t>
            </a:r>
          </a:p>
        </p:txBody>
      </p:sp>
      <p:sp>
        <p:nvSpPr>
          <p:cNvPr id="14339" name="Content Placeholder 2"/>
          <p:cNvSpPr>
            <a:spLocks noGrp="1"/>
          </p:cNvSpPr>
          <p:nvPr>
            <p:ph idx="1"/>
          </p:nvPr>
        </p:nvSpPr>
        <p:spPr>
          <a:xfrm>
            <a:off x="422564" y="1298720"/>
            <a:ext cx="8229600" cy="4525963"/>
          </a:xfrm>
        </p:spPr>
        <p:txBody>
          <a:bodyPr/>
          <a:lstStyle/>
          <a:p>
            <a:r>
              <a:rPr lang="en-US" dirty="0" smtClean="0"/>
              <a:t>PAR </a:t>
            </a:r>
            <a:r>
              <a:rPr lang="en-US" dirty="0"/>
              <a:t>to add Schema </a:t>
            </a:r>
            <a:endParaRPr lang="en-US" dirty="0" smtClean="0"/>
          </a:p>
          <a:p>
            <a:pPr lvl="1"/>
            <a:r>
              <a:rPr lang="en-US" dirty="0" smtClean="0"/>
              <a:t>Vote for WG approval?</a:t>
            </a:r>
            <a:endParaRPr lang="en-US" dirty="0"/>
          </a:p>
        </p:txBody>
      </p:sp>
      <p:sp>
        <p:nvSpPr>
          <p:cNvPr id="4" name="Date Placeholder 3"/>
          <p:cNvSpPr>
            <a:spLocks noGrp="1"/>
          </p:cNvSpPr>
          <p:nvPr>
            <p:ph type="dt" sz="quarter" idx="10"/>
          </p:nvPr>
        </p:nvSpPr>
        <p:spPr/>
        <p:txBody>
          <a:bodyPr/>
          <a:lstStyle/>
          <a:p>
            <a:pPr>
              <a:defRPr/>
            </a:pPr>
            <a:fld id="{8C5F8344-BB01-4D22-90C8-DF0E561A2443}" type="datetime1">
              <a:rPr lang="en-US" smtClean="0"/>
              <a:t>1/2/2018</a:t>
            </a:fld>
            <a:endParaRPr lang="en-US"/>
          </a:p>
        </p:txBody>
      </p:sp>
      <p:sp>
        <p:nvSpPr>
          <p:cNvPr id="5" name="Footer Placeholder 4"/>
          <p:cNvSpPr>
            <a:spLocks noGrp="1"/>
          </p:cNvSpPr>
          <p:nvPr>
            <p:ph type="ftr" sz="quarter" idx="11"/>
          </p:nvPr>
        </p:nvSpPr>
        <p:spPr/>
        <p:txBody>
          <a:bodyPr/>
          <a:lstStyle/>
          <a:p>
            <a:pPr>
              <a:defRPr/>
            </a:pPr>
            <a:r>
              <a:rPr lang="en-US" smtClean="0"/>
              <a:t>Doc #: 5-18-0001-00-agen</a:t>
            </a:r>
            <a:endParaRPr lang="en-US"/>
          </a:p>
        </p:txBody>
      </p:sp>
      <p:sp>
        <p:nvSpPr>
          <p:cNvPr id="6" name="Slide Number Placeholder 5"/>
          <p:cNvSpPr>
            <a:spLocks noGrp="1"/>
          </p:cNvSpPr>
          <p:nvPr>
            <p:ph type="sldNum" sz="quarter" idx="12"/>
          </p:nvPr>
        </p:nvSpPr>
        <p:spPr/>
        <p:txBody>
          <a:bodyPr/>
          <a:lstStyle/>
          <a:p>
            <a:pPr>
              <a:defRPr/>
            </a:pPr>
            <a:fld id="{CF083BE6-C18A-41AF-9A6B-C5E28B92F680}" type="slidenum">
              <a:rPr lang="en-US" smtClean="0"/>
              <a:pPr>
                <a:defRPr/>
              </a:pPr>
              <a:t>15</a:t>
            </a:fld>
            <a:endParaRPr lang="en-US"/>
          </a:p>
        </p:txBody>
      </p:sp>
    </p:spTree>
    <p:extLst>
      <p:ext uri="{BB962C8B-B14F-4D97-AF65-F5344CB8AC3E}">
        <p14:creationId xmlns:p14="http://schemas.microsoft.com/office/powerpoint/2010/main" val="209336693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t>Other DySPAN-SC Activities</a:t>
            </a:r>
          </a:p>
        </p:txBody>
      </p:sp>
      <p:sp>
        <p:nvSpPr>
          <p:cNvPr id="15363" name="Content Placeholder 2"/>
          <p:cNvSpPr>
            <a:spLocks noGrp="1"/>
          </p:cNvSpPr>
          <p:nvPr>
            <p:ph idx="1"/>
          </p:nvPr>
        </p:nvSpPr>
        <p:spPr>
          <a:xfrm>
            <a:off x="457200" y="1392238"/>
            <a:ext cx="8229600" cy="4525963"/>
          </a:xfrm>
        </p:spPr>
        <p:txBody>
          <a:bodyPr/>
          <a:lstStyle/>
          <a:p>
            <a:r>
              <a:rPr sz="2800" dirty="0"/>
              <a:t>Leadership meetings</a:t>
            </a:r>
          </a:p>
          <a:p>
            <a:pPr lvl="1"/>
            <a:r>
              <a:rPr lang="en-US" sz="2400" dirty="0"/>
              <a:t>None</a:t>
            </a:r>
          </a:p>
          <a:p>
            <a:pPr lvl="1"/>
            <a:r>
              <a:rPr lang="en-US" sz="2400" dirty="0" err="1"/>
              <a:t>GoTo</a:t>
            </a:r>
            <a:r>
              <a:rPr lang="en-US" sz="2400" dirty="0"/>
              <a:t> Meeting issues being worked</a:t>
            </a:r>
            <a:endParaRPr sz="2400" dirty="0"/>
          </a:p>
          <a:p>
            <a:pPr lvl="2"/>
            <a:endParaRPr lang="en-US" sz="2000" dirty="0"/>
          </a:p>
          <a:p>
            <a:r>
              <a:rPr lang="en-US" sz="2800" dirty="0"/>
              <a:t>Is it time to revisit the 1900.5 Architecture?</a:t>
            </a:r>
          </a:p>
          <a:p>
            <a:pPr lvl="1"/>
            <a:r>
              <a:rPr lang="en-US" sz="2400" dirty="0"/>
              <a:t>Ad Hoc discussions?  Discuss Ad Hoc at end of meeting – Mat has action to organize architecture ad hoc</a:t>
            </a:r>
          </a:p>
          <a:p>
            <a:pPr lvl="2"/>
            <a:r>
              <a:rPr lang="en-US" sz="2000" dirty="0"/>
              <a:t>Planning week of Dec 19</a:t>
            </a:r>
          </a:p>
          <a:p>
            <a:pPr lvl="1"/>
            <a:endParaRPr lang="en-US" sz="2800" dirty="0"/>
          </a:p>
          <a:p>
            <a:r>
              <a:rPr lang="en-US" sz="2800" dirty="0"/>
              <a:t>Other activities?  1900.5.2 amendment for Schema</a:t>
            </a:r>
          </a:p>
        </p:txBody>
      </p:sp>
      <p:sp>
        <p:nvSpPr>
          <p:cNvPr id="4" name="Date Placeholder 3"/>
          <p:cNvSpPr>
            <a:spLocks noGrp="1"/>
          </p:cNvSpPr>
          <p:nvPr>
            <p:ph type="dt" sz="quarter" idx="10"/>
          </p:nvPr>
        </p:nvSpPr>
        <p:spPr/>
        <p:txBody>
          <a:bodyPr/>
          <a:lstStyle/>
          <a:p>
            <a:pPr>
              <a:defRPr/>
            </a:pPr>
            <a:fld id="{A997479A-BE18-428A-8E99-68A09290C85B}" type="datetime1">
              <a:rPr lang="en-US" smtClean="0"/>
              <a:t>1/2/2018</a:t>
            </a:fld>
            <a:endParaRPr lang="en-US"/>
          </a:p>
        </p:txBody>
      </p:sp>
      <p:sp>
        <p:nvSpPr>
          <p:cNvPr id="5" name="Footer Placeholder 4"/>
          <p:cNvSpPr>
            <a:spLocks noGrp="1"/>
          </p:cNvSpPr>
          <p:nvPr>
            <p:ph type="ftr" sz="quarter" idx="11"/>
          </p:nvPr>
        </p:nvSpPr>
        <p:spPr/>
        <p:txBody>
          <a:bodyPr/>
          <a:lstStyle/>
          <a:p>
            <a:pPr>
              <a:defRPr/>
            </a:pPr>
            <a:r>
              <a:rPr lang="en-US" smtClean="0"/>
              <a:t>Doc #: 5-18-0001-00-agen</a:t>
            </a:r>
            <a:endParaRPr lang="en-US"/>
          </a:p>
        </p:txBody>
      </p:sp>
      <p:sp>
        <p:nvSpPr>
          <p:cNvPr id="6" name="Slide Number Placeholder 5"/>
          <p:cNvSpPr>
            <a:spLocks noGrp="1"/>
          </p:cNvSpPr>
          <p:nvPr>
            <p:ph type="sldNum" sz="quarter" idx="12"/>
          </p:nvPr>
        </p:nvSpPr>
        <p:spPr/>
        <p:txBody>
          <a:bodyPr/>
          <a:lstStyle/>
          <a:p>
            <a:pPr>
              <a:defRPr/>
            </a:pPr>
            <a:fld id="{3F8E209E-B556-43A6-906C-D45DFA64A2DE}" type="slidenum">
              <a:rPr lang="en-US" smtClean="0"/>
              <a:pPr>
                <a:defRPr/>
              </a:pPr>
              <a:t>16</a:t>
            </a:fld>
            <a:endParaRPr lang="en-US"/>
          </a:p>
        </p:txBody>
      </p:sp>
    </p:spTree>
    <p:extLst>
      <p:ext uri="{BB962C8B-B14F-4D97-AF65-F5344CB8AC3E}">
        <p14:creationId xmlns:p14="http://schemas.microsoft.com/office/powerpoint/2010/main" val="150006689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45655" y="134938"/>
            <a:ext cx="8229600" cy="1143000"/>
          </a:xfrm>
        </p:spPr>
        <p:txBody>
          <a:bodyPr/>
          <a:lstStyle/>
          <a:p>
            <a:r>
              <a:rPr dirty="0"/>
              <a:t>Current Status for 1900.5.2</a:t>
            </a:r>
          </a:p>
        </p:txBody>
      </p:sp>
      <p:sp>
        <p:nvSpPr>
          <p:cNvPr id="14339" name="Content Placeholder 2"/>
          <p:cNvSpPr>
            <a:spLocks noGrp="1"/>
          </p:cNvSpPr>
          <p:nvPr>
            <p:ph idx="1"/>
          </p:nvPr>
        </p:nvSpPr>
        <p:spPr>
          <a:xfrm>
            <a:off x="422564" y="1298720"/>
            <a:ext cx="8229600" cy="4525963"/>
          </a:xfrm>
        </p:spPr>
        <p:txBody>
          <a:bodyPr/>
          <a:lstStyle/>
          <a:p>
            <a:r>
              <a:rPr lang="en-US" dirty="0" smtClean="0"/>
              <a:t>PAR </a:t>
            </a:r>
            <a:r>
              <a:rPr lang="en-US" dirty="0"/>
              <a:t>to add Schema </a:t>
            </a:r>
            <a:endParaRPr lang="en-US" dirty="0" smtClean="0"/>
          </a:p>
          <a:p>
            <a:pPr lvl="1"/>
            <a:r>
              <a:rPr lang="en-US" dirty="0" smtClean="0"/>
              <a:t>Vote for WG approval?</a:t>
            </a:r>
            <a:endParaRPr lang="en-US" dirty="0"/>
          </a:p>
        </p:txBody>
      </p:sp>
      <p:sp>
        <p:nvSpPr>
          <p:cNvPr id="4" name="Date Placeholder 3"/>
          <p:cNvSpPr>
            <a:spLocks noGrp="1"/>
          </p:cNvSpPr>
          <p:nvPr>
            <p:ph type="dt" sz="quarter" idx="10"/>
          </p:nvPr>
        </p:nvSpPr>
        <p:spPr/>
        <p:txBody>
          <a:bodyPr/>
          <a:lstStyle/>
          <a:p>
            <a:pPr>
              <a:defRPr/>
            </a:pPr>
            <a:fld id="{0DDF8077-5A51-4FFD-9CAF-1C25B7577D9C}" type="datetime1">
              <a:rPr lang="en-US" smtClean="0"/>
              <a:t>1/2/2018</a:t>
            </a:fld>
            <a:endParaRPr lang="en-US"/>
          </a:p>
        </p:txBody>
      </p:sp>
      <p:sp>
        <p:nvSpPr>
          <p:cNvPr id="5" name="Footer Placeholder 4"/>
          <p:cNvSpPr>
            <a:spLocks noGrp="1"/>
          </p:cNvSpPr>
          <p:nvPr>
            <p:ph type="ftr" sz="quarter" idx="11"/>
          </p:nvPr>
        </p:nvSpPr>
        <p:spPr/>
        <p:txBody>
          <a:bodyPr/>
          <a:lstStyle/>
          <a:p>
            <a:pPr>
              <a:defRPr/>
            </a:pPr>
            <a:r>
              <a:rPr lang="en-US" smtClean="0"/>
              <a:t>Doc #: 5-18-0001-00-agen</a:t>
            </a:r>
            <a:endParaRPr lang="en-US"/>
          </a:p>
        </p:txBody>
      </p:sp>
      <p:sp>
        <p:nvSpPr>
          <p:cNvPr id="6" name="Slide Number Placeholder 5"/>
          <p:cNvSpPr>
            <a:spLocks noGrp="1"/>
          </p:cNvSpPr>
          <p:nvPr>
            <p:ph type="sldNum" sz="quarter" idx="12"/>
          </p:nvPr>
        </p:nvSpPr>
        <p:spPr/>
        <p:txBody>
          <a:bodyPr/>
          <a:lstStyle/>
          <a:p>
            <a:pPr>
              <a:defRPr/>
            </a:pPr>
            <a:fld id="{CF083BE6-C18A-41AF-9A6B-C5E28B92F680}" type="slidenum">
              <a:rPr lang="en-US" smtClean="0"/>
              <a:pPr>
                <a:defRPr/>
              </a:pPr>
              <a:t>17</a:t>
            </a:fld>
            <a:endParaRPr lang="en-US"/>
          </a:p>
        </p:txBody>
      </p:sp>
    </p:spTree>
    <p:extLst>
      <p:ext uri="{BB962C8B-B14F-4D97-AF65-F5344CB8AC3E}">
        <p14:creationId xmlns:p14="http://schemas.microsoft.com/office/powerpoint/2010/main" val="29120370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45655" y="134938"/>
            <a:ext cx="8229600" cy="1143000"/>
          </a:xfrm>
        </p:spPr>
        <p:txBody>
          <a:bodyPr/>
          <a:lstStyle/>
          <a:p>
            <a:r>
              <a:rPr dirty="0"/>
              <a:t>Current Status </a:t>
            </a:r>
            <a:r>
              <a:rPr dirty="0" smtClean="0"/>
              <a:t>for Architecture</a:t>
            </a:r>
            <a:endParaRPr dirty="0"/>
          </a:p>
        </p:txBody>
      </p:sp>
      <p:sp>
        <p:nvSpPr>
          <p:cNvPr id="14339" name="Content Placeholder 2"/>
          <p:cNvSpPr>
            <a:spLocks noGrp="1"/>
          </p:cNvSpPr>
          <p:nvPr>
            <p:ph idx="1"/>
          </p:nvPr>
        </p:nvSpPr>
        <p:spPr>
          <a:xfrm>
            <a:off x="422564" y="1298720"/>
            <a:ext cx="8229600" cy="4525963"/>
          </a:xfrm>
        </p:spPr>
        <p:txBody>
          <a:bodyPr/>
          <a:lstStyle/>
          <a:p>
            <a:r>
              <a:rPr lang="en-US" dirty="0" smtClean="0"/>
              <a:t>PAR </a:t>
            </a:r>
            <a:r>
              <a:rPr lang="en-US" dirty="0"/>
              <a:t>to </a:t>
            </a:r>
            <a:r>
              <a:rPr lang="en-US" dirty="0" smtClean="0"/>
              <a:t>revise 1900.5</a:t>
            </a:r>
          </a:p>
        </p:txBody>
      </p:sp>
      <p:sp>
        <p:nvSpPr>
          <p:cNvPr id="4" name="Date Placeholder 3"/>
          <p:cNvSpPr>
            <a:spLocks noGrp="1"/>
          </p:cNvSpPr>
          <p:nvPr>
            <p:ph type="dt" sz="quarter" idx="10"/>
          </p:nvPr>
        </p:nvSpPr>
        <p:spPr/>
        <p:txBody>
          <a:bodyPr/>
          <a:lstStyle/>
          <a:p>
            <a:pPr>
              <a:defRPr/>
            </a:pPr>
            <a:fld id="{0720F8A4-B114-4BCE-9D3D-E80F3C123636}" type="datetime1">
              <a:rPr lang="en-US" smtClean="0"/>
              <a:t>1/2/2018</a:t>
            </a:fld>
            <a:endParaRPr lang="en-US"/>
          </a:p>
        </p:txBody>
      </p:sp>
      <p:sp>
        <p:nvSpPr>
          <p:cNvPr id="5" name="Footer Placeholder 4"/>
          <p:cNvSpPr>
            <a:spLocks noGrp="1"/>
          </p:cNvSpPr>
          <p:nvPr>
            <p:ph type="ftr" sz="quarter" idx="11"/>
          </p:nvPr>
        </p:nvSpPr>
        <p:spPr/>
        <p:txBody>
          <a:bodyPr/>
          <a:lstStyle/>
          <a:p>
            <a:pPr>
              <a:defRPr/>
            </a:pPr>
            <a:r>
              <a:rPr lang="en-US" smtClean="0"/>
              <a:t>Doc #: 5-18-0001-00-agen</a:t>
            </a:r>
            <a:endParaRPr lang="en-US"/>
          </a:p>
        </p:txBody>
      </p:sp>
      <p:sp>
        <p:nvSpPr>
          <p:cNvPr id="6" name="Slide Number Placeholder 5"/>
          <p:cNvSpPr>
            <a:spLocks noGrp="1"/>
          </p:cNvSpPr>
          <p:nvPr>
            <p:ph type="sldNum" sz="quarter" idx="12"/>
          </p:nvPr>
        </p:nvSpPr>
        <p:spPr/>
        <p:txBody>
          <a:bodyPr/>
          <a:lstStyle/>
          <a:p>
            <a:pPr>
              <a:defRPr/>
            </a:pPr>
            <a:fld id="{CF083BE6-C18A-41AF-9A6B-C5E28B92F680}" type="slidenum">
              <a:rPr lang="en-US" smtClean="0"/>
              <a:pPr>
                <a:defRPr/>
              </a:pPr>
              <a:t>18</a:t>
            </a:fld>
            <a:endParaRPr lang="en-US"/>
          </a:p>
        </p:txBody>
      </p:sp>
    </p:spTree>
    <p:extLst>
      <p:ext uri="{BB962C8B-B14F-4D97-AF65-F5344CB8AC3E}">
        <p14:creationId xmlns:p14="http://schemas.microsoft.com/office/powerpoint/2010/main" val="348586866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457200" y="152400"/>
            <a:ext cx="8229600" cy="1143000"/>
          </a:xfrm>
        </p:spPr>
        <p:txBody>
          <a:bodyPr/>
          <a:lstStyle/>
          <a:p>
            <a:r>
              <a:rPr dirty="0"/>
              <a:t>Marketing Inputs</a:t>
            </a:r>
          </a:p>
        </p:txBody>
      </p:sp>
      <p:sp>
        <p:nvSpPr>
          <p:cNvPr id="16387" name="Content Placeholder 2"/>
          <p:cNvSpPr>
            <a:spLocks noGrp="1"/>
          </p:cNvSpPr>
          <p:nvPr>
            <p:ph idx="1"/>
          </p:nvPr>
        </p:nvSpPr>
        <p:spPr>
          <a:xfrm>
            <a:off x="190500" y="1143000"/>
            <a:ext cx="8763000" cy="4525963"/>
          </a:xfrm>
        </p:spPr>
        <p:txBody>
          <a:bodyPr/>
          <a:lstStyle/>
          <a:p>
            <a:r>
              <a:rPr lang="en-US" sz="2800" dirty="0"/>
              <a:t>NSC - Status</a:t>
            </a:r>
          </a:p>
          <a:p>
            <a:r>
              <a:rPr lang="en-US" sz="2800" dirty="0" smtClean="0"/>
              <a:t>1900.5 papers </a:t>
            </a:r>
            <a:r>
              <a:rPr lang="en-US" sz="2800" dirty="0"/>
              <a:t>in </a:t>
            </a:r>
            <a:r>
              <a:rPr lang="en-US" sz="2800" dirty="0" smtClean="0"/>
              <a:t>process</a:t>
            </a:r>
            <a:endParaRPr lang="en-US" sz="2000" dirty="0"/>
          </a:p>
          <a:p>
            <a:r>
              <a:rPr lang="en-US" sz="2800" dirty="0"/>
              <a:t>FCC </a:t>
            </a:r>
            <a:r>
              <a:rPr lang="en-US" sz="2800" dirty="0" smtClean="0"/>
              <a:t>activities</a:t>
            </a:r>
          </a:p>
          <a:p>
            <a:r>
              <a:rPr lang="en-US" sz="2800" dirty="0" smtClean="0"/>
              <a:t>Other?</a:t>
            </a:r>
            <a:endParaRPr lang="en-US" sz="2800" dirty="0"/>
          </a:p>
        </p:txBody>
      </p:sp>
      <p:sp>
        <p:nvSpPr>
          <p:cNvPr id="4" name="Date Placeholder 3"/>
          <p:cNvSpPr>
            <a:spLocks noGrp="1"/>
          </p:cNvSpPr>
          <p:nvPr>
            <p:ph type="dt" sz="quarter" idx="10"/>
          </p:nvPr>
        </p:nvSpPr>
        <p:spPr/>
        <p:txBody>
          <a:bodyPr/>
          <a:lstStyle/>
          <a:p>
            <a:pPr>
              <a:defRPr/>
            </a:pPr>
            <a:fld id="{8D33E00B-CCF7-4866-BE4B-1AEA32B07235}" type="datetime1">
              <a:rPr lang="en-US" smtClean="0"/>
              <a:t>1/2/2018</a:t>
            </a:fld>
            <a:endParaRPr lang="en-US"/>
          </a:p>
        </p:txBody>
      </p:sp>
      <p:sp>
        <p:nvSpPr>
          <p:cNvPr id="5" name="Footer Placeholder 4"/>
          <p:cNvSpPr>
            <a:spLocks noGrp="1"/>
          </p:cNvSpPr>
          <p:nvPr>
            <p:ph type="ftr" sz="quarter" idx="11"/>
          </p:nvPr>
        </p:nvSpPr>
        <p:spPr/>
        <p:txBody>
          <a:bodyPr/>
          <a:lstStyle/>
          <a:p>
            <a:pPr>
              <a:defRPr/>
            </a:pPr>
            <a:r>
              <a:rPr lang="en-US" smtClean="0"/>
              <a:t>Doc #: 5-18-0001-00-agen</a:t>
            </a:r>
            <a:endParaRPr lang="en-US"/>
          </a:p>
        </p:txBody>
      </p:sp>
      <p:sp>
        <p:nvSpPr>
          <p:cNvPr id="6" name="Slide Number Placeholder 5"/>
          <p:cNvSpPr>
            <a:spLocks noGrp="1"/>
          </p:cNvSpPr>
          <p:nvPr>
            <p:ph type="sldNum" sz="quarter" idx="12"/>
          </p:nvPr>
        </p:nvSpPr>
        <p:spPr/>
        <p:txBody>
          <a:bodyPr/>
          <a:lstStyle/>
          <a:p>
            <a:pPr>
              <a:defRPr/>
            </a:pPr>
            <a:fld id="{59B0CEE9-FA62-4388-88D5-63BF634C8DE8}" type="slidenum">
              <a:rPr lang="en-US" smtClean="0"/>
              <a:pPr>
                <a:defRPr/>
              </a:pPr>
              <a:t>19</a:t>
            </a:fld>
            <a:endParaRPr lang="en-US"/>
          </a:p>
        </p:txBody>
      </p:sp>
    </p:spTree>
    <p:extLst>
      <p:ext uri="{BB962C8B-B14F-4D97-AF65-F5344CB8AC3E}">
        <p14:creationId xmlns:p14="http://schemas.microsoft.com/office/powerpoint/2010/main" val="547482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idx="4294967295"/>
          </p:nvPr>
        </p:nvSpPr>
        <p:spPr>
          <a:xfrm>
            <a:off x="685800" y="115888"/>
            <a:ext cx="7772400" cy="1143000"/>
          </a:xfrm>
        </p:spPr>
        <p:txBody>
          <a:bodyPr/>
          <a:lstStyle/>
          <a:p>
            <a:r>
              <a:rPr dirty="0"/>
              <a:t> Monthly WG Meeting</a:t>
            </a:r>
            <a:br>
              <a:rPr dirty="0"/>
            </a:br>
            <a:r>
              <a:rPr dirty="0"/>
              <a:t>Electronic Meeting Details</a:t>
            </a:r>
          </a:p>
        </p:txBody>
      </p:sp>
      <p:sp>
        <p:nvSpPr>
          <p:cNvPr id="2" name="Date Placeholder 1"/>
          <p:cNvSpPr>
            <a:spLocks noGrp="1"/>
          </p:cNvSpPr>
          <p:nvPr>
            <p:ph type="dt" sz="quarter" idx="10"/>
          </p:nvPr>
        </p:nvSpPr>
        <p:spPr/>
        <p:txBody>
          <a:bodyPr/>
          <a:lstStyle/>
          <a:p>
            <a:pPr>
              <a:defRPr/>
            </a:pPr>
            <a:fld id="{CDAA5921-ED3E-4AF5-BAEB-EB5D07C73D2B}" type="datetime1">
              <a:rPr lang="en-US" smtClean="0"/>
              <a:t>1/2/2018</a:t>
            </a:fld>
            <a:endParaRPr lang="en-US"/>
          </a:p>
        </p:txBody>
      </p:sp>
      <p:sp>
        <p:nvSpPr>
          <p:cNvPr id="3" name="Footer Placeholder 2"/>
          <p:cNvSpPr>
            <a:spLocks noGrp="1"/>
          </p:cNvSpPr>
          <p:nvPr>
            <p:ph type="ftr" sz="quarter" idx="11"/>
          </p:nvPr>
        </p:nvSpPr>
        <p:spPr/>
        <p:txBody>
          <a:bodyPr/>
          <a:lstStyle/>
          <a:p>
            <a:pPr>
              <a:defRPr/>
            </a:pPr>
            <a:r>
              <a:rPr lang="en-US" smtClean="0"/>
              <a:t>Doc #: 5-18-0001-00-agen</a:t>
            </a:r>
            <a:endParaRPr lang="en-US"/>
          </a:p>
        </p:txBody>
      </p:sp>
      <p:sp>
        <p:nvSpPr>
          <p:cNvPr id="4" name="Slide Number Placeholder 3"/>
          <p:cNvSpPr>
            <a:spLocks noGrp="1"/>
          </p:cNvSpPr>
          <p:nvPr>
            <p:ph type="sldNum" sz="quarter" idx="12"/>
          </p:nvPr>
        </p:nvSpPr>
        <p:spPr/>
        <p:txBody>
          <a:bodyPr/>
          <a:lstStyle/>
          <a:p>
            <a:pPr>
              <a:defRPr/>
            </a:pPr>
            <a:fld id="{3406F457-2706-4F6B-976E-F569A492BDEF}" type="slidenum">
              <a:rPr lang="en-US" smtClean="0"/>
              <a:pPr>
                <a:defRPr/>
              </a:pPr>
              <a:t>2</a:t>
            </a:fld>
            <a:endParaRPr lang="en-US"/>
          </a:p>
        </p:txBody>
      </p:sp>
      <p:sp>
        <p:nvSpPr>
          <p:cNvPr id="5" name="Rectangle 4"/>
          <p:cNvSpPr/>
          <p:nvPr/>
        </p:nvSpPr>
        <p:spPr>
          <a:xfrm>
            <a:off x="533400" y="1434526"/>
            <a:ext cx="7924800" cy="4247317"/>
          </a:xfrm>
          <a:prstGeom prst="rect">
            <a:avLst/>
          </a:prstGeom>
        </p:spPr>
        <p:txBody>
          <a:bodyPr wrap="square">
            <a:spAutoFit/>
          </a:bodyPr>
          <a:lstStyle/>
          <a:p>
            <a:pPr marL="0" marR="0">
              <a:spcBef>
                <a:spcPts val="0"/>
              </a:spcBef>
              <a:spcAft>
                <a:spcPts val="0"/>
              </a:spcAft>
            </a:pPr>
            <a:r>
              <a:rPr lang="en-US" dirty="0">
                <a:ea typeface="Times New Roman" panose="02020603050405020304" pitchFamily="18" charset="0"/>
                <a:cs typeface="Times New Roman" panose="02020603050405020304" pitchFamily="18" charset="0"/>
              </a:rPr>
              <a:t> </a:t>
            </a:r>
          </a:p>
          <a:p>
            <a:pPr marL="0" marR="0">
              <a:spcBef>
                <a:spcPts val="0"/>
              </a:spcBef>
              <a:spcAft>
                <a:spcPts val="0"/>
              </a:spcAft>
            </a:pPr>
            <a:r>
              <a:rPr lang="en-US" dirty="0">
                <a:ea typeface="Times New Roman" panose="02020603050405020304" pitchFamily="18" charset="0"/>
                <a:cs typeface="Times New Roman" panose="02020603050405020304" pitchFamily="18" charset="0"/>
              </a:rPr>
              <a:t>WebEx:</a:t>
            </a:r>
          </a:p>
          <a:p>
            <a:pPr marL="0" marR="0">
              <a:spcBef>
                <a:spcPts val="0"/>
              </a:spcBef>
              <a:spcAft>
                <a:spcPts val="0"/>
              </a:spcAft>
            </a:pPr>
            <a:r>
              <a:rPr lang="en-US" dirty="0">
                <a:ea typeface="Times New Roman" panose="02020603050405020304" pitchFamily="18" charset="0"/>
                <a:cs typeface="Times New Roman" panose="02020603050405020304" pitchFamily="18" charset="0"/>
                <a:hlinkClick r:id="rId3"/>
              </a:rPr>
              <a:t>https://baesystems.webex.com/baesystems/j.php?MTID=mc0092d6c3c64e9b40002c3997313c0a7</a:t>
            </a:r>
            <a:r>
              <a:rPr lang="en-US" dirty="0">
                <a:ea typeface="Times New Roman" panose="02020603050405020304" pitchFamily="18" charset="0"/>
                <a:cs typeface="Times New Roman" panose="02020603050405020304" pitchFamily="18" charset="0"/>
              </a:rPr>
              <a:t> </a:t>
            </a:r>
          </a:p>
          <a:p>
            <a:pPr marL="0" marR="0">
              <a:spcBef>
                <a:spcPts val="0"/>
              </a:spcBef>
              <a:spcAft>
                <a:spcPts val="0"/>
              </a:spcAft>
            </a:pPr>
            <a:r>
              <a:rPr lang="en-US" dirty="0">
                <a:ea typeface="Times New Roman" panose="02020603050405020304" pitchFamily="18" charset="0"/>
                <a:cs typeface="Times New Roman" panose="02020603050405020304" pitchFamily="18" charset="0"/>
              </a:rPr>
              <a:t>Meeting Number: 967 452 805</a:t>
            </a:r>
          </a:p>
          <a:p>
            <a:pPr marL="0" marR="0">
              <a:spcBef>
                <a:spcPts val="0"/>
              </a:spcBef>
              <a:spcAft>
                <a:spcPts val="0"/>
              </a:spcAft>
            </a:pPr>
            <a:r>
              <a:rPr lang="en-US" dirty="0">
                <a:ea typeface="Times New Roman" panose="02020603050405020304" pitchFamily="18" charset="0"/>
                <a:cs typeface="Times New Roman" panose="02020603050405020304" pitchFamily="18" charset="0"/>
              </a:rPr>
              <a:t>Meeting Password: mZyJ3QxK</a:t>
            </a:r>
          </a:p>
          <a:p>
            <a:pPr marL="0" marR="0">
              <a:spcBef>
                <a:spcPts val="0"/>
              </a:spcBef>
              <a:spcAft>
                <a:spcPts val="0"/>
              </a:spcAft>
            </a:pPr>
            <a:endParaRPr lang="en-US" dirty="0">
              <a:ea typeface="Times New Roman" panose="02020603050405020304" pitchFamily="18" charset="0"/>
              <a:cs typeface="Times New Roman" panose="02020603050405020304" pitchFamily="18" charset="0"/>
            </a:endParaRPr>
          </a:p>
          <a:p>
            <a:pPr marL="0" marR="0">
              <a:spcBef>
                <a:spcPts val="0"/>
              </a:spcBef>
              <a:spcAft>
                <a:spcPts val="0"/>
              </a:spcAft>
            </a:pPr>
            <a:r>
              <a:rPr lang="en-US" dirty="0">
                <a:ea typeface="Times New Roman" panose="02020603050405020304" pitchFamily="18" charset="0"/>
                <a:cs typeface="Times New Roman" panose="02020603050405020304" pitchFamily="18" charset="0"/>
              </a:rPr>
              <a:t>Provide your phone number when you join the meeting to receive a call back. Alternatively, you can call:</a:t>
            </a:r>
          </a:p>
          <a:p>
            <a:pPr marL="0" marR="0">
              <a:spcBef>
                <a:spcPts val="0"/>
              </a:spcBef>
              <a:spcAft>
                <a:spcPts val="0"/>
              </a:spcAft>
            </a:pPr>
            <a:r>
              <a:rPr lang="en-US" dirty="0">
                <a:ea typeface="Times New Roman" panose="02020603050405020304" pitchFamily="18" charset="0"/>
                <a:cs typeface="Times New Roman" panose="02020603050405020304" pitchFamily="18" charset="0"/>
              </a:rPr>
              <a:t>Call-in toll-free number (ATT Audio Conference): 1-888-3316674  (US)</a:t>
            </a:r>
          </a:p>
          <a:p>
            <a:pPr marL="0" marR="0">
              <a:spcBef>
                <a:spcPts val="0"/>
              </a:spcBef>
              <a:spcAft>
                <a:spcPts val="0"/>
              </a:spcAft>
            </a:pPr>
            <a:r>
              <a:rPr lang="en-US" dirty="0">
                <a:ea typeface="Times New Roman" panose="02020603050405020304" pitchFamily="18" charset="0"/>
                <a:cs typeface="Times New Roman" panose="02020603050405020304" pitchFamily="18" charset="0"/>
              </a:rPr>
              <a:t>Call-in number (ATT Audio Conference): 1-312-7771452  (US)</a:t>
            </a:r>
          </a:p>
          <a:p>
            <a:pPr marL="0" marR="0">
              <a:spcBef>
                <a:spcPts val="0"/>
              </a:spcBef>
              <a:spcAft>
                <a:spcPts val="0"/>
              </a:spcAft>
            </a:pPr>
            <a:r>
              <a:rPr lang="en-US" dirty="0">
                <a:ea typeface="Times New Roman" panose="02020603050405020304" pitchFamily="18" charset="0"/>
                <a:cs typeface="Times New Roman" panose="02020603050405020304" pitchFamily="18" charset="0"/>
              </a:rPr>
              <a:t>Show global numbers: </a:t>
            </a:r>
            <a:r>
              <a:rPr lang="en-US" dirty="0">
                <a:ea typeface="Times New Roman" panose="02020603050405020304" pitchFamily="18" charset="0"/>
                <a:cs typeface="Times New Roman" panose="02020603050405020304" pitchFamily="18" charset="0"/>
                <a:hlinkClick r:id="rId4"/>
              </a:rPr>
              <a:t>https://www.teleconference.att.com/servlet/glbAccess?process=1&amp;accessNumber=888-3316674&amp;accessCode=6336344&amp;accessNumber2=312-7771452</a:t>
            </a:r>
            <a:r>
              <a:rPr lang="en-US" dirty="0">
                <a:ea typeface="Times New Roman" panose="02020603050405020304" pitchFamily="18" charset="0"/>
                <a:cs typeface="Times New Roman" panose="02020603050405020304" pitchFamily="18" charset="0"/>
              </a:rPr>
              <a:t> </a:t>
            </a:r>
          </a:p>
          <a:p>
            <a:pPr marL="0" marR="0">
              <a:spcBef>
                <a:spcPts val="0"/>
              </a:spcBef>
              <a:spcAft>
                <a:spcPts val="0"/>
              </a:spcAft>
            </a:pPr>
            <a:r>
              <a:rPr lang="en-US" dirty="0">
                <a:ea typeface="Times New Roman" panose="02020603050405020304" pitchFamily="18" charset="0"/>
                <a:cs typeface="Times New Roman" panose="02020603050405020304" pitchFamily="18" charset="0"/>
              </a:rPr>
              <a:t>Attendee access code: 633 634 4</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84094" y="-22412"/>
            <a:ext cx="8229600" cy="1143000"/>
          </a:xfrm>
        </p:spPr>
        <p:txBody>
          <a:bodyPr/>
          <a:lstStyle/>
          <a:p>
            <a:r>
              <a:rPr dirty="0"/>
              <a:t>Meeting Planning</a:t>
            </a:r>
          </a:p>
        </p:txBody>
      </p:sp>
      <p:sp>
        <p:nvSpPr>
          <p:cNvPr id="17411" name="Content Placeholder 2"/>
          <p:cNvSpPr>
            <a:spLocks noGrp="1"/>
          </p:cNvSpPr>
          <p:nvPr>
            <p:ph idx="1"/>
          </p:nvPr>
        </p:nvSpPr>
        <p:spPr>
          <a:xfrm>
            <a:off x="228600" y="990600"/>
            <a:ext cx="8229600" cy="4525963"/>
          </a:xfrm>
        </p:spPr>
        <p:txBody>
          <a:bodyPr/>
          <a:lstStyle/>
          <a:p>
            <a:r>
              <a:rPr lang="en-US" sz="2400" dirty="0" smtClean="0"/>
              <a:t>Face to Face in 09-10 January 2018 </a:t>
            </a:r>
          </a:p>
          <a:p>
            <a:pPr lvl="1"/>
            <a:r>
              <a:rPr lang="en-US" sz="2000" dirty="0" smtClean="0"/>
              <a:t>Monthly meeting moved to 9</a:t>
            </a:r>
            <a:r>
              <a:rPr lang="en-US" sz="2000" baseline="30000" dirty="0" smtClean="0"/>
              <a:t>th</a:t>
            </a:r>
            <a:r>
              <a:rPr lang="en-US" sz="2000" dirty="0" smtClean="0"/>
              <a:t>.</a:t>
            </a:r>
          </a:p>
          <a:p>
            <a:pPr lvl="1"/>
            <a:r>
              <a:rPr lang="en-US" sz="2000" dirty="0" smtClean="0"/>
              <a:t>Host</a:t>
            </a:r>
            <a:r>
              <a:rPr lang="en-US" sz="2000" dirty="0"/>
              <a:t>:  Harris Corp</a:t>
            </a:r>
          </a:p>
          <a:p>
            <a:pPr lvl="1"/>
            <a:r>
              <a:rPr lang="en-US" sz="2000" dirty="0"/>
              <a:t>Melbourne </a:t>
            </a:r>
            <a:r>
              <a:rPr lang="en-US" sz="2000" dirty="0" smtClean="0"/>
              <a:t>FL</a:t>
            </a:r>
          </a:p>
          <a:p>
            <a:r>
              <a:rPr lang="en-US" sz="2400" dirty="0" smtClean="0"/>
              <a:t>06 February 2018 WG Electronic Meeting</a:t>
            </a:r>
            <a:endParaRPr lang="en-US" sz="2400" dirty="0"/>
          </a:p>
          <a:p>
            <a:r>
              <a:rPr lang="en-US" sz="2400" dirty="0"/>
              <a:t>Meeting Platform</a:t>
            </a:r>
          </a:p>
          <a:p>
            <a:pPr lvl="1"/>
            <a:r>
              <a:rPr lang="en-US" sz="2000" dirty="0"/>
              <a:t>WebEx for now </a:t>
            </a:r>
          </a:p>
        </p:txBody>
      </p:sp>
      <p:sp>
        <p:nvSpPr>
          <p:cNvPr id="4" name="Date Placeholder 3"/>
          <p:cNvSpPr>
            <a:spLocks noGrp="1"/>
          </p:cNvSpPr>
          <p:nvPr>
            <p:ph type="dt" sz="quarter" idx="10"/>
          </p:nvPr>
        </p:nvSpPr>
        <p:spPr/>
        <p:txBody>
          <a:bodyPr/>
          <a:lstStyle/>
          <a:p>
            <a:pPr>
              <a:defRPr/>
            </a:pPr>
            <a:fld id="{C6538CEF-2636-4CFB-BBB3-AC65D1B6687E}" type="datetime1">
              <a:rPr lang="en-US" smtClean="0"/>
              <a:t>1/2/2018</a:t>
            </a:fld>
            <a:endParaRPr lang="en-US"/>
          </a:p>
        </p:txBody>
      </p:sp>
      <p:sp>
        <p:nvSpPr>
          <p:cNvPr id="5" name="Footer Placeholder 4"/>
          <p:cNvSpPr>
            <a:spLocks noGrp="1"/>
          </p:cNvSpPr>
          <p:nvPr>
            <p:ph type="ftr" sz="quarter" idx="11"/>
          </p:nvPr>
        </p:nvSpPr>
        <p:spPr/>
        <p:txBody>
          <a:bodyPr/>
          <a:lstStyle/>
          <a:p>
            <a:pPr>
              <a:defRPr/>
            </a:pPr>
            <a:r>
              <a:rPr lang="en-US" smtClean="0"/>
              <a:t>Doc #: 5-18-0001-00-agen</a:t>
            </a:r>
            <a:endParaRPr lang="en-US"/>
          </a:p>
        </p:txBody>
      </p:sp>
      <p:sp>
        <p:nvSpPr>
          <p:cNvPr id="6" name="Slide Number Placeholder 5"/>
          <p:cNvSpPr>
            <a:spLocks noGrp="1"/>
          </p:cNvSpPr>
          <p:nvPr>
            <p:ph type="sldNum" sz="quarter" idx="12"/>
          </p:nvPr>
        </p:nvSpPr>
        <p:spPr/>
        <p:txBody>
          <a:bodyPr/>
          <a:lstStyle/>
          <a:p>
            <a:pPr>
              <a:defRPr/>
            </a:pPr>
            <a:fld id="{03B80821-6BB5-481B-A945-F4DBEA439394}" type="slidenum">
              <a:rPr lang="en-US" smtClean="0"/>
              <a:pPr>
                <a:defRPr/>
              </a:pPr>
              <a:t>20</a:t>
            </a:fld>
            <a:endParaRPr lang="en-US"/>
          </a:p>
        </p:txBody>
      </p:sp>
    </p:spTree>
    <p:extLst>
      <p:ext uri="{BB962C8B-B14F-4D97-AF65-F5344CB8AC3E}">
        <p14:creationId xmlns:p14="http://schemas.microsoft.com/office/powerpoint/2010/main" val="222191392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45655" y="134938"/>
            <a:ext cx="8229600" cy="1143000"/>
          </a:xfrm>
        </p:spPr>
        <p:txBody>
          <a:bodyPr/>
          <a:lstStyle/>
          <a:p>
            <a:r>
              <a:rPr dirty="0"/>
              <a:t>Current Status for </a:t>
            </a:r>
            <a:r>
              <a:rPr dirty="0" smtClean="0"/>
              <a:t>1900.5 Architecture</a:t>
            </a:r>
            <a:endParaRPr dirty="0"/>
          </a:p>
        </p:txBody>
      </p:sp>
      <p:sp>
        <p:nvSpPr>
          <p:cNvPr id="14339" name="Content Placeholder 2"/>
          <p:cNvSpPr>
            <a:spLocks noGrp="1"/>
          </p:cNvSpPr>
          <p:nvPr>
            <p:ph idx="1"/>
          </p:nvPr>
        </p:nvSpPr>
        <p:spPr>
          <a:xfrm>
            <a:off x="422564" y="1298720"/>
            <a:ext cx="8229600" cy="4525963"/>
          </a:xfrm>
        </p:spPr>
        <p:txBody>
          <a:bodyPr/>
          <a:lstStyle/>
          <a:p>
            <a:r>
              <a:rPr lang="en-US" dirty="0" smtClean="0"/>
              <a:t>Draft PAR ?</a:t>
            </a:r>
            <a:endParaRPr lang="en-US" dirty="0"/>
          </a:p>
        </p:txBody>
      </p:sp>
      <p:sp>
        <p:nvSpPr>
          <p:cNvPr id="4" name="Date Placeholder 3"/>
          <p:cNvSpPr>
            <a:spLocks noGrp="1"/>
          </p:cNvSpPr>
          <p:nvPr>
            <p:ph type="dt" sz="quarter" idx="10"/>
          </p:nvPr>
        </p:nvSpPr>
        <p:spPr/>
        <p:txBody>
          <a:bodyPr/>
          <a:lstStyle/>
          <a:p>
            <a:pPr>
              <a:defRPr/>
            </a:pPr>
            <a:fld id="{8D7C55FB-9F8C-4EBA-BE8C-67AE53F3CEEA}" type="datetime1">
              <a:rPr lang="en-US" smtClean="0"/>
              <a:t>1/2/2018</a:t>
            </a:fld>
            <a:endParaRPr lang="en-US"/>
          </a:p>
        </p:txBody>
      </p:sp>
      <p:sp>
        <p:nvSpPr>
          <p:cNvPr id="5" name="Footer Placeholder 4"/>
          <p:cNvSpPr>
            <a:spLocks noGrp="1"/>
          </p:cNvSpPr>
          <p:nvPr>
            <p:ph type="ftr" sz="quarter" idx="11"/>
          </p:nvPr>
        </p:nvSpPr>
        <p:spPr/>
        <p:txBody>
          <a:bodyPr/>
          <a:lstStyle/>
          <a:p>
            <a:pPr>
              <a:defRPr/>
            </a:pPr>
            <a:r>
              <a:rPr lang="en-US" smtClean="0"/>
              <a:t>Doc #: 5-18-0001-00-agen</a:t>
            </a:r>
            <a:endParaRPr lang="en-US"/>
          </a:p>
        </p:txBody>
      </p:sp>
      <p:sp>
        <p:nvSpPr>
          <p:cNvPr id="6" name="Slide Number Placeholder 5"/>
          <p:cNvSpPr>
            <a:spLocks noGrp="1"/>
          </p:cNvSpPr>
          <p:nvPr>
            <p:ph type="sldNum" sz="quarter" idx="12"/>
          </p:nvPr>
        </p:nvSpPr>
        <p:spPr/>
        <p:txBody>
          <a:bodyPr/>
          <a:lstStyle/>
          <a:p>
            <a:pPr>
              <a:defRPr/>
            </a:pPr>
            <a:fld id="{CF083BE6-C18A-41AF-9A6B-C5E28B92F680}" type="slidenum">
              <a:rPr lang="en-US" smtClean="0"/>
              <a:pPr>
                <a:defRPr/>
              </a:pPr>
              <a:t>21</a:t>
            </a:fld>
            <a:endParaRPr lang="en-US"/>
          </a:p>
        </p:txBody>
      </p:sp>
    </p:spTree>
    <p:extLst>
      <p:ext uri="{BB962C8B-B14F-4D97-AF65-F5344CB8AC3E}">
        <p14:creationId xmlns:p14="http://schemas.microsoft.com/office/powerpoint/2010/main" val="192211854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IEEE 1900.5 Meeting</a:t>
            </a:r>
            <a:br>
              <a:rPr lang="en-US" dirty="0"/>
            </a:br>
            <a:r>
              <a:rPr lang="en-US" dirty="0" smtClean="0"/>
              <a:t>1/9/18 </a:t>
            </a:r>
            <a:r>
              <a:rPr lang="en-US" dirty="0"/>
              <a:t>@2:30 PM US ET (UTC-5)</a:t>
            </a:r>
          </a:p>
        </p:txBody>
      </p:sp>
      <p:sp>
        <p:nvSpPr>
          <p:cNvPr id="4" name="Date Placeholder 3"/>
          <p:cNvSpPr>
            <a:spLocks noGrp="1"/>
          </p:cNvSpPr>
          <p:nvPr>
            <p:ph type="dt" sz="half" idx="10"/>
          </p:nvPr>
        </p:nvSpPr>
        <p:spPr/>
        <p:txBody>
          <a:bodyPr/>
          <a:lstStyle/>
          <a:p>
            <a:pPr>
              <a:defRPr/>
            </a:pPr>
            <a:fld id="{9F71B6EE-1D37-48F0-B78D-5C753B1CC613}" type="datetime1">
              <a:rPr lang="en-US" smtClean="0"/>
              <a:t>1/2/2018</a:t>
            </a:fld>
            <a:endParaRPr lang="en-US"/>
          </a:p>
        </p:txBody>
      </p:sp>
      <p:sp>
        <p:nvSpPr>
          <p:cNvPr id="5" name="Footer Placeholder 4"/>
          <p:cNvSpPr>
            <a:spLocks noGrp="1"/>
          </p:cNvSpPr>
          <p:nvPr>
            <p:ph type="ftr" sz="quarter" idx="11"/>
          </p:nvPr>
        </p:nvSpPr>
        <p:spPr/>
        <p:txBody>
          <a:bodyPr/>
          <a:lstStyle/>
          <a:p>
            <a:pPr>
              <a:defRPr/>
            </a:pPr>
            <a:r>
              <a:rPr lang="en-US" smtClean="0"/>
              <a:t>Doc #: 5-18-0001-00-agen</a:t>
            </a:r>
            <a:endParaRPr lang="en-US" dirty="0"/>
          </a:p>
        </p:txBody>
      </p:sp>
      <p:sp>
        <p:nvSpPr>
          <p:cNvPr id="6" name="Slide Number Placeholder 5"/>
          <p:cNvSpPr>
            <a:spLocks noGrp="1"/>
          </p:cNvSpPr>
          <p:nvPr>
            <p:ph type="sldNum" sz="quarter" idx="12"/>
          </p:nvPr>
        </p:nvSpPr>
        <p:spPr/>
        <p:txBody>
          <a:bodyPr/>
          <a:lstStyle/>
          <a:p>
            <a:pPr>
              <a:defRPr/>
            </a:pPr>
            <a:fld id="{986769F2-C589-4C46-B9E8-371DE6369B6E}" type="slidenum">
              <a:rPr lang="en-US" smtClean="0"/>
              <a:pPr>
                <a:defRPr/>
              </a:pPr>
              <a:t>22</a:t>
            </a:fld>
            <a:endParaRPr lang="en-US"/>
          </a:p>
        </p:txBody>
      </p:sp>
      <p:sp>
        <p:nvSpPr>
          <p:cNvPr id="7" name="Rectangle 6"/>
          <p:cNvSpPr/>
          <p:nvPr/>
        </p:nvSpPr>
        <p:spPr>
          <a:xfrm>
            <a:off x="864291" y="1434844"/>
            <a:ext cx="7415428" cy="1323439"/>
          </a:xfrm>
          <a:prstGeom prst="rect">
            <a:avLst/>
          </a:prstGeom>
          <a:noFill/>
        </p:spPr>
        <p:txBody>
          <a:bodyPr wrap="none" lIns="91440" tIns="45720" rIns="91440" bIns="45720">
            <a:spAutoFit/>
          </a:bodyPr>
          <a:lstStyle/>
          <a:p>
            <a:pPr algn="ctr"/>
            <a:r>
              <a:rPr lang="en-US" sz="80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PLEASE STANDBY</a:t>
            </a:r>
          </a:p>
        </p:txBody>
      </p:sp>
    </p:spTree>
    <p:extLst>
      <p:ext uri="{BB962C8B-B14F-4D97-AF65-F5344CB8AC3E}">
        <p14:creationId xmlns:p14="http://schemas.microsoft.com/office/powerpoint/2010/main" val="10694136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4"/>
          <p:cNvSpPr>
            <a:spLocks noGrp="1"/>
          </p:cNvSpPr>
          <p:nvPr>
            <p:ph type="title"/>
          </p:nvPr>
        </p:nvSpPr>
        <p:spPr/>
        <p:txBody>
          <a:bodyPr/>
          <a:lstStyle/>
          <a:p>
            <a:r>
              <a:t>Rules</a:t>
            </a:r>
          </a:p>
        </p:txBody>
      </p:sp>
      <p:sp>
        <p:nvSpPr>
          <p:cNvPr id="4099" name="Content Placeholder 5"/>
          <p:cNvSpPr>
            <a:spLocks noGrp="1"/>
          </p:cNvSpPr>
          <p:nvPr>
            <p:ph idx="1"/>
          </p:nvPr>
        </p:nvSpPr>
        <p:spPr/>
        <p:txBody>
          <a:bodyPr/>
          <a:lstStyle/>
          <a:p>
            <a:r>
              <a:rPr dirty="0"/>
              <a:t>IEEE </a:t>
            </a:r>
            <a:r>
              <a:rPr dirty="0" err="1"/>
              <a:t>DySPAN</a:t>
            </a:r>
            <a:r>
              <a:rPr dirty="0"/>
              <a:t>-SC rules</a:t>
            </a:r>
          </a:p>
          <a:p>
            <a:pPr lvl="1"/>
            <a:r>
              <a:rPr dirty="0">
                <a:hlinkClick r:id="rId2"/>
              </a:rPr>
              <a:t>http://standards.ieee.org/about/sasb/audcom/pnp/DySPAN_SC.pdf</a:t>
            </a:r>
            <a:endParaRPr dirty="0"/>
          </a:p>
          <a:p>
            <a:r>
              <a:rPr dirty="0"/>
              <a:t>IEEE 1900.5 WG rules</a:t>
            </a:r>
          </a:p>
          <a:p>
            <a:pPr lvl="1"/>
            <a:r>
              <a:rPr dirty="0">
                <a:hlinkClick r:id="rId3"/>
              </a:rPr>
              <a:t>http://grouper.ieee.org/groups/dyspan/files/individual-WG-PnPs.pdf</a:t>
            </a:r>
            <a:endParaRPr dirty="0"/>
          </a:p>
          <a:p>
            <a:r>
              <a:rPr dirty="0"/>
              <a:t>Roberts Rules (latest edition) as needed…</a:t>
            </a:r>
          </a:p>
          <a:p>
            <a:pPr lvl="1"/>
            <a:endParaRPr dirty="0"/>
          </a:p>
        </p:txBody>
      </p:sp>
      <p:sp>
        <p:nvSpPr>
          <p:cNvPr id="2" name="Date Placeholder 1"/>
          <p:cNvSpPr>
            <a:spLocks noGrp="1"/>
          </p:cNvSpPr>
          <p:nvPr>
            <p:ph type="dt" sz="quarter" idx="10"/>
          </p:nvPr>
        </p:nvSpPr>
        <p:spPr/>
        <p:txBody>
          <a:bodyPr/>
          <a:lstStyle/>
          <a:p>
            <a:pPr>
              <a:defRPr/>
            </a:pPr>
            <a:fld id="{FEE65627-BEAE-4441-B3B3-C2BF7101DC23}" type="datetime1">
              <a:rPr lang="en-US" smtClean="0"/>
              <a:t>1/2/2018</a:t>
            </a:fld>
            <a:endParaRPr lang="en-US"/>
          </a:p>
        </p:txBody>
      </p:sp>
      <p:sp>
        <p:nvSpPr>
          <p:cNvPr id="3" name="Footer Placeholder 2"/>
          <p:cNvSpPr>
            <a:spLocks noGrp="1"/>
          </p:cNvSpPr>
          <p:nvPr>
            <p:ph type="ftr" sz="quarter" idx="11"/>
          </p:nvPr>
        </p:nvSpPr>
        <p:spPr/>
        <p:txBody>
          <a:bodyPr/>
          <a:lstStyle/>
          <a:p>
            <a:pPr>
              <a:defRPr/>
            </a:pPr>
            <a:r>
              <a:rPr lang="en-US" smtClean="0"/>
              <a:t>Doc #: 5-18-0001-00-agen</a:t>
            </a:r>
            <a:endParaRPr lang="en-US"/>
          </a:p>
        </p:txBody>
      </p:sp>
      <p:sp>
        <p:nvSpPr>
          <p:cNvPr id="4" name="Slide Number Placeholder 3"/>
          <p:cNvSpPr>
            <a:spLocks noGrp="1"/>
          </p:cNvSpPr>
          <p:nvPr>
            <p:ph type="sldNum" sz="quarter" idx="12"/>
          </p:nvPr>
        </p:nvSpPr>
        <p:spPr/>
        <p:txBody>
          <a:bodyPr/>
          <a:lstStyle/>
          <a:p>
            <a:pPr>
              <a:defRPr/>
            </a:pPr>
            <a:fld id="{41D24283-4ADC-447A-A334-A90E0754BD4F}" type="slidenum">
              <a:rPr lang="en-US" smtClean="0"/>
              <a:pPr>
                <a:defRPr/>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228600" y="0"/>
            <a:ext cx="8229600" cy="1143000"/>
          </a:xfrm>
        </p:spPr>
        <p:txBody>
          <a:bodyPr/>
          <a:lstStyle/>
          <a:p>
            <a:r>
              <a:rPr altLang="en-US"/>
              <a:t>Current Membership</a:t>
            </a:r>
          </a:p>
        </p:txBody>
      </p:sp>
      <p:sp>
        <p:nvSpPr>
          <p:cNvPr id="3" name="Date Placeholder 2"/>
          <p:cNvSpPr>
            <a:spLocks noGrp="1"/>
          </p:cNvSpPr>
          <p:nvPr>
            <p:ph type="dt" sz="quarter" idx="10"/>
          </p:nvPr>
        </p:nvSpPr>
        <p:spPr/>
        <p:txBody>
          <a:bodyPr/>
          <a:lstStyle/>
          <a:p>
            <a:pPr>
              <a:defRPr/>
            </a:pPr>
            <a:fld id="{33BB5845-64EF-4931-BFBA-2FB41AE8CB90}" type="datetime1">
              <a:rPr lang="en-US" smtClean="0"/>
              <a:t>1/2/2018</a:t>
            </a:fld>
            <a:endParaRPr lang="en-US"/>
          </a:p>
        </p:txBody>
      </p:sp>
      <p:sp>
        <p:nvSpPr>
          <p:cNvPr id="4" name="Footer Placeholder 3"/>
          <p:cNvSpPr>
            <a:spLocks noGrp="1"/>
          </p:cNvSpPr>
          <p:nvPr>
            <p:ph type="ftr" sz="quarter" idx="11"/>
          </p:nvPr>
        </p:nvSpPr>
        <p:spPr/>
        <p:txBody>
          <a:bodyPr/>
          <a:lstStyle/>
          <a:p>
            <a:pPr>
              <a:defRPr/>
            </a:pPr>
            <a:r>
              <a:rPr lang="en-US" smtClean="0"/>
              <a:t>Doc #: 5-18-0001-00-agen</a:t>
            </a:r>
            <a:endParaRPr lang="en-US"/>
          </a:p>
        </p:txBody>
      </p:sp>
      <p:sp>
        <p:nvSpPr>
          <p:cNvPr id="7173"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rgbClr val="000099"/>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rgbClr val="000099"/>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rgbClr val="000099"/>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rgbClr val="000099"/>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rgbClr val="000099"/>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9pPr>
          </a:lstStyle>
          <a:p>
            <a:pPr>
              <a:spcBef>
                <a:spcPct val="0"/>
              </a:spcBef>
              <a:buFontTx/>
              <a:buNone/>
            </a:pPr>
            <a:fld id="{ADFDB9EB-C564-4BB2-999A-810BE1BB21D3}" type="slidenum">
              <a:rPr lang="en-US" altLang="en-US" sz="1200" smtClean="0"/>
              <a:pPr>
                <a:spcBef>
                  <a:spcPct val="0"/>
                </a:spcBef>
                <a:buFontTx/>
                <a:buNone/>
              </a:pPr>
              <a:t>4</a:t>
            </a:fld>
            <a:endParaRPr lang="en-US" altLang="en-US" sz="1200"/>
          </a:p>
        </p:txBody>
      </p:sp>
      <p:graphicFrame>
        <p:nvGraphicFramePr>
          <p:cNvPr id="7" name="Table 6"/>
          <p:cNvGraphicFramePr>
            <a:graphicFrameLocks noGrp="1"/>
          </p:cNvGraphicFramePr>
          <p:nvPr>
            <p:extLst>
              <p:ext uri="{D42A27DB-BD31-4B8C-83A1-F6EECF244321}">
                <p14:modId xmlns:p14="http://schemas.microsoft.com/office/powerpoint/2010/main" val="2925943680"/>
              </p:ext>
            </p:extLst>
          </p:nvPr>
        </p:nvGraphicFramePr>
        <p:xfrm>
          <a:off x="1638299" y="993429"/>
          <a:ext cx="5410202" cy="4465615"/>
        </p:xfrm>
        <a:graphic>
          <a:graphicData uri="http://schemas.openxmlformats.org/drawingml/2006/table">
            <a:tbl>
              <a:tblPr>
                <a:tableStyleId>{5C22544A-7EE6-4342-B048-85BDC9FD1C3A}</a:tableStyleId>
              </a:tblPr>
              <a:tblGrid>
                <a:gridCol w="594528"/>
                <a:gridCol w="594528">
                  <a:extLst>
                    <a:ext uri="{9D8B030D-6E8A-4147-A177-3AD203B41FA5}">
                      <a16:colId xmlns="" xmlns:a16="http://schemas.microsoft.com/office/drawing/2014/main" val="20000"/>
                    </a:ext>
                  </a:extLst>
                </a:gridCol>
                <a:gridCol w="594528">
                  <a:extLst>
                    <a:ext uri="{9D8B030D-6E8A-4147-A177-3AD203B41FA5}">
                      <a16:colId xmlns="" xmlns:a16="http://schemas.microsoft.com/office/drawing/2014/main" val="20001"/>
                    </a:ext>
                  </a:extLst>
                </a:gridCol>
                <a:gridCol w="594528">
                  <a:extLst>
                    <a:ext uri="{9D8B030D-6E8A-4147-A177-3AD203B41FA5}">
                      <a16:colId xmlns="" xmlns:a16="http://schemas.microsoft.com/office/drawing/2014/main" val="20002"/>
                    </a:ext>
                  </a:extLst>
                </a:gridCol>
                <a:gridCol w="713433">
                  <a:extLst>
                    <a:ext uri="{9D8B030D-6E8A-4147-A177-3AD203B41FA5}">
                      <a16:colId xmlns="" xmlns:a16="http://schemas.microsoft.com/office/drawing/2014/main" val="20003"/>
                    </a:ext>
                  </a:extLst>
                </a:gridCol>
                <a:gridCol w="2318657">
                  <a:extLst>
                    <a:ext uri="{9D8B030D-6E8A-4147-A177-3AD203B41FA5}">
                      <a16:colId xmlns="" xmlns:a16="http://schemas.microsoft.com/office/drawing/2014/main" val="20004"/>
                    </a:ext>
                  </a:extLst>
                </a:gridCol>
              </a:tblGrid>
              <a:tr h="500173">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000" b="0" i="0" u="none" strike="noStrike" dirty="0" smtClean="0">
                          <a:solidFill>
                            <a:srgbClr val="000000"/>
                          </a:solidFill>
                          <a:effectLst/>
                          <a:latin typeface="Calibri" panose="020F0502020204030204" pitchFamily="34" charset="0"/>
                        </a:rPr>
                        <a:t>1/9/18</a:t>
                      </a:r>
                    </a:p>
                  </a:txBody>
                  <a:tcPr marL="6947" marR="6947" marT="6947" marB="0" anchor="b"/>
                </a:tc>
                <a:tc>
                  <a:txBody>
                    <a:bodyPr/>
                    <a:lstStyle/>
                    <a:p>
                      <a:pPr algn="l" fontAlgn="b"/>
                      <a:r>
                        <a:rPr lang="en-US" sz="1000" b="0" i="0" u="none" strike="noStrike" dirty="0" smtClean="0">
                          <a:solidFill>
                            <a:srgbClr val="000000"/>
                          </a:solidFill>
                          <a:effectLst/>
                          <a:latin typeface="Calibri" panose="020F0502020204030204" pitchFamily="34" charset="0"/>
                        </a:rPr>
                        <a:t>1/10/18</a:t>
                      </a:r>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dirty="0">
                          <a:effectLst/>
                        </a:rPr>
                        <a:t>WG Status</a:t>
                      </a:r>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dirty="0">
                          <a:effectLst/>
                        </a:rPr>
                        <a:t>First Name</a:t>
                      </a:r>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Last Name</a:t>
                      </a:r>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Affiliation</a:t>
                      </a:r>
                      <a:endParaRPr lang="en-US" sz="1000" b="0" i="0" u="none" strike="noStrike">
                        <a:solidFill>
                          <a:srgbClr val="000000"/>
                        </a:solidFill>
                        <a:effectLst/>
                        <a:latin typeface="Calibri" panose="020F0502020204030204" pitchFamily="34" charset="0"/>
                      </a:endParaRPr>
                    </a:p>
                  </a:txBody>
                  <a:tcPr marL="6947" marR="6947" marT="6947" marB="0" anchor="b"/>
                </a:tc>
                <a:extLst>
                  <a:ext uri="{0D108BD9-81ED-4DB2-BD59-A6C34878D82A}">
                    <a16:rowId xmlns="" xmlns:a16="http://schemas.microsoft.com/office/drawing/2014/main" val="10000"/>
                  </a:ext>
                </a:extLst>
              </a:tr>
              <a:tr h="166725">
                <a:tc>
                  <a:txBody>
                    <a:bodyPr/>
                    <a:lstStyle/>
                    <a:p>
                      <a:pPr algn="r" fontAlgn="b"/>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r" fontAlgn="b"/>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r" fontAlgn="b"/>
                      <a:r>
                        <a:rPr lang="en-US" sz="1000" u="none" strike="noStrike" dirty="0">
                          <a:effectLst/>
                        </a:rPr>
                        <a:t>14</a:t>
                      </a:r>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dirty="0">
                          <a:effectLst/>
                        </a:rPr>
                        <a:t>Total</a:t>
                      </a:r>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extLst>
                  <a:ext uri="{0D108BD9-81ED-4DB2-BD59-A6C34878D82A}">
                    <a16:rowId xmlns="" xmlns:a16="http://schemas.microsoft.com/office/drawing/2014/main" val="10001"/>
                  </a:ext>
                </a:extLst>
              </a:tr>
              <a:tr h="175260">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Carlos</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Caicedo</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Syracuse University (Secretary)</a:t>
                      </a:r>
                    </a:p>
                  </a:txBody>
                  <a:tcPr marL="7620" marR="7620" marT="7620" marB="0" anchor="b"/>
                </a:tc>
                <a:extLst>
                  <a:ext uri="{0D108BD9-81ED-4DB2-BD59-A6C34878D82A}">
                    <a16:rowId xmlns="" xmlns:a16="http://schemas.microsoft.com/office/drawing/2014/main" val="10002"/>
                  </a:ext>
                </a:extLst>
              </a:tr>
              <a:tr h="333447">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David</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Chester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Harris</a:t>
                      </a:r>
                    </a:p>
                  </a:txBody>
                  <a:tcPr marL="7620" marR="7620" marT="7620" marB="0" anchor="b"/>
                </a:tc>
                <a:extLst>
                  <a:ext uri="{0D108BD9-81ED-4DB2-BD59-A6C34878D82A}">
                    <a16:rowId xmlns="" xmlns:a16="http://schemas.microsoft.com/office/drawing/2014/main" val="10003"/>
                  </a:ext>
                </a:extLst>
              </a:tr>
              <a:tr h="175260">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Colby </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Harper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Pathfinder Wireless Corp</a:t>
                      </a:r>
                    </a:p>
                  </a:txBody>
                  <a:tcPr marL="7620" marR="7620" marT="7620" marB="0" anchor="b"/>
                </a:tc>
                <a:extLst>
                  <a:ext uri="{0D108BD9-81ED-4DB2-BD59-A6C34878D82A}">
                    <a16:rowId xmlns="" xmlns:a16="http://schemas.microsoft.com/office/drawing/2014/main" val="10004"/>
                  </a:ext>
                </a:extLst>
              </a:tr>
              <a:tr h="175260">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Nilesh</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Khamberkar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Univ. of Buffalo</a:t>
                      </a:r>
                    </a:p>
                  </a:txBody>
                  <a:tcPr marL="7620" marR="7620" marT="7620" marB="0" anchor="b"/>
                </a:tc>
                <a:extLst>
                  <a:ext uri="{0D108BD9-81ED-4DB2-BD59-A6C34878D82A}">
                    <a16:rowId xmlns="" xmlns:a16="http://schemas.microsoft.com/office/drawing/2014/main" val="10005"/>
                  </a:ext>
                </a:extLst>
              </a:tr>
              <a:tr h="175260">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Mitch </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Kokar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VIStology &amp; Northeastern University</a:t>
                      </a:r>
                    </a:p>
                  </a:txBody>
                  <a:tcPr marL="7620" marR="7620" marT="7620" marB="0" anchor="b"/>
                </a:tc>
                <a:extLst>
                  <a:ext uri="{0D108BD9-81ED-4DB2-BD59-A6C34878D82A}">
                    <a16:rowId xmlns="" xmlns:a16="http://schemas.microsoft.com/office/drawing/2014/main" val="10006"/>
                  </a:ext>
                </a:extLst>
              </a:tr>
              <a:tr h="333447">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Alex</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Lackpour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Lockheed </a:t>
                      </a:r>
                    </a:p>
                  </a:txBody>
                  <a:tcPr marL="7620" marR="7620" marT="7620" marB="0" anchor="b"/>
                </a:tc>
                <a:extLst>
                  <a:ext uri="{0D108BD9-81ED-4DB2-BD59-A6C34878D82A}">
                    <a16:rowId xmlns="" xmlns:a16="http://schemas.microsoft.com/office/drawing/2014/main" val="10007"/>
                  </a:ext>
                </a:extLst>
              </a:tr>
              <a:tr h="191038">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Li</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Li</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Communications Research Centre Canada</a:t>
                      </a:r>
                    </a:p>
                  </a:txBody>
                  <a:tcPr marL="7620" marR="7620" marT="7620" marB="0" anchor="b"/>
                </a:tc>
                <a:extLst>
                  <a:ext uri="{0D108BD9-81ED-4DB2-BD59-A6C34878D82A}">
                    <a16:rowId xmlns="" xmlns:a16="http://schemas.microsoft.com/office/drawing/2014/main" val="10008"/>
                  </a:ext>
                </a:extLst>
              </a:tr>
              <a:tr h="230631">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V</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Prasad</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Wireless and Mobile Communication, TU Delft</a:t>
                      </a:r>
                    </a:p>
                  </a:txBody>
                  <a:tcPr marL="7620" marR="7620" marT="7620" marB="0" anchor="b"/>
                </a:tc>
                <a:extLst>
                  <a:ext uri="{0D108BD9-81ED-4DB2-BD59-A6C34878D82A}">
                    <a16:rowId xmlns="" xmlns:a16="http://schemas.microsoft.com/office/drawing/2014/main" val="10009"/>
                  </a:ext>
                </a:extLst>
              </a:tr>
              <a:tr h="175260">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Mat</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Sherman</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BAE Systems (Chair)</a:t>
                      </a:r>
                    </a:p>
                  </a:txBody>
                  <a:tcPr marL="7620" marR="7620" marT="7620" marB="0" anchor="b"/>
                </a:tc>
                <a:extLst>
                  <a:ext uri="{0D108BD9-81ED-4DB2-BD59-A6C34878D82A}">
                    <a16:rowId xmlns="" xmlns:a16="http://schemas.microsoft.com/office/drawing/2014/main" val="10010"/>
                  </a:ext>
                </a:extLst>
              </a:tr>
              <a:tr h="175260">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John </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Stine</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Mitre</a:t>
                      </a:r>
                    </a:p>
                  </a:txBody>
                  <a:tcPr marL="7620" marR="7620" marT="7620" marB="0" anchor="b"/>
                </a:tc>
                <a:extLst>
                  <a:ext uri="{0D108BD9-81ED-4DB2-BD59-A6C34878D82A}">
                    <a16:rowId xmlns="" xmlns:a16="http://schemas.microsoft.com/office/drawing/2014/main" val="10011"/>
                  </a:ext>
                </a:extLst>
              </a:tr>
              <a:tr h="175260">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Darcy</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Swain-Walsh</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Mitre (Vice Chair)</a:t>
                      </a:r>
                    </a:p>
                  </a:txBody>
                  <a:tcPr marL="7620" marR="7620" marT="7620" marB="0" anchor="b"/>
                </a:tc>
                <a:extLst>
                  <a:ext uri="{0D108BD9-81ED-4DB2-BD59-A6C34878D82A}">
                    <a16:rowId xmlns="" xmlns:a16="http://schemas.microsoft.com/office/drawing/2014/main" val="10012"/>
                  </a:ext>
                </a:extLst>
              </a:tr>
              <a:tr h="175260">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Tony</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Rennier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Foundry Inc</a:t>
                      </a:r>
                    </a:p>
                  </a:txBody>
                  <a:tcPr marL="7620" marR="7620" marT="7620" marB="0" anchor="b"/>
                </a:tc>
                <a:extLst>
                  <a:ext uri="{0D108BD9-81ED-4DB2-BD59-A6C34878D82A}">
                    <a16:rowId xmlns="" xmlns:a16="http://schemas.microsoft.com/office/drawing/2014/main" val="10013"/>
                  </a:ext>
                </a:extLst>
              </a:tr>
              <a:tr h="175260">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Reinhard</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Schrage</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SchrageConsult</a:t>
                      </a:r>
                    </a:p>
                  </a:txBody>
                  <a:tcPr marL="7620" marR="7620" marT="7620" marB="0" anchor="b"/>
                </a:tc>
                <a:extLst>
                  <a:ext uri="{0D108BD9-81ED-4DB2-BD59-A6C34878D82A}">
                    <a16:rowId xmlns="" xmlns:a16="http://schemas.microsoft.com/office/drawing/2014/main" val="10014"/>
                  </a:ext>
                </a:extLst>
              </a:tr>
              <a:tr h="175260">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Shawn</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Kern</a:t>
                      </a: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SRI International</a:t>
                      </a:r>
                    </a:p>
                  </a:txBody>
                  <a:tcPr marL="7620" marR="7620" marT="7620" marB="0" anchor="b"/>
                </a:tc>
                <a:extLst>
                  <a:ext uri="{0D108BD9-81ED-4DB2-BD59-A6C34878D82A}">
                    <a16:rowId xmlns="" xmlns:a16="http://schemas.microsoft.com/office/drawing/2014/main" val="10015"/>
                  </a:ext>
                </a:extLst>
              </a:tr>
              <a:tr h="175261">
                <a:tc>
                  <a:txBody>
                    <a:bodyPr/>
                    <a:lstStyle/>
                    <a:p>
                      <a:pPr algn="l" fontAlgn="b"/>
                      <a:endParaRPr lang="en-US" sz="1000" b="0" i="0" u="none" strike="noStrike" dirty="0">
                        <a:solidFill>
                          <a:srgbClr val="000000"/>
                        </a:solidFill>
                        <a:effectLst/>
                        <a:latin typeface="Calibri" panose="020F0502020204030204" pitchFamily="34" charset="0"/>
                      </a:endParaRPr>
                    </a:p>
                  </a:txBody>
                  <a:tcPr marL="4542" marR="4542" marT="4542" marB="0" anchor="b"/>
                </a:tc>
                <a:tc>
                  <a:txBody>
                    <a:bodyPr/>
                    <a:lstStyle/>
                    <a:p>
                      <a:pPr algn="l" fontAlgn="b"/>
                      <a:endParaRPr lang="en-US" sz="1000" b="0" i="0" u="none" strike="noStrike" dirty="0">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Participant</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Mark</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McHenry</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dirty="0">
                          <a:effectLst/>
                        </a:rPr>
                        <a:t>Shared Spectrum Company</a:t>
                      </a:r>
                      <a:endParaRPr lang="en-US" sz="1000" b="0" i="0" u="none" strike="noStrike" dirty="0">
                        <a:solidFill>
                          <a:srgbClr val="000000"/>
                        </a:solidFill>
                        <a:effectLst/>
                        <a:latin typeface="Calibri" panose="020F0502020204030204" pitchFamily="34" charset="0"/>
                      </a:endParaRPr>
                    </a:p>
                  </a:txBody>
                  <a:tcPr marL="4542" marR="4542" marT="4542" marB="0" anchor="b"/>
                </a:tc>
                <a:extLst>
                  <a:ext uri="{0D108BD9-81ED-4DB2-BD59-A6C34878D82A}">
                    <a16:rowId xmlns="" xmlns:a16="http://schemas.microsoft.com/office/drawing/2014/main" val="10016"/>
                  </a:ext>
                </a:extLst>
              </a:tr>
              <a:tr h="175261">
                <a:tc>
                  <a:txBody>
                    <a:bodyPr/>
                    <a:lstStyle/>
                    <a:p>
                      <a:pPr algn="l" fontAlgn="b"/>
                      <a:endParaRPr lang="en-US" sz="1100" b="0" i="0" u="none" strike="noStrike" dirty="0">
                        <a:solidFill>
                          <a:srgbClr val="000000"/>
                        </a:solidFill>
                        <a:effectLst/>
                        <a:latin typeface="Calibri" panose="020F0502020204030204" pitchFamily="34" charset="0"/>
                      </a:endParaRPr>
                    </a:p>
                  </a:txBody>
                  <a:tcPr marL="7621" marR="7621" marT="7621"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621" marR="7621" marT="7621" marB="0" anchor="b"/>
                </a:tc>
                <a:tc>
                  <a:txBody>
                    <a:bodyPr/>
                    <a:lstStyle/>
                    <a:p>
                      <a:pPr marL="0" algn="l" defTabSz="914400" rtl="0" eaLnBrk="1" fontAlgn="b" latinLnBrk="0" hangingPunct="1"/>
                      <a:r>
                        <a:rPr lang="en-US" sz="1000" u="none" strike="noStrike" kern="1200" dirty="0" smtClean="0">
                          <a:solidFill>
                            <a:schemeClr val="dk1"/>
                          </a:solidFill>
                          <a:effectLst/>
                          <a:latin typeface="+mn-lt"/>
                          <a:ea typeface="+mn-ea"/>
                          <a:cs typeface="+mn-cs"/>
                        </a:rPr>
                        <a:t>Participant</a:t>
                      </a:r>
                      <a:endParaRPr lang="en-US" sz="1000" u="none" strike="noStrike" kern="1200" dirty="0">
                        <a:solidFill>
                          <a:schemeClr val="dk1"/>
                        </a:solidFill>
                        <a:effectLst/>
                        <a:latin typeface="+mn-lt"/>
                        <a:ea typeface="+mn-ea"/>
                        <a:cs typeface="+mn-cs"/>
                      </a:endParaRPr>
                    </a:p>
                  </a:txBody>
                  <a:tcPr marL="7621" marR="7621" marT="7621" marB="0" anchor="b"/>
                </a:tc>
                <a:tc>
                  <a:txBody>
                    <a:bodyPr/>
                    <a:lstStyle/>
                    <a:p>
                      <a:pPr marL="0" algn="l" defTabSz="914400" rtl="0" eaLnBrk="1" fontAlgn="b" latinLnBrk="0" hangingPunct="1"/>
                      <a:r>
                        <a:rPr lang="en-US" sz="1000" u="none" strike="noStrike" kern="1200" dirty="0">
                          <a:solidFill>
                            <a:schemeClr val="dk1"/>
                          </a:solidFill>
                          <a:effectLst/>
                          <a:latin typeface="+mn-lt"/>
                          <a:ea typeface="+mn-ea"/>
                          <a:cs typeface="+mn-cs"/>
                        </a:rPr>
                        <a:t>Yuriy</a:t>
                      </a:r>
                    </a:p>
                  </a:txBody>
                  <a:tcPr marL="7620" marR="7620" marT="7620" marB="0" anchor="b"/>
                </a:tc>
                <a:tc>
                  <a:txBody>
                    <a:bodyPr/>
                    <a:lstStyle/>
                    <a:p>
                      <a:pPr marL="0" algn="l" defTabSz="914400" rtl="0" eaLnBrk="1" fontAlgn="b" latinLnBrk="0" hangingPunct="1"/>
                      <a:r>
                        <a:rPr lang="en-US" sz="1000" u="none" strike="noStrike" kern="1200">
                          <a:solidFill>
                            <a:schemeClr val="dk1"/>
                          </a:solidFill>
                          <a:effectLst/>
                          <a:latin typeface="+mn-lt"/>
                          <a:ea typeface="+mn-ea"/>
                          <a:cs typeface="+mn-cs"/>
                        </a:rPr>
                        <a:t>Posherstnik</a:t>
                      </a:r>
                    </a:p>
                  </a:txBody>
                  <a:tcPr marL="7620" marR="7620" marT="7620" marB="0" anchor="b"/>
                </a:tc>
                <a:tc>
                  <a:txBody>
                    <a:bodyPr/>
                    <a:lstStyle/>
                    <a:p>
                      <a:pPr marL="0" algn="l" defTabSz="914400" rtl="0" eaLnBrk="1" fontAlgn="b" latinLnBrk="0" hangingPunct="1"/>
                      <a:r>
                        <a:rPr lang="en-US" sz="1000" u="none" strike="noStrike" kern="1200" dirty="0">
                          <a:solidFill>
                            <a:schemeClr val="dk1"/>
                          </a:solidFill>
                          <a:effectLst/>
                          <a:latin typeface="+mn-lt"/>
                          <a:ea typeface="+mn-ea"/>
                          <a:cs typeface="+mn-cs"/>
                        </a:rPr>
                        <a:t>US Army RDECOM CERDEC</a:t>
                      </a:r>
                    </a:p>
                  </a:txBody>
                  <a:tcPr marL="7620" marR="7620" marT="7620" marB="0" anchor="b"/>
                </a:tc>
                <a:extLst>
                  <a:ext uri="{0D108BD9-81ED-4DB2-BD59-A6C34878D82A}">
                    <a16:rowId xmlns="" xmlns:a16="http://schemas.microsoft.com/office/drawing/2014/main" val="10017"/>
                  </a:ext>
                </a:extLst>
              </a:tr>
              <a:tr h="175261">
                <a:tc>
                  <a:txBody>
                    <a:bodyPr/>
                    <a:lstStyle/>
                    <a:p>
                      <a:pPr algn="l" fontAlgn="b"/>
                      <a:endParaRPr lang="en-US" sz="1100" b="0" i="0" u="none" strike="noStrike" dirty="0">
                        <a:solidFill>
                          <a:srgbClr val="000000"/>
                        </a:solidFill>
                        <a:effectLst/>
                        <a:latin typeface="Calibri" panose="020F0502020204030204" pitchFamily="34" charset="0"/>
                      </a:endParaRPr>
                    </a:p>
                  </a:txBody>
                  <a:tcPr marL="7621" marR="7621" marT="7621"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621" marR="7621" marT="7621"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621" marR="7621" marT="7621"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7621" marR="7621" marT="7621"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7621" marR="7621" marT="7621"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621" marR="7621" marT="7621" marB="0" anchor="b"/>
                </a:tc>
                <a:extLst>
                  <a:ext uri="{0D108BD9-81ED-4DB2-BD59-A6C34878D82A}">
                    <a16:rowId xmlns="" xmlns:a16="http://schemas.microsoft.com/office/drawing/2014/main" val="10018"/>
                  </a:ext>
                </a:extLst>
              </a:tr>
            </a:tbl>
          </a:graphicData>
        </a:graphic>
      </p:graphicFrame>
      <p:sp>
        <p:nvSpPr>
          <p:cNvPr id="8" name="TextBox 5"/>
          <p:cNvSpPr txBox="1">
            <a:spLocks noChangeArrowheads="1"/>
          </p:cNvSpPr>
          <p:nvPr/>
        </p:nvSpPr>
        <p:spPr bwMode="auto">
          <a:xfrm>
            <a:off x="1674285" y="5593913"/>
            <a:ext cx="4367927"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eaLnBrk="1" hangingPunct="1"/>
            <a:r>
              <a:rPr lang="en-US" sz="1600" dirty="0"/>
              <a:t>              Quorum &gt; ½ membership (8 members)</a:t>
            </a:r>
          </a:p>
          <a:p>
            <a:pPr eaLnBrk="1" hangingPunct="1"/>
            <a:r>
              <a:rPr lang="en-US" sz="1600" dirty="0"/>
              <a:t>              2 meetings to get in, 2 meetings to get out</a:t>
            </a:r>
          </a:p>
        </p:txBody>
      </p:sp>
    </p:spTree>
    <p:extLst>
      <p:ext uri="{BB962C8B-B14F-4D97-AF65-F5344CB8AC3E}">
        <p14:creationId xmlns:p14="http://schemas.microsoft.com/office/powerpoint/2010/main" val="673121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304800" y="152400"/>
            <a:ext cx="8839200" cy="838200"/>
          </a:xfrm>
        </p:spPr>
        <p:txBody>
          <a:bodyPr/>
          <a:lstStyle/>
          <a:p>
            <a:r>
              <a:rPr lang="en-US" altLang="en-US" sz="3200" u="sng"/>
              <a:t>Participants, Patents, and Duty to Inform</a:t>
            </a:r>
            <a:endParaRPr lang="en-US" altLang="en-US" sz="3200"/>
          </a:p>
        </p:txBody>
      </p:sp>
      <p:sp>
        <p:nvSpPr>
          <p:cNvPr id="8195" name="Rectangle 1027"/>
          <p:cNvSpPr>
            <a:spLocks noGrp="1" noChangeArrowheads="1"/>
          </p:cNvSpPr>
          <p:nvPr>
            <p:ph type="body" idx="1"/>
          </p:nvPr>
        </p:nvSpPr>
        <p:spPr>
          <a:xfrm>
            <a:off x="0" y="914400"/>
            <a:ext cx="9144000" cy="4876800"/>
          </a:xfrm>
        </p:spPr>
        <p:txBody>
          <a:bodyPr/>
          <a:lstStyle/>
          <a:p>
            <a:pPr algn="ctr">
              <a:buFont typeface="Monotype Sorts"/>
              <a:buNone/>
            </a:pPr>
            <a:r>
              <a:rPr lang="en-US" altLang="en-US" sz="1600" b="1" dirty="0"/>
              <a:t>All participants in this meeting have certain obligations under the IEEE-SA Patent Policy. </a:t>
            </a:r>
          </a:p>
          <a:p>
            <a:pPr lvl="1">
              <a:buFont typeface="Arial" panose="020B0604020202020204" pitchFamily="34" charset="0"/>
              <a:buChar char="•"/>
            </a:pPr>
            <a:r>
              <a:rPr lang="en-US" altLang="en-US" sz="1600" b="1" dirty="0">
                <a:solidFill>
                  <a:srgbClr val="003399"/>
                </a:solidFill>
              </a:rPr>
              <a:t>Participants [Note: </a:t>
            </a:r>
            <a:r>
              <a:rPr lang="en-GB" altLang="en-US" sz="1600" b="1" dirty="0">
                <a:solidFill>
                  <a:srgbClr val="003399"/>
                </a:solidFill>
              </a:rPr>
              <a:t>Quoted text excerpted from IEEE-SA Standards Board Bylaws </a:t>
            </a:r>
            <a:r>
              <a:rPr lang="en-GB" altLang="en-US" sz="1600" b="1" dirty="0" err="1">
                <a:solidFill>
                  <a:srgbClr val="003399"/>
                </a:solidFill>
              </a:rPr>
              <a:t>subclause</a:t>
            </a:r>
            <a:r>
              <a:rPr lang="en-GB" altLang="en-US" sz="1600" b="1" dirty="0">
                <a:solidFill>
                  <a:srgbClr val="003399"/>
                </a:solidFill>
              </a:rPr>
              <a:t> 6.2</a:t>
            </a:r>
            <a:r>
              <a:rPr lang="en-US" altLang="en-US" sz="1600" b="1" dirty="0">
                <a:solidFill>
                  <a:srgbClr val="003399"/>
                </a:solidFill>
              </a:rPr>
              <a:t>]:</a:t>
            </a:r>
          </a:p>
          <a:p>
            <a:pPr lvl="2">
              <a:buFont typeface="Arial" panose="020B0604020202020204" pitchFamily="34" charset="0"/>
              <a:buChar char="•"/>
            </a:pPr>
            <a:r>
              <a:rPr lang="en-US" altLang="en-US" sz="1600" b="1" dirty="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dirty="0"/>
          </a:p>
          <a:p>
            <a:pPr lvl="2">
              <a:buFont typeface="Arial" panose="020B0604020202020204" pitchFamily="34" charset="0"/>
              <a:buChar char="•"/>
            </a:pPr>
            <a:r>
              <a:rPr lang="en-US" altLang="en-US" sz="1600" b="1" dirty="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anose="020B0604020202020204" pitchFamily="34" charset="0"/>
              <a:buChar char="•"/>
            </a:pPr>
            <a:r>
              <a:rPr lang="en-US" altLang="en-US" sz="1600" b="1" dirty="0">
                <a:solidFill>
                  <a:srgbClr val="003399"/>
                </a:solidFill>
              </a:rPr>
              <a:t>The above does not apply if the patent claim is already the subject of an Accepted Letter of Assurance that applies to the proposed standard(s) under consideration by this group</a:t>
            </a:r>
          </a:p>
          <a:p>
            <a:pPr lvl="1">
              <a:buFont typeface="Arial" panose="020B0604020202020204" pitchFamily="34" charset="0"/>
              <a:buChar char="•"/>
            </a:pPr>
            <a:r>
              <a:rPr lang="en-US" altLang="en-US" sz="1600" b="1" dirty="0">
                <a:solidFill>
                  <a:srgbClr val="003399"/>
                </a:solidFill>
              </a:rPr>
              <a:t>Early identification of holders of potential Essential Patent Claims is strongly encouraged</a:t>
            </a:r>
          </a:p>
          <a:p>
            <a:pPr lvl="1">
              <a:buFont typeface="Arial" panose="020B0604020202020204" pitchFamily="34" charset="0"/>
              <a:buChar char="•"/>
            </a:pPr>
            <a:r>
              <a:rPr lang="en-US" altLang="en-US" sz="1600" b="1" dirty="0">
                <a:solidFill>
                  <a:srgbClr val="003399"/>
                </a:solidFill>
              </a:rPr>
              <a:t>No duty to perform a patent search</a:t>
            </a:r>
            <a:endParaRPr lang="en-US" altLang="en-US" sz="1600" dirty="0"/>
          </a:p>
        </p:txBody>
      </p:sp>
      <p:sp>
        <p:nvSpPr>
          <p:cNvPr id="8196" name="Text Box 1028"/>
          <p:cNvSpPr txBox="1">
            <a:spLocks noChangeArrowheads="1"/>
          </p:cNvSpPr>
          <p:nvPr/>
        </p:nvSpPr>
        <p:spPr bwMode="auto">
          <a:xfrm>
            <a:off x="57150" y="64389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a:solidFill>
                  <a:schemeClr val="tx1"/>
                </a:solidFill>
                <a:latin typeface="Times New Roman" panose="02020603050405020304" pitchFamily="18" charset="0"/>
              </a:rPr>
              <a:t>Slide #1</a:t>
            </a:r>
          </a:p>
        </p:txBody>
      </p:sp>
      <p:sp>
        <p:nvSpPr>
          <p:cNvPr id="2" name="Date Placeholder 1"/>
          <p:cNvSpPr>
            <a:spLocks noGrp="1"/>
          </p:cNvSpPr>
          <p:nvPr>
            <p:ph type="dt" sz="half" idx="10"/>
          </p:nvPr>
        </p:nvSpPr>
        <p:spPr/>
        <p:txBody>
          <a:bodyPr/>
          <a:lstStyle/>
          <a:p>
            <a:pPr>
              <a:defRPr/>
            </a:pPr>
            <a:fld id="{EE258665-47F1-4D9F-A592-B11C40CDA28D}" type="datetime1">
              <a:rPr lang="en-US" smtClean="0"/>
              <a:t>1/2/2018</a:t>
            </a:fld>
            <a:endParaRPr lang="en-US"/>
          </a:p>
        </p:txBody>
      </p:sp>
      <p:sp>
        <p:nvSpPr>
          <p:cNvPr id="3" name="Footer Placeholder 2"/>
          <p:cNvSpPr>
            <a:spLocks noGrp="1"/>
          </p:cNvSpPr>
          <p:nvPr>
            <p:ph type="ftr" sz="quarter" idx="11"/>
          </p:nvPr>
        </p:nvSpPr>
        <p:spPr/>
        <p:txBody>
          <a:bodyPr/>
          <a:lstStyle/>
          <a:p>
            <a:pPr>
              <a:defRPr/>
            </a:pPr>
            <a:r>
              <a:rPr lang="en-US" smtClean="0"/>
              <a:t>Doc #: 5-18-0001-00-agen</a:t>
            </a:r>
            <a:endParaRPr lang="en-US"/>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5</a:t>
            </a:fld>
            <a:endParaRPr lang="en-US"/>
          </a:p>
        </p:txBody>
      </p:sp>
    </p:spTree>
    <p:extLst>
      <p:ext uri="{BB962C8B-B14F-4D97-AF65-F5344CB8AC3E}">
        <p14:creationId xmlns:p14="http://schemas.microsoft.com/office/powerpoint/2010/main" val="2079641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152400"/>
            <a:ext cx="7772400" cy="1143000"/>
          </a:xfrm>
        </p:spPr>
        <p:txBody>
          <a:bodyPr/>
          <a:lstStyle/>
          <a:p>
            <a:r>
              <a:rPr lang="en-GB" altLang="en-US" u="sng"/>
              <a:t>Patent Related Links</a:t>
            </a:r>
            <a:endParaRPr lang="en-US" altLang="en-US" u="sng"/>
          </a:p>
        </p:txBody>
      </p:sp>
      <p:sp>
        <p:nvSpPr>
          <p:cNvPr id="9219" name="Rectangle 3"/>
          <p:cNvSpPr>
            <a:spLocks noGrp="1" noChangeArrowheads="1"/>
          </p:cNvSpPr>
          <p:nvPr>
            <p:ph type="body" idx="1"/>
          </p:nvPr>
        </p:nvSpPr>
        <p:spPr>
          <a:xfrm>
            <a:off x="0" y="1295400"/>
            <a:ext cx="8991600" cy="3886200"/>
          </a:xfrm>
        </p:spPr>
        <p:txBody>
          <a:bodyPr/>
          <a:lstStyle/>
          <a:p>
            <a:pPr lvl="1">
              <a:lnSpc>
                <a:spcPct val="90000"/>
              </a:lnSpc>
              <a:buFont typeface="Monotype Sorts"/>
              <a:buNone/>
            </a:pPr>
            <a:r>
              <a:rPr lang="en-US" altLang="en-US" sz="2400">
                <a:cs typeface="Times New Roman" panose="02020603050405020304" pitchFamily="18" charset="0"/>
              </a:rPr>
              <a:t>	All participants should be familiar with their obligations under the IEEE-SA Policies &amp; Procedures for standards development.</a:t>
            </a:r>
          </a:p>
          <a:p>
            <a:pPr lvl="1">
              <a:lnSpc>
                <a:spcPct val="90000"/>
              </a:lnSpc>
              <a:buFont typeface="Monotype Sorts"/>
              <a:buNone/>
            </a:pPr>
            <a:r>
              <a:rPr lang="en-US" altLang="en-US" sz="2400">
                <a:cs typeface="Times New Roman" panose="02020603050405020304" pitchFamily="18" charset="0"/>
              </a:rPr>
              <a:t>	Patent Policy is stated in these sources:</a:t>
            </a:r>
          </a:p>
          <a:p>
            <a:pPr lvl="1">
              <a:lnSpc>
                <a:spcPct val="90000"/>
              </a:lnSpc>
              <a:buFont typeface="Monotype Sorts"/>
              <a:buNone/>
            </a:pPr>
            <a:r>
              <a:rPr lang="en-GB" altLang="en-US" sz="2400"/>
              <a:t>		IEEE-SA Standards Boards Bylaws</a:t>
            </a:r>
          </a:p>
          <a:p>
            <a:pPr lvl="1">
              <a:lnSpc>
                <a:spcPct val="90000"/>
              </a:lnSpc>
              <a:buFont typeface="Monotype Sorts"/>
              <a:buNone/>
            </a:pPr>
            <a:r>
              <a:rPr lang="en-US" altLang="en-US" sz="2100"/>
              <a:t>		</a:t>
            </a:r>
            <a:r>
              <a:rPr lang="en-US" altLang="en-US" sz="2100" i="1"/>
              <a:t>http://standards.ieee.org/develop/policies/bylaws/sect6-7.html#6</a:t>
            </a:r>
          </a:p>
          <a:p>
            <a:pPr lvl="1">
              <a:lnSpc>
                <a:spcPct val="90000"/>
              </a:lnSpc>
              <a:buFont typeface="Monotype Sorts"/>
              <a:buNone/>
            </a:pPr>
            <a:r>
              <a:rPr lang="en-GB" altLang="en-US" sz="2400"/>
              <a:t>		IEEE-SA Standards Board Operations Manual</a:t>
            </a:r>
          </a:p>
          <a:p>
            <a:pPr lvl="1">
              <a:lnSpc>
                <a:spcPct val="90000"/>
              </a:lnSpc>
              <a:buFont typeface="Monotype Sorts"/>
              <a:buNone/>
            </a:pPr>
            <a:r>
              <a:rPr lang="en-US" altLang="en-US" sz="2400"/>
              <a:t>		</a:t>
            </a:r>
            <a:r>
              <a:rPr lang="en-US" altLang="en-US" sz="2100" i="1"/>
              <a:t>http://standards.ieee.org/develop/policies/opman/sect6.html#6.3</a:t>
            </a:r>
            <a:endParaRPr lang="en-US" altLang="en-US" sz="2400"/>
          </a:p>
          <a:p>
            <a:pPr lvl="1">
              <a:lnSpc>
                <a:spcPct val="90000"/>
              </a:lnSpc>
              <a:buFont typeface="Monotype Sorts"/>
              <a:buNone/>
            </a:pPr>
            <a:r>
              <a:rPr lang="en-US" altLang="en-US" sz="2400">
                <a:cs typeface="Times New Roman" panose="02020603050405020304" pitchFamily="18" charset="0"/>
              </a:rPr>
              <a:t>	Material about the patent policy is available at</a:t>
            </a:r>
            <a:r>
              <a:rPr lang="en-US" altLang="en-US" sz="2400"/>
              <a:t> </a:t>
            </a:r>
          </a:p>
          <a:p>
            <a:pPr lvl="1">
              <a:lnSpc>
                <a:spcPct val="90000"/>
              </a:lnSpc>
              <a:buFont typeface="Monotype Sorts"/>
              <a:buNone/>
            </a:pPr>
            <a:r>
              <a:rPr lang="en-US" altLang="en-US" sz="2400"/>
              <a:t>		</a:t>
            </a:r>
            <a:r>
              <a:rPr lang="en-US" altLang="en-US" sz="2100" i="1"/>
              <a:t>http://standards.ieee.org/about/sasb/patcom/materials.html</a:t>
            </a:r>
          </a:p>
        </p:txBody>
      </p:sp>
      <p:sp>
        <p:nvSpPr>
          <p:cNvPr id="9220" name="Text Box 6"/>
          <p:cNvSpPr txBox="1">
            <a:spLocks noChangeArrowheads="1"/>
          </p:cNvSpPr>
          <p:nvPr/>
        </p:nvSpPr>
        <p:spPr bwMode="auto">
          <a:xfrm>
            <a:off x="57150" y="64389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a:solidFill>
                  <a:schemeClr val="tx1"/>
                </a:solidFill>
                <a:latin typeface="Times New Roman" panose="02020603050405020304" pitchFamily="18" charset="0"/>
              </a:rPr>
              <a:t>Slide #2</a:t>
            </a:r>
            <a:endParaRPr lang="en-US" altLang="en-US" sz="2400">
              <a:solidFill>
                <a:schemeClr val="tx1"/>
              </a:solidFill>
              <a:latin typeface="Times New Roman" panose="02020603050405020304" pitchFamily="18" charset="0"/>
            </a:endParaRPr>
          </a:p>
        </p:txBody>
      </p:sp>
      <p:sp>
        <p:nvSpPr>
          <p:cNvPr id="9221" name="Rectangle 7"/>
          <p:cNvSpPr>
            <a:spLocks noChangeArrowheads="1"/>
          </p:cNvSpPr>
          <p:nvPr/>
        </p:nvSpPr>
        <p:spPr bwMode="auto">
          <a:xfrm>
            <a:off x="1295400" y="5181600"/>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200" b="1"/>
              <a:t>If you have questions, contact the IEEE-SA Standards Board Patent Committee Administrator at patcom@ieee.org or visit http://standards.ieee.org/about/sasb/patcom/index.html</a:t>
            </a:r>
          </a:p>
          <a:p>
            <a:pPr algn="ctr">
              <a:lnSpc>
                <a:spcPct val="80000"/>
              </a:lnSpc>
              <a:buFont typeface="Monotype Sorts"/>
              <a:buNone/>
            </a:pPr>
            <a:endParaRPr lang="en-US" altLang="en-US" sz="1200" b="1"/>
          </a:p>
          <a:p>
            <a:pPr algn="ctr">
              <a:lnSpc>
                <a:spcPct val="80000"/>
              </a:lnSpc>
              <a:buFont typeface="Monotype Sorts"/>
              <a:buNone/>
            </a:pPr>
            <a:r>
              <a:rPr lang="en-US" altLang="en-US" sz="1200" b="1"/>
              <a:t>This slide set is available at https://development.standards.ieee.org/myproject/Public/mytools/mob/slideset.ppt</a:t>
            </a:r>
          </a:p>
        </p:txBody>
      </p:sp>
      <p:sp>
        <p:nvSpPr>
          <p:cNvPr id="2" name="Date Placeholder 1"/>
          <p:cNvSpPr>
            <a:spLocks noGrp="1"/>
          </p:cNvSpPr>
          <p:nvPr>
            <p:ph type="dt" sz="half" idx="10"/>
          </p:nvPr>
        </p:nvSpPr>
        <p:spPr/>
        <p:txBody>
          <a:bodyPr/>
          <a:lstStyle/>
          <a:p>
            <a:pPr>
              <a:defRPr/>
            </a:pPr>
            <a:fld id="{94767F6F-A658-458E-A00E-9304D9D0E184}" type="datetime1">
              <a:rPr lang="en-US" smtClean="0"/>
              <a:t>1/2/2018</a:t>
            </a:fld>
            <a:endParaRPr lang="en-US"/>
          </a:p>
        </p:txBody>
      </p:sp>
      <p:sp>
        <p:nvSpPr>
          <p:cNvPr id="3" name="Footer Placeholder 2"/>
          <p:cNvSpPr>
            <a:spLocks noGrp="1"/>
          </p:cNvSpPr>
          <p:nvPr>
            <p:ph type="ftr" sz="quarter" idx="11"/>
          </p:nvPr>
        </p:nvSpPr>
        <p:spPr/>
        <p:txBody>
          <a:bodyPr/>
          <a:lstStyle/>
          <a:p>
            <a:pPr>
              <a:defRPr/>
            </a:pPr>
            <a:r>
              <a:rPr lang="en-US" smtClean="0"/>
              <a:t>Doc #: 5-18-0001-00-agen</a:t>
            </a:r>
            <a:endParaRPr lang="en-US"/>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6</a:t>
            </a:fld>
            <a:endParaRPr lang="en-US"/>
          </a:p>
        </p:txBody>
      </p:sp>
    </p:spTree>
    <p:extLst>
      <p:ext uri="{BB962C8B-B14F-4D97-AF65-F5344CB8AC3E}">
        <p14:creationId xmlns:p14="http://schemas.microsoft.com/office/powerpoint/2010/main" val="10777032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381000"/>
            <a:ext cx="8686800" cy="1143000"/>
          </a:xfrm>
        </p:spPr>
        <p:txBody>
          <a:bodyPr/>
          <a:lstStyle/>
          <a:p>
            <a:r>
              <a:rPr lang="en-US" altLang="en-US"/>
              <a:t>Call for Potentially Essential Patents</a:t>
            </a:r>
          </a:p>
        </p:txBody>
      </p:sp>
      <p:sp>
        <p:nvSpPr>
          <p:cNvPr id="10243" name="Rectangle 1027"/>
          <p:cNvSpPr>
            <a:spLocks noGrp="1" noChangeArrowheads="1"/>
          </p:cNvSpPr>
          <p:nvPr>
            <p:ph type="body" idx="1"/>
          </p:nvPr>
        </p:nvSpPr>
        <p:spPr/>
        <p:txBody>
          <a:bodyPr/>
          <a:lstStyle/>
          <a:p>
            <a:pPr>
              <a:buFont typeface="Arial" panose="020B0604020202020204" pitchFamily="34" charset="0"/>
              <a:buChar char="•"/>
            </a:pPr>
            <a:r>
              <a:rPr lang="en-US" altLang="en-US" sz="280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anose="020B0604020202020204" pitchFamily="34" charset="0"/>
              <a:buChar char="•"/>
            </a:pPr>
            <a:r>
              <a:rPr lang="en-US" altLang="en-US" sz="2000"/>
              <a:t>Either speak up now or</a:t>
            </a:r>
          </a:p>
          <a:p>
            <a:pPr lvl="1">
              <a:buFont typeface="Arial" panose="020B0604020202020204" pitchFamily="34" charset="0"/>
              <a:buChar char="•"/>
            </a:pPr>
            <a:r>
              <a:rPr lang="en-US" altLang="en-US" sz="2000"/>
              <a:t>Provide the chair of this group with the identity of the holder(s) of any and all such claims as soon as possible or</a:t>
            </a:r>
          </a:p>
          <a:p>
            <a:pPr lvl="1">
              <a:buFont typeface="Arial" panose="020B0604020202020204" pitchFamily="34" charset="0"/>
              <a:buChar char="•"/>
            </a:pPr>
            <a:r>
              <a:rPr lang="en-US" altLang="en-US" sz="2000"/>
              <a:t>Cause an LOA to be submitted</a:t>
            </a:r>
          </a:p>
        </p:txBody>
      </p:sp>
      <p:sp>
        <p:nvSpPr>
          <p:cNvPr id="10244" name="Text Box 1028"/>
          <p:cNvSpPr txBox="1">
            <a:spLocks noChangeArrowheads="1"/>
          </p:cNvSpPr>
          <p:nvPr/>
        </p:nvSpPr>
        <p:spPr bwMode="auto">
          <a:xfrm>
            <a:off x="57150" y="64389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a:solidFill>
                  <a:schemeClr val="tx1"/>
                </a:solidFill>
                <a:latin typeface="Times New Roman" panose="02020603050405020304" pitchFamily="18" charset="0"/>
              </a:rPr>
              <a:t>Slide #3</a:t>
            </a:r>
          </a:p>
        </p:txBody>
      </p:sp>
      <p:sp>
        <p:nvSpPr>
          <p:cNvPr id="2" name="Date Placeholder 1"/>
          <p:cNvSpPr>
            <a:spLocks noGrp="1"/>
          </p:cNvSpPr>
          <p:nvPr>
            <p:ph type="dt" sz="half" idx="10"/>
          </p:nvPr>
        </p:nvSpPr>
        <p:spPr/>
        <p:txBody>
          <a:bodyPr/>
          <a:lstStyle/>
          <a:p>
            <a:pPr>
              <a:defRPr/>
            </a:pPr>
            <a:fld id="{7756514F-3215-42C3-90CF-6558B744E28E}" type="datetime1">
              <a:rPr lang="en-US" smtClean="0"/>
              <a:t>1/2/2018</a:t>
            </a:fld>
            <a:endParaRPr lang="en-US"/>
          </a:p>
        </p:txBody>
      </p:sp>
      <p:sp>
        <p:nvSpPr>
          <p:cNvPr id="3" name="Footer Placeholder 2"/>
          <p:cNvSpPr>
            <a:spLocks noGrp="1"/>
          </p:cNvSpPr>
          <p:nvPr>
            <p:ph type="ftr" sz="quarter" idx="11"/>
          </p:nvPr>
        </p:nvSpPr>
        <p:spPr/>
        <p:txBody>
          <a:bodyPr/>
          <a:lstStyle/>
          <a:p>
            <a:pPr>
              <a:defRPr/>
            </a:pPr>
            <a:r>
              <a:rPr lang="en-US" smtClean="0"/>
              <a:t>Doc #: 5-18-0001-00-agen</a:t>
            </a:r>
            <a:endParaRPr lang="en-US"/>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7</a:t>
            </a:fld>
            <a:endParaRPr lang="en-US"/>
          </a:p>
        </p:txBody>
      </p:sp>
    </p:spTree>
    <p:extLst>
      <p:ext uri="{BB962C8B-B14F-4D97-AF65-F5344CB8AC3E}">
        <p14:creationId xmlns:p14="http://schemas.microsoft.com/office/powerpoint/2010/main" val="14136371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81000" y="304800"/>
            <a:ext cx="8458200" cy="609600"/>
          </a:xfrm>
        </p:spPr>
        <p:txBody>
          <a:bodyPr/>
          <a:lstStyle/>
          <a:p>
            <a:r>
              <a:rPr lang="en-US" altLang="en-US" sz="3200" u="sng"/>
              <a:t>Other Guidelines for IEEE WG Meetings</a:t>
            </a:r>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8" name="Rectangle 4"/>
          <p:cNvSpPr>
            <a:spLocks noChangeArrowheads="1"/>
          </p:cNvSpPr>
          <p:nvPr/>
        </p:nvSpPr>
        <p:spPr bwMode="auto">
          <a:xfrm>
            <a:off x="533400" y="10668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nSpc>
                <a:spcPct val="80000"/>
              </a:lnSpc>
            </a:pPr>
            <a:endParaRPr lang="en-US" altLang="en-US" sz="700" u="sng">
              <a:solidFill>
                <a:srgbClr val="FF0000"/>
              </a:solidFill>
            </a:endParaRPr>
          </a:p>
          <a:p>
            <a:pPr>
              <a:lnSpc>
                <a:spcPct val="80000"/>
              </a:lnSpc>
              <a:spcAft>
                <a:spcPct val="40000"/>
              </a:spcAft>
              <a:buFont typeface="Arial" panose="020B0604020202020204" pitchFamily="34" charset="0"/>
              <a:buChar char="•"/>
            </a:pPr>
            <a:r>
              <a:rPr lang="en-US" altLang="en-US" sz="1800" b="1"/>
              <a:t>All IEEE-SA standards meetings shall be conducted in compliance with all applicable laws, including antitrust and competition laws. </a:t>
            </a:r>
          </a:p>
          <a:p>
            <a:pPr lvl="1">
              <a:lnSpc>
                <a:spcPct val="80000"/>
              </a:lnSpc>
              <a:spcAft>
                <a:spcPct val="40000"/>
              </a:spcAft>
              <a:buFont typeface="Arial" panose="020B0604020202020204" pitchFamily="34" charset="0"/>
              <a:buChar char="•"/>
            </a:pPr>
            <a:r>
              <a:rPr lang="en-US" altLang="en-US" sz="1600" b="1"/>
              <a:t>Don’t discuss the interpretation, validity, or essentiality of patents/patent claims. </a:t>
            </a:r>
          </a:p>
          <a:p>
            <a:pPr lvl="1">
              <a:lnSpc>
                <a:spcPct val="80000"/>
              </a:lnSpc>
              <a:spcAft>
                <a:spcPct val="40000"/>
              </a:spcAft>
              <a:buFont typeface="Arial" panose="020B0604020202020204" pitchFamily="34" charset="0"/>
              <a:buChar char="•"/>
            </a:pPr>
            <a:r>
              <a:rPr lang="en-US" altLang="en-US" sz="1600" b="1"/>
              <a:t>Don’t discuss specific license rates, terms, or conditions.</a:t>
            </a:r>
          </a:p>
          <a:p>
            <a:pPr lvl="2">
              <a:lnSpc>
                <a:spcPct val="80000"/>
              </a:lnSpc>
              <a:spcAft>
                <a:spcPct val="40000"/>
              </a:spcAft>
              <a:buFont typeface="Arial" panose="020B0604020202020204" pitchFamily="34" charset="0"/>
              <a:buChar char="•"/>
            </a:pPr>
            <a:r>
              <a:rPr lang="en-US" altLang="en-US" sz="1400"/>
              <a:t>Relative costs, including licensing costs of essential patent claims, of different technical approaches may be discussed in standards development meetings. </a:t>
            </a:r>
          </a:p>
          <a:p>
            <a:pPr lvl="3">
              <a:lnSpc>
                <a:spcPct val="80000"/>
              </a:lnSpc>
              <a:spcAft>
                <a:spcPct val="40000"/>
              </a:spcAft>
              <a:buFont typeface="Arial" panose="020B0604020202020204" pitchFamily="34" charset="0"/>
              <a:buChar char="•"/>
            </a:pPr>
            <a:r>
              <a:rPr lang="en-GB" altLang="en-US" sz="1400"/>
              <a:t>Technical considerations remain primary focus</a:t>
            </a:r>
            <a:endParaRPr lang="en-US" altLang="en-US" sz="1400"/>
          </a:p>
          <a:p>
            <a:pPr lvl="1">
              <a:lnSpc>
                <a:spcPct val="80000"/>
              </a:lnSpc>
              <a:spcAft>
                <a:spcPct val="40000"/>
              </a:spcAft>
              <a:buFont typeface="Arial" panose="020B0604020202020204" pitchFamily="34" charset="0"/>
              <a:buChar char="•"/>
            </a:pPr>
            <a:r>
              <a:rPr lang="en-US" altLang="en-US" sz="1600" b="1"/>
              <a:t>Don’t discuss or engage in the fixing of product prices, allocation of customers, or division of sales markets.</a:t>
            </a:r>
          </a:p>
          <a:p>
            <a:pPr lvl="1">
              <a:lnSpc>
                <a:spcPct val="80000"/>
              </a:lnSpc>
              <a:spcAft>
                <a:spcPct val="40000"/>
              </a:spcAft>
              <a:buFont typeface="Arial" panose="020B0604020202020204" pitchFamily="34" charset="0"/>
              <a:buChar char="•"/>
            </a:pPr>
            <a:r>
              <a:rPr lang="en-US" altLang="en-US" sz="1600" b="1"/>
              <a:t>Don’t discuss the status or substance of ongoing or threatened litigation.</a:t>
            </a:r>
          </a:p>
          <a:p>
            <a:pPr lvl="1">
              <a:lnSpc>
                <a:spcPct val="80000"/>
              </a:lnSpc>
              <a:spcAft>
                <a:spcPct val="40000"/>
              </a:spcAft>
              <a:buFont typeface="Arial" panose="020B0604020202020204" pitchFamily="34" charset="0"/>
              <a:buChar char="•"/>
            </a:pPr>
            <a:r>
              <a:rPr lang="en-US" altLang="en-US" sz="1600" b="1"/>
              <a:t>Don’t be silent if inappropriate topics are discussed … do formally object.</a:t>
            </a:r>
          </a:p>
          <a:p>
            <a:pPr algn="ctr">
              <a:lnSpc>
                <a:spcPct val="80000"/>
              </a:lnSpc>
              <a:buFont typeface="Monotype Sorts"/>
              <a:buNone/>
            </a:pPr>
            <a:r>
              <a:rPr lang="en-US" altLang="en-US" sz="1000" b="1"/>
              <a:t>---------------------------------------------------------------   </a:t>
            </a:r>
            <a:endParaRPr lang="en-US" altLang="en-US" sz="1200" b="1"/>
          </a:p>
          <a:p>
            <a:pPr algn="ctr">
              <a:lnSpc>
                <a:spcPct val="80000"/>
              </a:lnSpc>
              <a:buFont typeface="Monotype Sorts"/>
              <a:buNone/>
            </a:pPr>
            <a:r>
              <a:rPr lang="en-US" altLang="en-US" sz="1200" b="1"/>
              <a:t>See </a:t>
            </a:r>
            <a:r>
              <a:rPr lang="en-US" altLang="en-US" sz="1200" b="1" i="1"/>
              <a:t>IEEE-SA Standards Board Operations Manual</a:t>
            </a:r>
            <a:r>
              <a:rPr lang="en-US" altLang="en-US" sz="1200" b="1"/>
              <a:t>, clause 5.3.10 and </a:t>
            </a:r>
            <a:r>
              <a:rPr lang="en-GB" altLang="en-US" sz="1200" b="1"/>
              <a:t>“Promoting Competition and Innovation: What You Need to Know about the IEEE Standards Association's Antitrust and Competition Policy”</a:t>
            </a:r>
            <a:r>
              <a:rPr lang="en-US" altLang="en-US" sz="1200" b="1"/>
              <a:t> for more details.</a:t>
            </a:r>
          </a:p>
        </p:txBody>
      </p:sp>
      <p:sp>
        <p:nvSpPr>
          <p:cNvPr id="11269" name="Text Box 7"/>
          <p:cNvSpPr txBox="1">
            <a:spLocks noChangeArrowheads="1"/>
          </p:cNvSpPr>
          <p:nvPr/>
        </p:nvSpPr>
        <p:spPr bwMode="auto">
          <a:xfrm>
            <a:off x="57150" y="64389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a:solidFill>
                  <a:schemeClr val="tx1"/>
                </a:solidFill>
                <a:latin typeface="Times New Roman" panose="02020603050405020304" pitchFamily="18" charset="0"/>
              </a:rPr>
              <a:t>Slide #4</a:t>
            </a:r>
            <a:endParaRPr lang="en-US" altLang="en-US" sz="2400">
              <a:solidFill>
                <a:schemeClr val="tx1"/>
              </a:solidFill>
              <a:latin typeface="Times New Roman" panose="02020603050405020304" pitchFamily="18" charset="0"/>
            </a:endParaRPr>
          </a:p>
        </p:txBody>
      </p:sp>
      <p:sp>
        <p:nvSpPr>
          <p:cNvPr id="2" name="Date Placeholder 1"/>
          <p:cNvSpPr>
            <a:spLocks noGrp="1"/>
          </p:cNvSpPr>
          <p:nvPr>
            <p:ph type="dt" sz="half" idx="10"/>
          </p:nvPr>
        </p:nvSpPr>
        <p:spPr/>
        <p:txBody>
          <a:bodyPr/>
          <a:lstStyle/>
          <a:p>
            <a:pPr>
              <a:defRPr/>
            </a:pPr>
            <a:fld id="{F521F3E9-10FF-4501-AC52-7281590061D9}" type="datetime1">
              <a:rPr lang="en-US" smtClean="0"/>
              <a:t>1/2/2018</a:t>
            </a:fld>
            <a:endParaRPr lang="en-US"/>
          </a:p>
        </p:txBody>
      </p:sp>
      <p:sp>
        <p:nvSpPr>
          <p:cNvPr id="3" name="Footer Placeholder 2"/>
          <p:cNvSpPr>
            <a:spLocks noGrp="1"/>
          </p:cNvSpPr>
          <p:nvPr>
            <p:ph type="ftr" sz="quarter" idx="11"/>
          </p:nvPr>
        </p:nvSpPr>
        <p:spPr/>
        <p:txBody>
          <a:bodyPr/>
          <a:lstStyle/>
          <a:p>
            <a:pPr>
              <a:defRPr/>
            </a:pPr>
            <a:r>
              <a:rPr lang="en-US" smtClean="0"/>
              <a:t>Doc #: 5-18-0001-00-agen</a:t>
            </a:r>
            <a:endParaRPr lang="en-US"/>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8</a:t>
            </a:fld>
            <a:endParaRPr lang="en-US"/>
          </a:p>
        </p:txBody>
      </p:sp>
    </p:spTree>
    <p:extLst>
      <p:ext uri="{BB962C8B-B14F-4D97-AF65-F5344CB8AC3E}">
        <p14:creationId xmlns:p14="http://schemas.microsoft.com/office/powerpoint/2010/main" val="3264869999"/>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a:xfrm>
            <a:off x="685800" y="38100"/>
            <a:ext cx="7772400" cy="952500"/>
          </a:xfrm>
        </p:spPr>
        <p:txBody>
          <a:bodyPr/>
          <a:lstStyle/>
          <a:p>
            <a:r>
              <a:rPr dirty="0"/>
              <a:t> Draft Agenda</a:t>
            </a:r>
          </a:p>
        </p:txBody>
      </p:sp>
      <p:sp>
        <p:nvSpPr>
          <p:cNvPr id="6147" name="Text Box 5040"/>
          <p:cNvSpPr txBox="1">
            <a:spLocks noChangeArrowheads="1"/>
          </p:cNvSpPr>
          <p:nvPr/>
        </p:nvSpPr>
        <p:spPr bwMode="auto">
          <a:xfrm>
            <a:off x="381000" y="1093113"/>
            <a:ext cx="8382000" cy="48013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576263" indent="-457200" eaLnBrk="0" hangingPunct="0">
              <a:defRPr>
                <a:solidFill>
                  <a:schemeClr val="tx1"/>
                </a:solidFill>
                <a:latin typeface="Calibri" pitchFamily="34" charset="0"/>
                <a:cs typeface="Arial" pitchFamily="34" charset="0"/>
              </a:defRPr>
            </a:lvl1pPr>
            <a:lvl2pPr marL="914400" indent="-45720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a:buFont typeface="Calibri" pitchFamily="34" charset="0"/>
              <a:buAutoNum type="arabicPeriod"/>
            </a:pPr>
            <a:r>
              <a:rPr lang="en-US" dirty="0" smtClean="0">
                <a:latin typeface="Times New Roman" pitchFamily="18" charset="0"/>
              </a:rPr>
              <a:t>Ad Hoc </a:t>
            </a:r>
            <a:r>
              <a:rPr lang="en-US" dirty="0" err="1" smtClean="0">
                <a:latin typeface="Times New Roman" pitchFamily="18" charset="0"/>
              </a:rPr>
              <a:t>Administrivia</a:t>
            </a:r>
            <a:r>
              <a:rPr lang="en-US" dirty="0" smtClean="0">
                <a:latin typeface="Times New Roman" pitchFamily="18" charset="0"/>
              </a:rPr>
              <a:t> (9 AM EST: UTC-5)</a:t>
            </a:r>
            <a:endParaRPr lang="en-US" dirty="0">
              <a:latin typeface="Times New Roman" pitchFamily="18" charset="0"/>
            </a:endParaRPr>
          </a:p>
          <a:p>
            <a:pPr lvl="1">
              <a:buFont typeface="Calibri" pitchFamily="34" charset="0"/>
              <a:buAutoNum type="alphaLcPeriod"/>
            </a:pPr>
            <a:r>
              <a:rPr lang="en-US" dirty="0">
                <a:latin typeface="Times New Roman" pitchFamily="18" charset="0"/>
              </a:rPr>
              <a:t>Roll Call </a:t>
            </a:r>
          </a:p>
          <a:p>
            <a:pPr lvl="1">
              <a:buFont typeface="Calibri" pitchFamily="34" charset="0"/>
              <a:buAutoNum type="alphaLcPeriod"/>
            </a:pPr>
            <a:r>
              <a:rPr lang="en-US" dirty="0">
                <a:latin typeface="Times New Roman" pitchFamily="18" charset="0"/>
              </a:rPr>
              <a:t>Patent slides </a:t>
            </a:r>
          </a:p>
          <a:p>
            <a:pPr>
              <a:buFont typeface="Calibri" pitchFamily="34" charset="0"/>
              <a:buAutoNum type="arabicPeriod"/>
            </a:pPr>
            <a:r>
              <a:rPr lang="en-US" dirty="0" smtClean="0">
                <a:latin typeface="Times New Roman" pitchFamily="18" charset="0"/>
              </a:rPr>
              <a:t>1900.5.2 / Architecture Ad Hoc (till 12:30 PM EST)</a:t>
            </a:r>
          </a:p>
          <a:p>
            <a:pPr>
              <a:buFont typeface="Calibri" pitchFamily="34" charset="0"/>
              <a:buAutoNum type="arabicPeriod"/>
            </a:pPr>
            <a:r>
              <a:rPr lang="en-US" dirty="0" smtClean="0">
                <a:latin typeface="Times New Roman" pitchFamily="18" charset="0"/>
              </a:rPr>
              <a:t>WG Meeting </a:t>
            </a:r>
            <a:r>
              <a:rPr lang="en-US" dirty="0" err="1" smtClean="0">
                <a:latin typeface="Times New Roman" pitchFamily="18" charset="0"/>
              </a:rPr>
              <a:t>Administrivia</a:t>
            </a:r>
            <a:r>
              <a:rPr lang="en-US" dirty="0" smtClean="0">
                <a:latin typeface="Times New Roman" pitchFamily="18" charset="0"/>
              </a:rPr>
              <a:t> (2:30 PM – 3:30 PM EST) </a:t>
            </a:r>
            <a:endParaRPr lang="en-US" dirty="0">
              <a:latin typeface="Times New Roman" pitchFamily="18" charset="0"/>
            </a:endParaRPr>
          </a:p>
          <a:p>
            <a:pPr lvl="1">
              <a:buFont typeface="Calibri" pitchFamily="34" charset="0"/>
              <a:buAutoNum type="alphaLcPeriod"/>
            </a:pPr>
            <a:r>
              <a:rPr lang="en-US" dirty="0">
                <a:latin typeface="Times New Roman" pitchFamily="18" charset="0"/>
              </a:rPr>
              <a:t>Roll Call </a:t>
            </a:r>
          </a:p>
          <a:p>
            <a:pPr lvl="1">
              <a:buFont typeface="Calibri" pitchFamily="34" charset="0"/>
              <a:buAutoNum type="alphaLcPeriod"/>
            </a:pPr>
            <a:r>
              <a:rPr lang="en-US" dirty="0">
                <a:latin typeface="Times New Roman" pitchFamily="18" charset="0"/>
              </a:rPr>
              <a:t>Patent slides </a:t>
            </a:r>
            <a:endParaRPr lang="en-US" dirty="0" smtClean="0">
              <a:latin typeface="Times New Roman" pitchFamily="18" charset="0"/>
            </a:endParaRPr>
          </a:p>
          <a:p>
            <a:pPr lvl="1">
              <a:buFont typeface="Calibri" pitchFamily="34" charset="0"/>
              <a:buAutoNum type="alphaLcPeriod"/>
            </a:pPr>
            <a:r>
              <a:rPr lang="en-US" dirty="0" smtClean="0">
                <a:latin typeface="Times New Roman" pitchFamily="18" charset="0"/>
              </a:rPr>
              <a:t>Approval of recent minutes</a:t>
            </a:r>
            <a:endParaRPr lang="en-US" dirty="0">
              <a:latin typeface="Times New Roman" pitchFamily="18" charset="0"/>
            </a:endParaRPr>
          </a:p>
          <a:p>
            <a:pPr lvl="1">
              <a:buFont typeface="Calibri" pitchFamily="34" charset="0"/>
              <a:buAutoNum type="alphaLcPeriod"/>
            </a:pPr>
            <a:r>
              <a:rPr lang="en-US" dirty="0">
                <a:latin typeface="Times New Roman" pitchFamily="18" charset="0"/>
              </a:rPr>
              <a:t>Notes on WG </a:t>
            </a:r>
            <a:r>
              <a:rPr lang="en-US" dirty="0" smtClean="0">
                <a:latin typeface="Times New Roman" pitchFamily="18" charset="0"/>
              </a:rPr>
              <a:t>status / Election </a:t>
            </a:r>
            <a:r>
              <a:rPr lang="en-US" dirty="0" err="1" smtClean="0">
                <a:latin typeface="Times New Roman" pitchFamily="18" charset="0"/>
              </a:rPr>
              <a:t>etc</a:t>
            </a:r>
            <a:endParaRPr lang="en-US" dirty="0">
              <a:latin typeface="Times New Roman" pitchFamily="18" charset="0"/>
            </a:endParaRPr>
          </a:p>
          <a:p>
            <a:pPr>
              <a:buFont typeface="Calibri" pitchFamily="34" charset="0"/>
              <a:buAutoNum type="arabicPeriod"/>
            </a:pPr>
            <a:r>
              <a:rPr lang="en-US" dirty="0">
                <a:latin typeface="Times New Roman" pitchFamily="18" charset="0"/>
              </a:rPr>
              <a:t>Status on 1900.5.1</a:t>
            </a:r>
          </a:p>
          <a:p>
            <a:pPr>
              <a:buFont typeface="Calibri" pitchFamily="34" charset="0"/>
              <a:buAutoNum type="arabicPeriod"/>
            </a:pPr>
            <a:r>
              <a:rPr lang="en-US" dirty="0">
                <a:latin typeface="Times New Roman" pitchFamily="18" charset="0"/>
              </a:rPr>
              <a:t>Status on </a:t>
            </a:r>
            <a:r>
              <a:rPr lang="en-US" dirty="0" smtClean="0">
                <a:latin typeface="Times New Roman" pitchFamily="18" charset="0"/>
              </a:rPr>
              <a:t>1900.5.2</a:t>
            </a:r>
          </a:p>
          <a:p>
            <a:pPr lvl="1">
              <a:buFont typeface="Calibri" pitchFamily="34" charset="0"/>
              <a:buAutoNum type="alphaLcPeriod"/>
            </a:pPr>
            <a:r>
              <a:rPr lang="en-US" dirty="0">
                <a:latin typeface="Times New Roman" pitchFamily="18" charset="0"/>
              </a:rPr>
              <a:t>Vote on new 1900.5.2 PAR</a:t>
            </a:r>
            <a:r>
              <a:rPr lang="en-US" dirty="0" smtClean="0">
                <a:latin typeface="Times New Roman" pitchFamily="18" charset="0"/>
              </a:rPr>
              <a:t>?</a:t>
            </a:r>
          </a:p>
          <a:p>
            <a:pPr>
              <a:buFont typeface="Calibri" pitchFamily="34" charset="0"/>
              <a:buAutoNum type="arabicPeriod"/>
            </a:pPr>
            <a:r>
              <a:rPr lang="en-US" dirty="0" smtClean="0">
                <a:latin typeface="Times New Roman" pitchFamily="18" charset="0"/>
              </a:rPr>
              <a:t>Status on Architecture (1900.5 revision)</a:t>
            </a:r>
            <a:endParaRPr lang="en-US" dirty="0">
              <a:latin typeface="Times New Roman" pitchFamily="18" charset="0"/>
            </a:endParaRPr>
          </a:p>
          <a:p>
            <a:pPr>
              <a:buFont typeface="Calibri" pitchFamily="34" charset="0"/>
              <a:buAutoNum type="arabicPeriod"/>
            </a:pPr>
            <a:r>
              <a:rPr lang="en-US" dirty="0">
                <a:latin typeface="Times New Roman" pitchFamily="18" charset="0"/>
              </a:rPr>
              <a:t>Review of other 1900 activities (1900.1, Leadership meeting etc.)</a:t>
            </a:r>
          </a:p>
          <a:p>
            <a:pPr>
              <a:buFont typeface="Calibri" pitchFamily="34" charset="0"/>
              <a:buAutoNum type="arabicPeriod"/>
            </a:pPr>
            <a:r>
              <a:rPr lang="en-US" dirty="0">
                <a:latin typeface="Times New Roman" pitchFamily="18" charset="0"/>
              </a:rPr>
              <a:t>1900.5 marketing inputs</a:t>
            </a:r>
          </a:p>
          <a:p>
            <a:pPr>
              <a:buFont typeface="Calibri" pitchFamily="34" charset="0"/>
              <a:buAutoNum type="arabicPeriod"/>
            </a:pPr>
            <a:r>
              <a:rPr lang="en-US" dirty="0" smtClean="0">
                <a:latin typeface="Times New Roman" pitchFamily="18" charset="0"/>
              </a:rPr>
              <a:t>1900.5 </a:t>
            </a:r>
            <a:r>
              <a:rPr lang="en-US" dirty="0">
                <a:latin typeface="Times New Roman" pitchFamily="18" charset="0"/>
              </a:rPr>
              <a:t>meeting planning and review</a:t>
            </a:r>
          </a:p>
          <a:p>
            <a:pPr>
              <a:buFont typeface="Calibri" pitchFamily="34" charset="0"/>
              <a:buAutoNum type="arabicPeriod"/>
            </a:pPr>
            <a:r>
              <a:rPr lang="en-US" dirty="0" smtClean="0">
                <a:latin typeface="Times New Roman" pitchFamily="18" charset="0"/>
              </a:rPr>
              <a:t>Architecture Ad Hoc (3:30 – 5 PM EST)</a:t>
            </a:r>
            <a:endParaRPr lang="en-US" dirty="0">
              <a:latin typeface="Times New Roman" pitchFamily="18" charset="0"/>
            </a:endParaRPr>
          </a:p>
        </p:txBody>
      </p:sp>
      <p:sp>
        <p:nvSpPr>
          <p:cNvPr id="2" name="Date Placeholder 1"/>
          <p:cNvSpPr>
            <a:spLocks noGrp="1"/>
          </p:cNvSpPr>
          <p:nvPr>
            <p:ph type="dt" sz="quarter" idx="10"/>
          </p:nvPr>
        </p:nvSpPr>
        <p:spPr/>
        <p:txBody>
          <a:bodyPr/>
          <a:lstStyle/>
          <a:p>
            <a:pPr>
              <a:defRPr/>
            </a:pPr>
            <a:fld id="{D63DF0AC-187A-4F1C-942F-C360AF7EC1B5}" type="datetime1">
              <a:rPr lang="en-US" smtClean="0"/>
              <a:t>1/2/2018</a:t>
            </a:fld>
            <a:endParaRPr lang="en-US"/>
          </a:p>
        </p:txBody>
      </p:sp>
      <p:sp>
        <p:nvSpPr>
          <p:cNvPr id="3" name="Footer Placeholder 2"/>
          <p:cNvSpPr>
            <a:spLocks noGrp="1"/>
          </p:cNvSpPr>
          <p:nvPr>
            <p:ph type="ftr" sz="quarter" idx="11"/>
          </p:nvPr>
        </p:nvSpPr>
        <p:spPr/>
        <p:txBody>
          <a:bodyPr/>
          <a:lstStyle/>
          <a:p>
            <a:pPr>
              <a:defRPr/>
            </a:pPr>
            <a:r>
              <a:rPr lang="en-US" smtClean="0"/>
              <a:t>Doc #: 5-18-0001-00-agen</a:t>
            </a:r>
            <a:endParaRPr lang="en-US" dirty="0"/>
          </a:p>
        </p:txBody>
      </p:sp>
      <p:sp>
        <p:nvSpPr>
          <p:cNvPr id="4" name="Slide Number Placeholder 3"/>
          <p:cNvSpPr>
            <a:spLocks noGrp="1"/>
          </p:cNvSpPr>
          <p:nvPr>
            <p:ph type="sldNum" sz="quarter" idx="12"/>
          </p:nvPr>
        </p:nvSpPr>
        <p:spPr/>
        <p:txBody>
          <a:bodyPr/>
          <a:lstStyle/>
          <a:p>
            <a:pPr>
              <a:defRPr/>
            </a:pPr>
            <a:fld id="{416AB2EC-0DBC-44B9-9ED4-DEF8811F0E73}" type="slidenum">
              <a:rPr lang="en-US" smtClean="0"/>
              <a:pPr>
                <a:defRPr/>
              </a:pPr>
              <a:t>9</a:t>
            </a:fld>
            <a:endParaRPr lang="en-US"/>
          </a:p>
        </p:txBody>
      </p:sp>
      <p:sp>
        <p:nvSpPr>
          <p:cNvPr id="5" name="TextBox 4"/>
          <p:cNvSpPr txBox="1"/>
          <p:nvPr/>
        </p:nvSpPr>
        <p:spPr>
          <a:xfrm>
            <a:off x="1491673" y="757497"/>
            <a:ext cx="5923416" cy="369332"/>
          </a:xfrm>
          <a:prstGeom prst="rect">
            <a:avLst/>
          </a:prstGeom>
          <a:noFill/>
        </p:spPr>
        <p:txBody>
          <a:bodyPr wrap="none" rtlCol="0">
            <a:spAutoFit/>
          </a:bodyPr>
          <a:lstStyle/>
          <a:p>
            <a:r>
              <a:rPr lang="en-US" dirty="0" smtClean="0"/>
              <a:t>Day 1 – 09 January 2017 – Harris HTC, Melbourne FL / </a:t>
            </a:r>
            <a:r>
              <a:rPr lang="en-US" dirty="0" err="1" smtClean="0"/>
              <a:t>Webex</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12817</TotalTime>
  <Words>1526</Words>
  <Application>Microsoft Office PowerPoint</Application>
  <PresentationFormat>On-screen Show (4:3)</PresentationFormat>
  <Paragraphs>323</Paragraphs>
  <Slides>22</Slides>
  <Notes>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22</vt:i4>
      </vt:variant>
    </vt:vector>
  </HeadingPairs>
  <TitlesOfParts>
    <vt:vector size="28" baseType="lpstr">
      <vt:lpstr>Arial</vt:lpstr>
      <vt:lpstr>Calibri</vt:lpstr>
      <vt:lpstr>Helvetica</vt:lpstr>
      <vt:lpstr>Monotype Sorts</vt:lpstr>
      <vt:lpstr>Times New Roman</vt:lpstr>
      <vt:lpstr>Office Theme</vt:lpstr>
      <vt:lpstr>PowerPoint Presentation</vt:lpstr>
      <vt:lpstr> Monthly WG Meeting Electronic Meeting Details</vt:lpstr>
      <vt:lpstr>Rules</vt:lpstr>
      <vt:lpstr>Current Membership</vt:lpstr>
      <vt:lpstr>Participants, Patents, and Duty to Inform</vt:lpstr>
      <vt:lpstr>Patent Related Links</vt:lpstr>
      <vt:lpstr>Call for Potentially Essential Patents</vt:lpstr>
      <vt:lpstr>Other Guidelines for IEEE WG Meetings</vt:lpstr>
      <vt:lpstr> Draft Agenda</vt:lpstr>
      <vt:lpstr> Draft Agenda</vt:lpstr>
      <vt:lpstr>Approval of Agenda</vt:lpstr>
      <vt:lpstr>Minutes for approval</vt:lpstr>
      <vt:lpstr>Status on 1900.5.1</vt:lpstr>
      <vt:lpstr>Working Schedule for 1900.5.1</vt:lpstr>
      <vt:lpstr>Current Status for 1900.5.2</vt:lpstr>
      <vt:lpstr>Other DySPAN-SC Activities</vt:lpstr>
      <vt:lpstr>Current Status for 1900.5.2</vt:lpstr>
      <vt:lpstr>Current Status for Architecture</vt:lpstr>
      <vt:lpstr>Marketing Inputs</vt:lpstr>
      <vt:lpstr>Meeting Planning</vt:lpstr>
      <vt:lpstr>Current Status for 1900.5 Architecture</vt:lpstr>
      <vt:lpstr>IEEE 1900.5 Meeting 1/9/18 @2:30 PM US ET (UTC-5)</vt:lpstr>
    </vt:vector>
  </TitlesOfParts>
  <Company>BAE Systems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matthew.sherman</dc:creator>
  <cp:lastModifiedBy>Sherman, Matthew J. (US SSA)</cp:lastModifiedBy>
  <cp:revision>341</cp:revision>
  <dcterms:created xsi:type="dcterms:W3CDTF">2013-08-13T02:52:21Z</dcterms:created>
  <dcterms:modified xsi:type="dcterms:W3CDTF">2018-01-02T06:00:21Z</dcterms:modified>
</cp:coreProperties>
</file>