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24"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82" autoAdjust="0"/>
    <p:restoredTop sz="95141" autoAdjust="0"/>
  </p:normalViewPr>
  <p:slideViewPr>
    <p:cSldViewPr>
      <p:cViewPr varScale="1">
        <p:scale>
          <a:sx n="85" d="100"/>
          <a:sy n="85" d="100"/>
        </p:scale>
        <p:origin x="7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a:t>
            </a:fld>
            <a:endParaRPr lang="en-US"/>
          </a:p>
        </p:txBody>
      </p:sp>
    </p:spTree>
    <p:extLst>
      <p:ext uri="{BB962C8B-B14F-4D97-AF65-F5344CB8AC3E}">
        <p14:creationId xmlns:p14="http://schemas.microsoft.com/office/powerpoint/2010/main" val="187777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omniran-19-0025-00-00TG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omniran/dcn/19/omniran-19-0024-00-00TG-april-5th-confcall-minute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7a438c4213805967e1fcbc868fd358a7"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standards.ieee.org/about/policies/bylaws/index.html"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April 26</a:t>
            </a:r>
            <a:r>
              <a:rPr lang="en-US" baseline="30000" dirty="0"/>
              <a:t>th</a:t>
            </a:r>
            <a:r>
              <a:rPr lang="en-US" dirty="0"/>
              <a:t> , 2019 Conference Call</a:t>
            </a:r>
          </a:p>
        </p:txBody>
      </p:sp>
      <p:sp>
        <p:nvSpPr>
          <p:cNvPr id="3" name="Subtitle 2"/>
          <p:cNvSpPr>
            <a:spLocks noGrp="1"/>
          </p:cNvSpPr>
          <p:nvPr>
            <p:ph type="subTitle" idx="1"/>
          </p:nvPr>
        </p:nvSpPr>
        <p:spPr/>
        <p:txBody>
          <a:bodyPr/>
          <a:lstStyle/>
          <a:p>
            <a:r>
              <a:rPr lang="en-US" dirty="0"/>
              <a:t>2019-04-26</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a:bodyPr>
          <a:lstStyle/>
          <a:p>
            <a:r>
              <a:rPr lang="en-US" dirty="0"/>
              <a:t>Minutes</a:t>
            </a:r>
          </a:p>
          <a:p>
            <a:r>
              <a:rPr lang="en-US" dirty="0"/>
              <a:t>Reports</a:t>
            </a:r>
          </a:p>
          <a:p>
            <a:r>
              <a:rPr lang="en-US" dirty="0"/>
              <a:t>P802.1CQ contributions</a:t>
            </a:r>
          </a:p>
          <a:p>
            <a:r>
              <a:rPr lang="en-US" dirty="0"/>
              <a:t>Plan for interim meeting</a:t>
            </a:r>
          </a:p>
          <a:p>
            <a:pPr lvl="1"/>
            <a:r>
              <a:rPr lang="en-US" i="1" dirty="0"/>
              <a:t>Upcoming P802.1CQ conference calls</a:t>
            </a:r>
          </a:p>
          <a:p>
            <a:r>
              <a:rPr lang="en-US" dirty="0"/>
              <a:t>Next meeting</a:t>
            </a:r>
          </a:p>
          <a:p>
            <a:r>
              <a:rPr lang="en-US" dirty="0" err="1"/>
              <a:t>AoB</a:t>
            </a:r>
            <a:endParaRPr lang="en-US" dirty="0"/>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normAutofit fontScale="92500"/>
          </a:bodyPr>
          <a:lstStyle/>
          <a:p>
            <a:r>
              <a:rPr lang="en-US" dirty="0"/>
              <a:t>Minutes</a:t>
            </a:r>
          </a:p>
          <a:p>
            <a:pPr lvl="1"/>
            <a:r>
              <a:rPr lang="en-US" dirty="0">
                <a:hlinkClick r:id="rId2"/>
              </a:rPr>
              <a:t>https://mentor.ieee.org/omniran/dcn/19/omniran-19-0024-00-00TG-april-5th-confcall-minutes.docx</a:t>
            </a:r>
            <a:endParaRPr lang="en-US" dirty="0"/>
          </a:p>
          <a:p>
            <a:pPr lvl="2"/>
            <a:endParaRPr lang="en-US" dirty="0"/>
          </a:p>
          <a:p>
            <a:r>
              <a:rPr lang="en-US" dirty="0"/>
              <a:t>Reports</a:t>
            </a:r>
          </a:p>
          <a:p>
            <a:pPr lvl="1"/>
            <a:r>
              <a:rPr lang="en-US" dirty="0"/>
              <a:t>IETF DHC WG adoption of draft-</a:t>
            </a:r>
            <a:r>
              <a:rPr lang="en-US" dirty="0" err="1"/>
              <a:t>bvtm</a:t>
            </a:r>
            <a:r>
              <a:rPr lang="en-US" dirty="0"/>
              <a:t>-</a:t>
            </a:r>
            <a:r>
              <a:rPr lang="en-US" dirty="0" err="1"/>
              <a:t>dhc</a:t>
            </a:r>
            <a:r>
              <a:rPr lang="en-US" dirty="0"/>
              <a:t>-mac-assign and draft-</a:t>
            </a:r>
            <a:r>
              <a:rPr lang="en-US" dirty="0" err="1"/>
              <a:t>bernardos</a:t>
            </a:r>
            <a:r>
              <a:rPr lang="en-US" dirty="0"/>
              <a:t>-</a:t>
            </a:r>
            <a:r>
              <a:rPr lang="en-US" dirty="0" err="1"/>
              <a:t>dhc</a:t>
            </a:r>
            <a:r>
              <a:rPr lang="en-US" dirty="0"/>
              <a:t>-slap-quadrant</a:t>
            </a:r>
          </a:p>
          <a:p>
            <a:pPr lvl="1"/>
            <a:r>
              <a:rPr lang="en-US" dirty="0"/>
              <a:t>P802.1CF publication editing started</a:t>
            </a:r>
          </a:p>
          <a:p>
            <a:pPr lvl="2"/>
            <a:r>
              <a:rPr lang="en-US" dirty="0"/>
              <a:t>Planned publication date: May 21</a:t>
            </a:r>
            <a:r>
              <a:rPr lang="en-US" baseline="30000" dirty="0"/>
              <a:t>st</a:t>
            </a:r>
            <a:r>
              <a:rPr lang="en-US" dirty="0"/>
              <a:t> </a:t>
            </a:r>
          </a:p>
          <a:p>
            <a:pPr marL="0" indent="0">
              <a:buNone/>
            </a:pPr>
            <a:endParaRPr lang="en-US" dirty="0"/>
          </a:p>
          <a:p>
            <a:pPr marL="0"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295400"/>
            <a:ext cx="8229600" cy="5181600"/>
          </a:xfrm>
        </p:spPr>
        <p:txBody>
          <a:bodyPr>
            <a:normAutofit/>
          </a:bodyPr>
          <a:lstStyle/>
          <a:p>
            <a:r>
              <a:rPr lang="en-US" dirty="0"/>
              <a:t>P802.1CQ contributions</a:t>
            </a:r>
          </a:p>
          <a:p>
            <a:pPr lvl="1"/>
            <a:r>
              <a:rPr lang="en-US" dirty="0"/>
              <a:t>.</a:t>
            </a:r>
          </a:p>
          <a:p>
            <a:pPr lvl="1"/>
            <a:endParaRPr lang="en-US" dirty="0"/>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#4</a:t>
            </a:r>
          </a:p>
        </p:txBody>
      </p:sp>
      <p:sp>
        <p:nvSpPr>
          <p:cNvPr id="3" name="Content Placeholder 2"/>
          <p:cNvSpPr>
            <a:spLocks noGrp="1"/>
          </p:cNvSpPr>
          <p:nvPr>
            <p:ph idx="1"/>
          </p:nvPr>
        </p:nvSpPr>
        <p:spPr>
          <a:xfrm>
            <a:off x="457200" y="1600200"/>
            <a:ext cx="8229600" cy="4876800"/>
          </a:xfrm>
        </p:spPr>
        <p:txBody>
          <a:bodyPr>
            <a:normAutofit/>
          </a:bodyPr>
          <a:lstStyle/>
          <a:p>
            <a:r>
              <a:rPr lang="en-US" dirty="0"/>
              <a:t>Upcoming P802.1CQ conference calls</a:t>
            </a:r>
          </a:p>
          <a:p>
            <a:pPr lvl="1"/>
            <a:endParaRPr lang="en-US" dirty="0"/>
          </a:p>
          <a:p>
            <a:r>
              <a:rPr lang="en-US" dirty="0"/>
              <a:t>Next meeting</a:t>
            </a:r>
          </a:p>
          <a:p>
            <a:pPr lvl="1"/>
            <a:r>
              <a:rPr lang="en-US" dirty="0"/>
              <a:t>.</a:t>
            </a:r>
          </a:p>
          <a:p>
            <a:r>
              <a:rPr lang="en-US" dirty="0"/>
              <a:t>AOB</a:t>
            </a:r>
          </a:p>
          <a:p>
            <a:pPr lvl="1"/>
            <a:r>
              <a:rPr lang="en-US" dirty="0"/>
              <a:t>.</a:t>
            </a:r>
          </a:p>
          <a:p>
            <a:pPr lvl="1"/>
            <a:endParaRPr lang="en-US" dirty="0"/>
          </a:p>
          <a:p>
            <a:pPr marL="0" indent="0">
              <a:buNone/>
            </a:pPr>
            <a:r>
              <a:rPr lang="en-US" dirty="0"/>
              <a:t>Adjourned by chair at ... AM ET.</a:t>
            </a:r>
          </a:p>
        </p:txBody>
      </p:sp>
    </p:spTree>
    <p:extLst>
      <p:ext uri="{BB962C8B-B14F-4D97-AF65-F5344CB8AC3E}">
        <p14:creationId xmlns:p14="http://schemas.microsoft.com/office/powerpoint/2010/main" val="3550042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Friday, April 26th </a:t>
            </a:r>
            <a:r>
              <a:rPr lang="en-US" dirty="0"/>
              <a:t>, 2019 at 09:00-10:30am ET</a:t>
            </a:r>
          </a:p>
          <a:p>
            <a:endParaRPr lang="en-US" dirty="0"/>
          </a:p>
          <a:p>
            <a:r>
              <a:rPr lang="en-US" dirty="0"/>
              <a:t>Join WebEx meeting</a:t>
            </a:r>
          </a:p>
          <a:p>
            <a:pPr lvl="1"/>
            <a:r>
              <a:rPr lang="en-US" dirty="0">
                <a:hlinkClick r:id="rId3"/>
              </a:rPr>
              <a:t>https://nokiameetings.webex.com/nokiameetings/j.php?MTID=m7a438c4213805967e1fcbc868fd358a7</a:t>
            </a:r>
            <a:endParaRPr lang="en-US" dirty="0"/>
          </a:p>
          <a:p>
            <a:pPr lvl="1"/>
            <a:r>
              <a:rPr lang="en-US" dirty="0"/>
              <a:t>Meeting number: 958 522 495  </a:t>
            </a:r>
          </a:p>
          <a:p>
            <a:pPr lvl="1"/>
            <a:r>
              <a:rPr lang="en-US" dirty="0"/>
              <a:t>Meeting password: OmniRAN</a:t>
            </a:r>
          </a:p>
          <a:p>
            <a:pPr lvl="1"/>
            <a:endParaRPr lang="en-US" dirty="0"/>
          </a:p>
          <a:p>
            <a:r>
              <a:rPr lang="en-US" dirty="0"/>
              <a:t>Join by phone </a:t>
            </a:r>
          </a:p>
          <a:p>
            <a:pPr lvl="1"/>
            <a:r>
              <a:rPr lang="en-US" dirty="0"/>
              <a:t>+1 972 445 9814 US Dallas </a:t>
            </a:r>
          </a:p>
          <a:p>
            <a:pPr lvl="1"/>
            <a:r>
              <a:rPr lang="en-US" dirty="0"/>
              <a:t>+44 2036087616 UK London </a:t>
            </a:r>
          </a:p>
          <a:p>
            <a:pPr lvl="1"/>
            <a:r>
              <a:rPr lang="en-US" dirty="0"/>
              <a:t>+86 1084056120, +86 1058965333 China Beijing</a:t>
            </a:r>
          </a:p>
          <a:p>
            <a:pPr lvl="1"/>
            <a:r>
              <a:rPr lang="en-US" dirty="0"/>
              <a:t>Access code: 958 522 495  </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
        <p:nvSpPr>
          <p:cNvPr id="3" name="Rectangle 2">
            <a:extLst>
              <a:ext uri="{FF2B5EF4-FFF2-40B4-BE49-F238E27FC236}">
                <a16:creationId xmlns:a16="http://schemas.microsoft.com/office/drawing/2014/main" id="{B514501E-FFB1-40E4-991C-924835E900F3}"/>
              </a:ext>
            </a:extLst>
          </p:cNvPr>
          <p:cNvSpPr>
            <a:spLocks noChangeArrowheads="1"/>
          </p:cNvSpPr>
          <p:nvPr/>
        </p:nvSpPr>
        <p:spPr bwMode="auto">
          <a:xfrm>
            <a:off x="0" y="105489"/>
            <a:ext cx="21993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Unicode MS"/>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a:bodyPr>
          <a:lstStyle/>
          <a:p>
            <a:r>
              <a:rPr lang="en-US" dirty="0"/>
              <a:t>Minutes</a:t>
            </a:r>
          </a:p>
          <a:p>
            <a:r>
              <a:rPr lang="en-US" dirty="0"/>
              <a:t>Reports</a:t>
            </a:r>
          </a:p>
          <a:p>
            <a:r>
              <a:rPr lang="en-US" dirty="0"/>
              <a:t>P802.1CQ contributions</a:t>
            </a:r>
          </a:p>
          <a:p>
            <a:r>
              <a:rPr lang="en-US" dirty="0"/>
              <a:t>Plan for interim meeting</a:t>
            </a:r>
          </a:p>
          <a:p>
            <a:r>
              <a:rPr lang="en-US" dirty="0"/>
              <a:t>Next meeting</a:t>
            </a:r>
          </a:p>
          <a:p>
            <a:r>
              <a:rPr lang="en-US" dirty="0" err="1"/>
              <a:t>AoB</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a:rPr>
              <a:t>https://standards.ieee.org/about/policies/bylaws/index.html</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a:bodyPr>
          <a:lstStyle/>
          <a:p>
            <a:r>
              <a:rPr lang="en-GB" sz="2400" dirty="0"/>
              <a:t>Call Meeting to Order</a:t>
            </a:r>
          </a:p>
          <a:p>
            <a:pPr lvl="1"/>
            <a:r>
              <a:rPr lang="en-GB" sz="2000" dirty="0"/>
              <a:t>Chair called meeting to order at .. AM ET</a:t>
            </a:r>
          </a:p>
          <a:p>
            <a:r>
              <a:rPr lang="en-GB" sz="2400" dirty="0"/>
              <a:t>Minutes taker:</a:t>
            </a:r>
          </a:p>
          <a:p>
            <a:pPr lvl="1"/>
            <a:r>
              <a:rPr lang="en-GB" sz="2000" dirty="0"/>
              <a:t>.. is taking notes.</a:t>
            </a:r>
          </a:p>
          <a:p>
            <a:r>
              <a:rPr lang="en-GB" sz="2400" dirty="0"/>
              <a:t>Mandatory slides</a:t>
            </a:r>
          </a:p>
          <a:p>
            <a:pPr lvl="1"/>
            <a:r>
              <a:rPr lang="en-GB" sz="2000" dirty="0"/>
              <a:t>Mandatory slides were presented, ..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44583326"/>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solidFill>
                            <a:schemeClr val="tx1"/>
                          </a:solidFill>
                        </a:rPr>
                        <a:t>Name</a:t>
                      </a:r>
                    </a:p>
                  </a:txBody>
                  <a:tcPr/>
                </a:tc>
                <a:tc>
                  <a:txBody>
                    <a:bodyPr/>
                    <a:lstStyle/>
                    <a:p>
                      <a:r>
                        <a:rPr lang="en-US" sz="1400" dirty="0">
                          <a:solidFill>
                            <a:schemeClr val="tx1"/>
                          </a:solidFill>
                        </a:rPr>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bg1">
                              <a:lumMod val="75000"/>
                            </a:schemeClr>
                          </a:solidFill>
                          <a:effectLst/>
                          <a:latin typeface="+mn-lt"/>
                        </a:rPr>
                        <a:t>Antonio de la Oliva</a:t>
                      </a: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bg1">
                              <a:lumMod val="75000"/>
                            </a:schemeClr>
                          </a:solidFill>
                          <a:effectLst/>
                          <a:latin typeface="+mn-lt"/>
                        </a:rPr>
                        <a:t>UC3M</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dirty="0">
                          <a:solidFill>
                            <a:schemeClr val="bg1">
                              <a:lumMod val="75000"/>
                            </a:schemeClr>
                          </a:solidFill>
                          <a:effectLst/>
                          <a:latin typeface="+mn-lt"/>
                        </a:rPr>
                        <a:t>Roger Marks</a:t>
                      </a: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err="1">
                          <a:solidFill>
                            <a:schemeClr val="bg1">
                              <a:lumMod val="75000"/>
                            </a:schemeClr>
                          </a:solidFill>
                          <a:effectLst/>
                          <a:latin typeface="+mn-lt"/>
                        </a:rPr>
                        <a:t>EthAirNet</a:t>
                      </a:r>
                      <a:r>
                        <a:rPr lang="en-US" sz="1400" dirty="0">
                          <a:solidFill>
                            <a:schemeClr val="bg1">
                              <a:lumMod val="75000"/>
                            </a:schemeClr>
                          </a:solidFill>
                          <a:effectLst/>
                          <a:latin typeface="+mn-lt"/>
                        </a:rPr>
                        <a:t> Assoc.</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endParaRPr lang="en-US" sz="1400" dirty="0">
                        <a:solidFill>
                          <a:schemeClr val="bg1">
                            <a:lumMod val="75000"/>
                          </a:schemeClr>
                        </a:solidFill>
                        <a:effectLst/>
                        <a:latin typeface="+mn-lt"/>
                      </a:endParaRPr>
                    </a:p>
                  </a:txBody>
                  <a:tcPr marL="73025" marR="73025" marT="0" marB="0" anchor="ctr"/>
                </a:tc>
                <a:tc>
                  <a:txBody>
                    <a:bodyPr/>
                    <a:lstStyle/>
                    <a:p>
                      <a:pPr algn="just">
                        <a:spcAft>
                          <a:spcPts val="300"/>
                        </a:spcAft>
                      </a:pPr>
                      <a:endParaRPr lang="en-US" sz="1400" dirty="0">
                        <a:solidFill>
                          <a:schemeClr val="bg1">
                            <a:lumMod val="75000"/>
                          </a:schemeClr>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3462</TotalTime>
  <Words>956</Words>
  <Application>Microsoft Office PowerPoint</Application>
  <PresentationFormat>On-screen Show (4:3)</PresentationFormat>
  <Paragraphs>130</Paragraphs>
  <Slides>13</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ＭＳ Ｐゴシック</vt:lpstr>
      <vt:lpstr>Arial</vt:lpstr>
      <vt:lpstr>Arial Unicode MS</vt:lpstr>
      <vt:lpstr>Helvetica</vt:lpstr>
      <vt:lpstr>Times</vt:lpstr>
      <vt:lpstr>Times New Roman</vt:lpstr>
      <vt:lpstr>Template</vt:lpstr>
      <vt:lpstr>IEEE 802.1 OmniRAN TG April 26th , 2019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Business #4</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530</cp:revision>
  <cp:lastPrinted>1998-02-10T13:28:06Z</cp:lastPrinted>
  <dcterms:created xsi:type="dcterms:W3CDTF">2011-12-30T17:06:23Z</dcterms:created>
  <dcterms:modified xsi:type="dcterms:W3CDTF">2019-04-26T06:30:55Z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1aa2129-79ec-42c0-bfac-e5b7a0374572_Enabled">
    <vt:lpwstr>True</vt:lpwstr>
  </property>
  <property fmtid="{D5CDD505-2E9C-101B-9397-08002B2CF9AE}" pid="3" name="MSIP_Label_b1aa2129-79ec-42c0-bfac-e5b7a0374572_SiteId">
    <vt:lpwstr>5d471751-9675-428d-917b-70f44f9630b0</vt:lpwstr>
  </property>
  <property fmtid="{D5CDD505-2E9C-101B-9397-08002B2CF9AE}" pid="4" name="MSIP_Label_b1aa2129-79ec-42c0-bfac-e5b7a0374572_Ref">
    <vt:lpwstr>https://api.informationprotection.azure.com/api/5d471751-9675-428d-917b-70f44f9630b0</vt:lpwstr>
  </property>
  <property fmtid="{D5CDD505-2E9C-101B-9397-08002B2CF9AE}" pid="5" name="MSIP_Label_b1aa2129-79ec-42c0-bfac-e5b7a0374572_Owner">
    <vt:lpwstr>maximilian.riegel@nokia.com</vt:lpwstr>
  </property>
  <property fmtid="{D5CDD505-2E9C-101B-9397-08002B2CF9AE}" pid="6" name="MSIP_Label_b1aa2129-79ec-42c0-bfac-e5b7a0374572_SetDate">
    <vt:lpwstr>2018-04-12T22:20:24.4853183+02:00</vt:lpwstr>
  </property>
  <property fmtid="{D5CDD505-2E9C-101B-9397-08002B2CF9AE}" pid="7" name="MSIP_Label_b1aa2129-79ec-42c0-bfac-e5b7a0374572_Name">
    <vt:lpwstr>Public</vt:lpwstr>
  </property>
  <property fmtid="{D5CDD505-2E9C-101B-9397-08002B2CF9AE}" pid="8" name="MSIP_Label_b1aa2129-79ec-42c0-bfac-e5b7a0374572_Application">
    <vt:lpwstr>Microsoft Azure Information Protection</vt:lpwstr>
  </property>
  <property fmtid="{D5CDD505-2E9C-101B-9397-08002B2CF9AE}" pid="9" name="MSIP_Label_b1aa2129-79ec-42c0-bfac-e5b7a0374572_Extended_MSFT_Method">
    <vt:lpwstr>Manual</vt:lpwstr>
  </property>
  <property fmtid="{D5CDD505-2E9C-101B-9397-08002B2CF9AE}" pid="10" name="Sensitivity">
    <vt:lpwstr>Public</vt:lpwstr>
  </property>
</Properties>
</file>