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9" r:id="rId15"/>
    <p:sldId id="32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113" d="100"/>
          <a:sy n="113" d="100"/>
        </p:scale>
        <p:origin x="10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85067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omniran-19-0006-01-00TG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05-01-00TG-jan-2019-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9/omniran-19-0007-00-CQ00-requirements-from-common-network-operation-principles.docx" TargetMode="External"/><Relationship Id="rId2" Type="http://schemas.openxmlformats.org/officeDocument/2006/relationships/hyperlink" Target="https://mentor.ieee.org/802.11/dcn/19/11-19-0134-02-000m-mac-address-policy-anqp-element.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192858cb96ce87ecd39c37422613084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6</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2019-02-06</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P802.1CF conclusion</a:t>
            </a:r>
          </a:p>
          <a:p>
            <a:r>
              <a:rPr lang="en-US" dirty="0"/>
              <a:t>P802.1CQ contributions</a:t>
            </a:r>
          </a:p>
          <a:p>
            <a:r>
              <a:rPr lang="en-US" dirty="0"/>
              <a:t>Potential new standardization topic for OmniRAN TG</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92500" lnSpcReduction="10000"/>
          </a:bodyPr>
          <a:lstStyle/>
          <a:p>
            <a:r>
              <a:rPr lang="en-US" dirty="0"/>
              <a:t>Minutes</a:t>
            </a:r>
          </a:p>
          <a:p>
            <a:pPr lvl="1"/>
            <a:r>
              <a:rPr lang="en-US" dirty="0">
                <a:hlinkClick r:id="rId2"/>
              </a:rPr>
              <a:t>https://mentor.ieee.org/omniran/dcn/19/omniran-19-0005-01-00TG-jan-2019-f2f-meeting-minutes.docx</a:t>
            </a:r>
            <a:endParaRPr lang="en-US" dirty="0"/>
          </a:p>
          <a:p>
            <a:pPr lvl="2"/>
            <a:r>
              <a:rPr lang="en-US" dirty="0"/>
              <a:t>No comments raised. Will finally be reviewed at the upcoming F2F meeting.</a:t>
            </a:r>
          </a:p>
          <a:p>
            <a:r>
              <a:rPr lang="en-US" dirty="0"/>
              <a:t>Reports</a:t>
            </a:r>
          </a:p>
          <a:p>
            <a:pPr lvl="1"/>
            <a:r>
              <a:rPr lang="en-US" dirty="0"/>
              <a:t>Discussions started about moving to the 802.1 file space on mentor. Details and timeline open. Need for project specific document identifiers (project specific document groups)</a:t>
            </a:r>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fontScale="47500" lnSpcReduction="20000"/>
          </a:bodyPr>
          <a:lstStyle/>
          <a:p>
            <a:r>
              <a:rPr lang="en-US" dirty="0"/>
              <a:t>P802.1CF conclusion</a:t>
            </a:r>
          </a:p>
          <a:p>
            <a:pPr lvl="1"/>
            <a:r>
              <a:rPr lang="en-US" dirty="0"/>
              <a:t>Submission to REVCOM pending.</a:t>
            </a:r>
          </a:p>
          <a:p>
            <a:pPr lvl="2"/>
            <a:r>
              <a:rPr lang="en-US" dirty="0"/>
              <a:t>Deadline: February 8</a:t>
            </a:r>
            <a:r>
              <a:rPr lang="en-US" baseline="30000" dirty="0"/>
              <a:t>th</a:t>
            </a:r>
            <a:r>
              <a:rPr lang="en-US" dirty="0"/>
              <a:t> for March 24</a:t>
            </a:r>
            <a:r>
              <a:rPr lang="en-US" baseline="30000" dirty="0"/>
              <a:t>th</a:t>
            </a:r>
            <a:r>
              <a:rPr lang="en-US" dirty="0"/>
              <a:t> REVCOM meeting.</a:t>
            </a:r>
          </a:p>
          <a:p>
            <a:pPr lvl="1"/>
            <a:r>
              <a:rPr lang="en-US" dirty="0"/>
              <a:t>Roger provided guidance on procedural requirements.</a:t>
            </a:r>
          </a:p>
          <a:p>
            <a:pPr lvl="2"/>
            <a:r>
              <a:rPr lang="en-US" dirty="0"/>
              <a:t>Max will take actions and provide support to Glenn for required note to EC that conditions have been met.</a:t>
            </a:r>
          </a:p>
          <a:p>
            <a:r>
              <a:rPr lang="en-US" dirty="0"/>
              <a:t>P802.1CQ contributions</a:t>
            </a:r>
          </a:p>
          <a:p>
            <a:pPr lvl="1"/>
            <a:r>
              <a:rPr lang="en-US" dirty="0"/>
              <a:t>Antonio reported about preparation of a contribution to 802.11 to amend contribution of Stephen </a:t>
            </a:r>
            <a:r>
              <a:rPr lang="en-US" dirty="0" err="1"/>
              <a:t>Mcann</a:t>
            </a:r>
            <a:endParaRPr lang="en-US" dirty="0"/>
          </a:p>
          <a:p>
            <a:pPr lvl="2"/>
            <a:r>
              <a:rPr lang="en-US" dirty="0">
                <a:hlinkClick r:id="rId2"/>
              </a:rPr>
              <a:t>https://mentor.ieee.org/802.11/dcn/19/11-19-0134-02-000m-mac-address-policy-anqp-element.docx</a:t>
            </a:r>
            <a:endParaRPr lang="en-US" dirty="0"/>
          </a:p>
          <a:p>
            <a:pPr lvl="2"/>
            <a:r>
              <a:rPr lang="en-US" dirty="0"/>
              <a:t>802.11 seems to propose specification text to 802.11 for local address assignment without close cooperation with P802.1CQ. There is need for discussion and closer cooperation to make specifications fitting.</a:t>
            </a:r>
          </a:p>
          <a:p>
            <a:pPr lvl="2"/>
            <a:r>
              <a:rPr lang="en-US" dirty="0"/>
              <a:t>Both contributions will be discussed in upcoming OmniRAN call to determine impact and relation to P802.1CQ.</a:t>
            </a:r>
          </a:p>
          <a:p>
            <a:pPr lvl="1"/>
            <a:r>
              <a:rPr lang="en-US" dirty="0"/>
              <a:t>Max introduced his contribution on requirements for P802.1CQ derived from the WBA liaison on issues caused by randomized MAC addresses</a:t>
            </a:r>
          </a:p>
          <a:p>
            <a:pPr lvl="2"/>
            <a:r>
              <a:rPr lang="en-US" dirty="0">
                <a:hlinkClick r:id="rId3"/>
              </a:rPr>
              <a:t>https://mentor.ieee.org/omniran/dcn/19/omniran-19-0007-00-CQ00-requirements-from-common-network-operation-principles.docx</a:t>
            </a:r>
            <a:endParaRPr lang="en-US" dirty="0"/>
          </a:p>
          <a:p>
            <a:pPr lvl="2"/>
            <a:r>
              <a:rPr lang="en-US" dirty="0"/>
              <a:t>It was pointed out that document should explicitly mention LAAP of P802.1CQ to show that requirements only apply to unicast addresses.</a:t>
            </a:r>
          </a:p>
          <a:p>
            <a:pPr lvl="2"/>
            <a:r>
              <a:rPr lang="en-US" dirty="0"/>
              <a:t>Content of document was generally welcome, and requirement statements may be included in the requirements section of the P802.1CQ specification</a:t>
            </a:r>
          </a:p>
          <a:p>
            <a:pPr lvl="2"/>
            <a:r>
              <a:rPr lang="en-US" dirty="0"/>
              <a:t>Max will provide revised version for further discussions. Finally, the document may represent the view of 802.1 on the issues raised through the WBA liaison letter, as requested by the 802.1 chair in early January.</a:t>
            </a:r>
          </a:p>
          <a:p>
            <a:pPr lvl="1"/>
            <a:r>
              <a:rPr lang="en-US" dirty="0"/>
              <a:t>Roger reported about the ambiguities regarding the use cases for multicast MAC address assignments. It is currently unclear to the group, why multicast MAC address assignment  was included in the PAR.</a:t>
            </a:r>
          </a:p>
          <a:p>
            <a:pPr lvl="2"/>
            <a:r>
              <a:rPr lang="en-US" dirty="0"/>
              <a:t>Multicast MAC addresses are e.g. used for stream identification within Time Sensitive Networking. There is a standard IEEE 1722 for a Transport Protocol for Time-Sensitive Applications in Bridged Local Area Networks, which contains in Annex B the normative specification of a MAC address acquisition protocol.</a:t>
            </a:r>
          </a:p>
          <a:p>
            <a:pPr lvl="2"/>
            <a:r>
              <a:rPr lang="en-US" dirty="0"/>
              <a:t>Agreement that further investigations are necessary to determine whether IEEE 1722 may already contain a solution for multicast address assignment for the intended use cases.</a:t>
            </a:r>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dirty="0"/>
              <a:t>Potential new standardization topic for OmniRAN TG</a:t>
            </a:r>
          </a:p>
          <a:p>
            <a:pPr lvl="1"/>
            <a:r>
              <a:rPr lang="en-US" dirty="0"/>
              <a:t>No contributions received</a:t>
            </a:r>
          </a:p>
          <a:p>
            <a:r>
              <a:rPr lang="en-US" dirty="0"/>
              <a:t>Next meeting</a:t>
            </a:r>
          </a:p>
          <a:p>
            <a:pPr lvl="1"/>
            <a:r>
              <a:rPr lang="en-US" dirty="0"/>
              <a:t>Conference call on February 27</a:t>
            </a:r>
            <a:r>
              <a:rPr lang="en-US" baseline="30000" dirty="0"/>
              <a:t>th</a:t>
            </a:r>
            <a:r>
              <a:rPr lang="en-US" dirty="0"/>
              <a:t>, 0900AM ET</a:t>
            </a:r>
          </a:p>
          <a:p>
            <a:r>
              <a:rPr lang="en-US" dirty="0"/>
              <a:t>AOB</a:t>
            </a:r>
          </a:p>
          <a:p>
            <a:pPr lvl="1"/>
            <a:r>
              <a:rPr lang="en-US" dirty="0"/>
              <a:t>Vancouver F2F planning</a:t>
            </a:r>
          </a:p>
          <a:p>
            <a:pPr lvl="2"/>
            <a:r>
              <a:rPr lang="en-US" dirty="0"/>
              <a:t>See following slides</a:t>
            </a:r>
          </a:p>
          <a:p>
            <a:pPr lvl="2"/>
            <a:r>
              <a:rPr lang="en-US" dirty="0"/>
              <a:t>Chair pointed out that OmniRAN meetings are scheduled on Monday PM1, Tuesday PM1, Wednesday PM1</a:t>
            </a:r>
          </a:p>
          <a:p>
            <a:pPr lvl="2"/>
            <a:r>
              <a:rPr lang="en-US" dirty="0"/>
              <a:t>Session time will mainly used for P802.1CQ</a:t>
            </a:r>
          </a:p>
          <a:p>
            <a:pPr lvl="1"/>
            <a:r>
              <a:rPr lang="en-US" dirty="0"/>
              <a:t>802.1 May 20-24</a:t>
            </a:r>
            <a:r>
              <a:rPr lang="en-US" baseline="30000" dirty="0"/>
              <a:t>th</a:t>
            </a:r>
            <a:r>
              <a:rPr lang="en-US" dirty="0"/>
              <a:t> interim room request</a:t>
            </a:r>
          </a:p>
          <a:p>
            <a:pPr lvl="2"/>
            <a:r>
              <a:rPr lang="en-US" dirty="0"/>
              <a:t>Chair pointed out that there is need to co-locate OmniRAN interim F2F with wireless interim meeting to facilitate alignment between P802.1CQ approaches and P802.11md approaches. Possibility would be to hold May interim at the wireless interim on May 12-17 in Atlanta.</a:t>
            </a:r>
          </a:p>
          <a:p>
            <a:pPr lvl="2"/>
            <a:r>
              <a:rPr lang="en-US" dirty="0"/>
              <a:t>Due to constraints with other meetings, chair would only be available for sessions in Salt Lake City on Wednesday afternoon and Thursday morning. Hao mentioned, that he might not be able to attend an OmniRAN interim meeting on May 12-17 in Atlanta, GA.</a:t>
            </a:r>
          </a:p>
          <a:p>
            <a:pPr marL="0" indent="0">
              <a:buNone/>
            </a:pPr>
            <a:r>
              <a:rPr lang="en-US" dirty="0"/>
              <a:t>Adjourned by chair at 10:04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757459700"/>
              </p:ext>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10269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Wednesday, February 6th </a:t>
            </a:r>
            <a:r>
              <a:rPr lang="en-US" dirty="0"/>
              <a:t>, 2018 at 09:00-10:00am ET</a:t>
            </a:r>
          </a:p>
          <a:p>
            <a:endParaRPr lang="en-US" dirty="0"/>
          </a:p>
          <a:p>
            <a:r>
              <a:rPr lang="en-US" dirty="0"/>
              <a:t>Join WebEx meeting</a:t>
            </a:r>
          </a:p>
          <a:p>
            <a:pPr lvl="1"/>
            <a:r>
              <a:rPr lang="en-US" dirty="0">
                <a:hlinkClick r:id="rId3"/>
              </a:rPr>
              <a:t>https://nokiameetings.webex.com/nokiameetings/j.php?MTID=m192858cb96ce87ecd39c374226130849</a:t>
            </a:r>
            <a:endParaRPr lang="en-US" dirty="0"/>
          </a:p>
          <a:p>
            <a:pPr lvl="1"/>
            <a:r>
              <a:rPr lang="en-US" dirty="0"/>
              <a:t>Meeting number: 148 133 324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148 133 324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lnSpcReduction="10000"/>
          </a:bodyPr>
          <a:lstStyle/>
          <a:p>
            <a:r>
              <a:rPr lang="en-US" dirty="0"/>
              <a:t>Minutes</a:t>
            </a:r>
          </a:p>
          <a:p>
            <a:r>
              <a:rPr lang="en-US" dirty="0"/>
              <a:t>Reports</a:t>
            </a:r>
          </a:p>
          <a:p>
            <a:r>
              <a:rPr lang="en-US" dirty="0"/>
              <a:t>P802.1CF conclusion</a:t>
            </a:r>
          </a:p>
          <a:p>
            <a:r>
              <a:rPr lang="en-US" dirty="0"/>
              <a:t>P802.1CQ contributions</a:t>
            </a:r>
          </a:p>
          <a:p>
            <a:r>
              <a:rPr lang="en-US" dirty="0"/>
              <a:t>Potential new standardization topic for OmniRAN TG</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0900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3126571"/>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3353</TotalTime>
  <Words>1563</Words>
  <Application>Microsoft Office PowerPoint</Application>
  <PresentationFormat>On-screen Show (4:3)</PresentationFormat>
  <Paragraphs>197</Paragraphs>
  <Slides>15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 Unicode MS</vt:lpstr>
      <vt:lpstr>Helvetica</vt:lpstr>
      <vt:lpstr>Times</vt:lpstr>
      <vt:lpstr>Times New Roman</vt:lpstr>
      <vt:lpstr>Template</vt:lpstr>
      <vt:lpstr>IEEE 802.1 OmniRAN TG February 6th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March 2019 Agenda Graphics</vt:lpstr>
      <vt:lpstr>Agenda proposal for March 2019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515</cp:revision>
  <cp:lastPrinted>1998-02-10T13:28:06Z</cp:lastPrinted>
  <dcterms:created xsi:type="dcterms:W3CDTF">2011-12-30T17:06:23Z</dcterms:created>
  <dcterms:modified xsi:type="dcterms:W3CDTF">2019-02-06T17:47:14Z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