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98" r:id="rId3"/>
    <p:sldId id="325" r:id="rId4"/>
    <p:sldId id="326" r:id="rId5"/>
    <p:sldId id="346" r:id="rId6"/>
    <p:sldId id="347" r:id="rId7"/>
    <p:sldId id="348" r:id="rId8"/>
    <p:sldId id="349" r:id="rId9"/>
    <p:sldId id="320" r:id="rId10"/>
    <p:sldId id="331" r:id="rId11"/>
    <p:sldId id="362" r:id="rId12"/>
    <p:sldId id="309" r:id="rId13"/>
    <p:sldId id="332" r:id="rId14"/>
    <p:sldId id="344" r:id="rId15"/>
    <p:sldId id="351" r:id="rId16"/>
    <p:sldId id="345" r:id="rId17"/>
    <p:sldId id="33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44" autoAdjust="0"/>
    <p:restoredTop sz="95643" autoAdjust="0"/>
  </p:normalViewPr>
  <p:slideViewPr>
    <p:cSldViewPr>
      <p:cViewPr varScale="1">
        <p:scale>
          <a:sx n="120" d="100"/>
          <a:sy n="120" d="100"/>
        </p:scale>
        <p:origin x="7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omniran-18-0084-00-00TG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81-00-00TG-sep-25th-confcall-minutes.docx" TargetMode="External"/><Relationship Id="rId2" Type="http://schemas.openxmlformats.org/officeDocument/2006/relationships/hyperlink" Target="https://mentor.ieee.org/omniran/dcn/18/omniran-18-0076-00-00TG-sep-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83-00-00TG-oct-9th-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marriott.com/hotels/travel/bkkqp-bangkok-marriott-marquis-queens-par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2018 F2F Meeting</a:t>
            </a:r>
            <a:br>
              <a:rPr lang="en-US" dirty="0"/>
            </a:br>
            <a:r>
              <a:rPr lang="en-US" dirty="0"/>
              <a:t>Bangkok, Thailand</a:t>
            </a:r>
          </a:p>
        </p:txBody>
      </p:sp>
      <p:sp>
        <p:nvSpPr>
          <p:cNvPr id="3" name="Subtitle 2"/>
          <p:cNvSpPr>
            <a:spLocks noGrp="1"/>
          </p:cNvSpPr>
          <p:nvPr>
            <p:ph type="subTitle" idx="1"/>
          </p:nvPr>
        </p:nvSpPr>
        <p:spPr/>
        <p:txBody>
          <a:bodyPr/>
          <a:lstStyle/>
          <a:p>
            <a:r>
              <a:rPr lang="en-US" dirty="0"/>
              <a:t>2018-10-31</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a:t>
            </a:r>
            <a:endParaRPr lang="en-GB" sz="1600" dirty="0"/>
          </a:p>
          <a:p>
            <a:r>
              <a:rPr lang="en-GB" sz="2400" dirty="0"/>
              <a:t>Minutes taker:</a:t>
            </a:r>
          </a:p>
          <a:p>
            <a:pPr lvl="1"/>
            <a:r>
              <a:rPr lang="en-GB" sz="2000" dirty="0"/>
              <a:t>… volunteered to take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3440800"/>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tx2">
                              <a:lumMod val="20000"/>
                              <a:lumOff val="80000"/>
                            </a:schemeClr>
                          </a:solidFill>
                          <a:effectLst/>
                          <a:latin typeface="+mn-lt"/>
                        </a:rPr>
                        <a:t>Nader Zein</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2">
                              <a:lumMod val="20000"/>
                              <a:lumOff val="80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2">
                              <a:lumMod val="20000"/>
                              <a:lumOff val="80000"/>
                            </a:schemeClr>
                          </a:solidFill>
                          <a:effectLst/>
                          <a:latin typeface="+mn-lt"/>
                        </a:rPr>
                        <a:t>Satoko </a:t>
                      </a:r>
                      <a:r>
                        <a:rPr lang="en-US" sz="1400" dirty="0" err="1">
                          <a:solidFill>
                            <a:schemeClr val="tx2">
                              <a:lumMod val="20000"/>
                              <a:lumOff val="80000"/>
                            </a:schemeClr>
                          </a:solidFill>
                          <a:effectLst/>
                          <a:latin typeface="+mn-lt"/>
                        </a:rPr>
                        <a:t>Icaya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2">
                              <a:lumMod val="20000"/>
                              <a:lumOff val="80000"/>
                            </a:schemeClr>
                          </a:solidFill>
                          <a:effectLst/>
                          <a:latin typeface="+mn-lt"/>
                        </a:rPr>
                        <a:t>Tomoki </a:t>
                      </a:r>
                      <a:r>
                        <a:rPr lang="en-US" sz="1400" dirty="0" err="1">
                          <a:solidFill>
                            <a:schemeClr val="tx2">
                              <a:lumMod val="20000"/>
                              <a:lumOff val="80000"/>
                            </a:schemeClr>
                          </a:solidFill>
                          <a:effectLst/>
                          <a:latin typeface="+mn-lt"/>
                        </a:rPr>
                        <a:t>Ohsawa</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2">
                              <a:lumMod val="20000"/>
                              <a:lumOff val="80000"/>
                            </a:schemeClr>
                          </a:solidFill>
                          <a:effectLst/>
                          <a:latin typeface="+mn-lt"/>
                        </a:rPr>
                        <a:t>Stephen </a:t>
                      </a:r>
                      <a:r>
                        <a:rPr lang="en-US" sz="1400" dirty="0" err="1">
                          <a:solidFill>
                            <a:schemeClr val="tx2">
                              <a:lumMod val="20000"/>
                              <a:lumOff val="80000"/>
                            </a:schemeClr>
                          </a:solidFill>
                          <a:effectLst/>
                          <a:latin typeface="+mn-lt"/>
                        </a:rPr>
                        <a:t>Mccann</a:t>
                      </a: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2">
                              <a:lumMod val="20000"/>
                              <a:lumOff val="80000"/>
                            </a:schemeClr>
                          </a:solidFill>
                          <a:effectLst/>
                          <a:latin typeface="+mn-lt"/>
                        </a:rPr>
                        <a:t>Yoshihisa Kondo</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2">
                              <a:lumMod val="20000"/>
                              <a:lumOff val="80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tx2">
                              <a:lumMod val="20000"/>
                              <a:lumOff val="80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2">
                              <a:lumMod val="20000"/>
                              <a:lumOff val="80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tx2">
                              <a:lumMod val="20000"/>
                              <a:lumOff val="80000"/>
                            </a:schemeClr>
                          </a:solidFill>
                          <a:effectLst/>
                          <a:latin typeface="+mn-lt"/>
                        </a:rPr>
                        <a:t>EthAirNet</a:t>
                      </a:r>
                      <a:r>
                        <a:rPr lang="en-US" sz="1400" dirty="0">
                          <a:solidFill>
                            <a:schemeClr val="tx2">
                              <a:lumMod val="20000"/>
                              <a:lumOff val="80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proceeding and project conclusion</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a:t>
            </a:r>
            <a:r>
              <a:rPr lang="en-US" dirty="0" err="1"/>
              <a:t>OmniRAN</a:t>
            </a:r>
            <a:r>
              <a:rPr lang="en-US" dirty="0"/>
              <a:t>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Result of P802.1CF sponsor ballot recirculation</a:t>
            </a:r>
          </a:p>
          <a:p>
            <a:pPr lvl="1"/>
            <a:r>
              <a:rPr lang="en-US" dirty="0"/>
              <a:t>P802.1CF related motions to EC</a:t>
            </a:r>
          </a:p>
          <a:p>
            <a:pPr lvl="1"/>
            <a:r>
              <a:rPr lang="en-US" dirty="0"/>
              <a:t>Preview of 802.1CQ presentation to 802.11 ARC and 802.15</a:t>
            </a:r>
          </a:p>
          <a:p>
            <a:pPr lvl="1"/>
            <a:r>
              <a:rPr lang="en-US" dirty="0" err="1"/>
              <a:t>Nendica</a:t>
            </a:r>
            <a:r>
              <a:rPr lang="en-US" dirty="0"/>
              <a:t> related contributions review</a:t>
            </a:r>
          </a:p>
          <a:p>
            <a:r>
              <a:rPr lang="en-US" dirty="0"/>
              <a:t>Tue, 13:30 – 15:30</a:t>
            </a:r>
          </a:p>
          <a:p>
            <a:pPr lvl="1"/>
            <a:r>
              <a:rPr lang="en-US" dirty="0"/>
              <a:t>Comment resolution of P802.1CF sponsor ballot recirculation</a:t>
            </a:r>
          </a:p>
          <a:p>
            <a:pPr lvl="1"/>
            <a:r>
              <a:rPr lang="en-US" dirty="0"/>
              <a:t>Plan and motions for proceeding and project conclusion</a:t>
            </a:r>
          </a:p>
          <a:p>
            <a:r>
              <a:rPr lang="en-US" dirty="0"/>
              <a:t>Wed, 13:30 – 15:30</a:t>
            </a:r>
          </a:p>
          <a:p>
            <a:pPr lvl="1"/>
            <a:r>
              <a:rPr lang="en-US" dirty="0"/>
              <a:t>P802.1CQ contributions and discussions</a:t>
            </a:r>
          </a:p>
          <a:p>
            <a:pPr lvl="1"/>
            <a:r>
              <a:rPr lang="en-US" dirty="0"/>
              <a:t>Review of 802.1CQ </a:t>
            </a:r>
            <a:r>
              <a:rPr lang="en-US" dirty="0" err="1"/>
              <a:t>ToC</a:t>
            </a:r>
            <a:endParaRPr lang="en-US" dirty="0"/>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85000" lnSpcReduction="20000"/>
          </a:bodyPr>
          <a:lstStyle/>
          <a:p>
            <a:r>
              <a:rPr lang="en-US" dirty="0"/>
              <a:t>Agenda approval</a:t>
            </a:r>
          </a:p>
          <a:p>
            <a:pPr lvl="1"/>
            <a:r>
              <a:rPr lang="en-US" dirty="0"/>
              <a:t>..</a:t>
            </a:r>
          </a:p>
          <a:p>
            <a:r>
              <a:rPr lang="en-US" dirty="0"/>
              <a:t>Review of minutes</a:t>
            </a:r>
          </a:p>
          <a:p>
            <a:pPr lvl="1"/>
            <a:r>
              <a:rPr lang="en-US" dirty="0">
                <a:hlinkClick r:id="rId2"/>
              </a:rPr>
              <a:t>https://mentor.ieee.org/omniran/dcn/18/omniran-18-0076-00-00TG-sep-2018-f2f-meeting-minutes.docx</a:t>
            </a:r>
            <a:endParaRPr lang="en-US" dirty="0"/>
          </a:p>
          <a:p>
            <a:pPr lvl="1"/>
            <a:r>
              <a:rPr lang="en-US" dirty="0">
                <a:hlinkClick r:id="rId3"/>
              </a:rPr>
              <a:t>https://mentor.ieee.org/omniran/dcn/18/omniran-18-0081-00-00TG-sep-25th-confcall-minutes.docx</a:t>
            </a:r>
            <a:endParaRPr lang="en-US" dirty="0"/>
          </a:p>
          <a:p>
            <a:pPr lvl="1"/>
            <a:r>
              <a:rPr lang="en-US" dirty="0">
                <a:hlinkClick r:id="rId4"/>
              </a:rPr>
              <a:t>https://mentor.ieee.org/omniran/dcn/18/omniran-18-0083-00-00TG-oct-9th-confcall-minutes.docx</a:t>
            </a:r>
            <a:endParaRPr lang="en-US" dirty="0"/>
          </a:p>
          <a:p>
            <a:pPr lvl="2"/>
            <a:r>
              <a:rPr lang="en-US" dirty="0"/>
              <a:t>...</a:t>
            </a:r>
          </a:p>
          <a:p>
            <a:r>
              <a:rPr lang="en-US" dirty="0"/>
              <a:t>Reports</a:t>
            </a:r>
          </a:p>
          <a:p>
            <a:pPr lvl="1"/>
            <a:r>
              <a:rPr lang="en-US" dirty="0"/>
              <a:t>..</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lnSpcReduction="10000"/>
          </a:bodyPr>
          <a:lstStyle/>
          <a:p>
            <a:r>
              <a:rPr lang="en-US" dirty="0"/>
              <a:t>Result of P802.1CF sponsor ballot recirculation</a:t>
            </a:r>
          </a:p>
          <a:p>
            <a:pPr lvl="1"/>
            <a:r>
              <a:rPr lang="en-US" dirty="0"/>
              <a:t>..</a:t>
            </a:r>
          </a:p>
          <a:p>
            <a:r>
              <a:rPr lang="en-US" dirty="0"/>
              <a:t>P802.1CF related motions to EC</a:t>
            </a:r>
          </a:p>
          <a:p>
            <a:pPr lvl="1"/>
            <a:r>
              <a:rPr lang="en-US" dirty="0"/>
              <a:t>..</a:t>
            </a:r>
          </a:p>
          <a:p>
            <a:r>
              <a:rPr lang="en-US" dirty="0"/>
              <a:t>Preview of 802.1CQ presentation to 802.11 ARC and 802.15</a:t>
            </a:r>
          </a:p>
          <a:p>
            <a:pPr lvl="1"/>
            <a:r>
              <a:rPr lang="en-US" dirty="0"/>
              <a:t>..</a:t>
            </a:r>
          </a:p>
          <a:p>
            <a:r>
              <a:rPr lang="en-US" dirty="0" err="1"/>
              <a:t>Nendica</a:t>
            </a:r>
            <a:r>
              <a:rPr lang="en-US" dirty="0"/>
              <a:t> related contributions review</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a:bodyPr>
          <a:lstStyle/>
          <a:p>
            <a:r>
              <a:rPr lang="en-US" dirty="0"/>
              <a:t>Comment resolution of P802.1CF sponsor ballot recirculation</a:t>
            </a:r>
          </a:p>
          <a:p>
            <a:pPr lvl="1"/>
            <a:r>
              <a:rPr lang="en-US" dirty="0"/>
              <a:t>..</a:t>
            </a:r>
          </a:p>
          <a:p>
            <a:r>
              <a:rPr lang="en-US" dirty="0"/>
              <a:t>Plan and motions for proceeding and project conclusion</a:t>
            </a:r>
          </a:p>
          <a:p>
            <a:pPr lvl="1"/>
            <a:r>
              <a:rPr lang="en-US" dirty="0"/>
              <a:t>..</a:t>
            </a:r>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90600"/>
            <a:ext cx="8229600" cy="5715000"/>
          </a:xfrm>
        </p:spPr>
        <p:txBody>
          <a:bodyPr>
            <a:normAutofit/>
          </a:bodyPr>
          <a:lstStyle/>
          <a:p>
            <a:r>
              <a:rPr lang="en-US" dirty="0"/>
              <a:t>P802.1CQ contributions and discussions</a:t>
            </a:r>
          </a:p>
          <a:p>
            <a:r>
              <a:rPr lang="en-US" dirty="0"/>
              <a:t>Review of 802.1CQ </a:t>
            </a:r>
            <a:r>
              <a:rPr lang="en-US" dirty="0" err="1"/>
              <a:t>ToC</a:t>
            </a:r>
            <a:endParaRPr lang="en-US" dirty="0"/>
          </a:p>
          <a:p>
            <a:pPr marL="0" indent="0">
              <a:buNone/>
            </a:pPr>
            <a:endParaRPr lang="en-US" dirty="0"/>
          </a:p>
          <a:p>
            <a:pPr lvl="1"/>
            <a:endParaRPr lang="en-US" dirty="0"/>
          </a:p>
          <a:p>
            <a:r>
              <a:rPr lang="en-US" dirty="0"/>
              <a:t>Discussions about potential future work in </a:t>
            </a:r>
            <a:r>
              <a:rPr lang="en-US" dirty="0" err="1"/>
              <a:t>OmniRAN</a:t>
            </a:r>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fontScale="77500" lnSpcReduction="20000"/>
          </a:bodyPr>
          <a:lstStyle/>
          <a:p>
            <a:r>
              <a:rPr lang="en-US" dirty="0"/>
              <a:t>Motions to 802.1 closing plenary</a:t>
            </a:r>
          </a:p>
          <a:p>
            <a:pPr lvl="1"/>
            <a:r>
              <a:rPr lang="en-US" dirty="0"/>
              <a:t>..</a:t>
            </a:r>
          </a:p>
          <a:p>
            <a:r>
              <a:rPr lang="en-US" dirty="0"/>
              <a:t>Conference calls until Sept 2018 F2F</a:t>
            </a:r>
          </a:p>
          <a:p>
            <a:pPr lvl="1"/>
            <a:r>
              <a:rPr lang="en-US" dirty="0"/>
              <a:t>..</a:t>
            </a:r>
          </a:p>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2018 F2F Meeting</a:t>
            </a:r>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Bangkok Marriott Marquis </a:t>
            </a:r>
            <a:r>
              <a:rPr lang="de-DE" b="1" dirty="0" err="1"/>
              <a:t>Queen’s</a:t>
            </a:r>
            <a:r>
              <a:rPr lang="de-DE" b="1" dirty="0"/>
              <a:t> Park </a:t>
            </a:r>
            <a:endParaRPr lang="de-DE" dirty="0"/>
          </a:p>
          <a:p>
            <a:pPr lvl="2"/>
            <a:r>
              <a:rPr lang="de-DE" i="1" dirty="0"/>
              <a:t>199 </a:t>
            </a:r>
            <a:r>
              <a:rPr lang="de-DE" i="1" dirty="0" err="1"/>
              <a:t>Sukhumvit</a:t>
            </a:r>
            <a:r>
              <a:rPr lang="de-DE" i="1" dirty="0"/>
              <a:t> Soi 22, </a:t>
            </a:r>
            <a:r>
              <a:rPr lang="de-DE" i="1" dirty="0" err="1"/>
              <a:t>Klong</a:t>
            </a:r>
            <a:r>
              <a:rPr lang="de-DE" i="1" dirty="0"/>
              <a:t> Ton, </a:t>
            </a:r>
            <a:r>
              <a:rPr lang="de-DE" i="1" dirty="0" err="1"/>
              <a:t>Klong</a:t>
            </a:r>
            <a:r>
              <a:rPr lang="de-DE" i="1" dirty="0"/>
              <a:t> </a:t>
            </a:r>
            <a:r>
              <a:rPr lang="de-DE" i="1" dirty="0" err="1"/>
              <a:t>Toey</a:t>
            </a:r>
            <a:br>
              <a:rPr lang="de-DE" i="1" dirty="0"/>
            </a:br>
            <a:r>
              <a:rPr lang="de-DE" i="1" dirty="0"/>
              <a:t>Bangkok, 10110 Thailand </a:t>
            </a:r>
          </a:p>
          <a:p>
            <a:pPr lvl="2"/>
            <a:r>
              <a:rPr lang="de-DE" dirty="0">
                <a:hlinkClick r:id="rId2"/>
              </a:rPr>
              <a:t>https://www.marriott.com/hotels/travel/bkkqp-bangkok-marriott-marquis-queens-park/</a:t>
            </a:r>
            <a:endParaRPr lang="de-DE" i="1" dirty="0"/>
          </a:p>
          <a:p>
            <a:pPr lvl="2"/>
            <a:r>
              <a:rPr lang="en-US" dirty="0"/>
              <a:t>Phone: </a:t>
            </a:r>
            <a:r>
              <a:rPr lang="de-DE" dirty="0"/>
              <a:t>+66 2 059 5555 </a:t>
            </a:r>
            <a:endParaRPr lang="en-US" dirty="0"/>
          </a:p>
          <a:p>
            <a:pPr marL="857250" lvl="2" indent="0">
              <a:buNone/>
            </a:pPr>
            <a:endParaRPr lang="en-US" dirty="0"/>
          </a:p>
          <a:p>
            <a:r>
              <a:rPr lang="en-US" dirty="0" err="1"/>
              <a:t>OmniRAN</a:t>
            </a:r>
            <a:r>
              <a:rPr lang="en-US" dirty="0"/>
              <a:t> TG sessions:</a:t>
            </a:r>
          </a:p>
          <a:p>
            <a:pPr lvl="1"/>
            <a:r>
              <a:rPr lang="en-US" dirty="0"/>
              <a:t>Mon, 	Nov 12</a:t>
            </a:r>
            <a:r>
              <a:rPr lang="en-US" baseline="30000" dirty="0"/>
              <a:t>th</a:t>
            </a:r>
            <a:r>
              <a:rPr lang="en-US" dirty="0"/>
              <a:t> ,	13:30-18:00</a:t>
            </a:r>
          </a:p>
          <a:p>
            <a:pPr lvl="2"/>
            <a:r>
              <a:rPr lang="en-US" dirty="0"/>
              <a:t>Meeting room: </a:t>
            </a:r>
          </a:p>
          <a:p>
            <a:pPr lvl="1"/>
            <a:r>
              <a:rPr lang="en-US" dirty="0"/>
              <a:t>Tue, 	Nov 13</a:t>
            </a:r>
            <a:r>
              <a:rPr lang="en-US" baseline="30000" dirty="0"/>
              <a:t>th</a:t>
            </a:r>
            <a:r>
              <a:rPr lang="en-US" dirty="0"/>
              <a:t> , 	13:30-15:30</a:t>
            </a:r>
          </a:p>
          <a:p>
            <a:pPr lvl="2"/>
            <a:r>
              <a:rPr lang="en-US" dirty="0"/>
              <a:t>Meeting room: </a:t>
            </a:r>
          </a:p>
          <a:p>
            <a:pPr lvl="1"/>
            <a:r>
              <a:rPr lang="en-US" dirty="0"/>
              <a:t>Wed,	Nov 14</a:t>
            </a:r>
            <a:r>
              <a:rPr lang="en-US" baseline="30000" dirty="0"/>
              <a:t>th</a:t>
            </a:r>
            <a:r>
              <a:rPr lang="en-US" dirty="0"/>
              <a:t> ,	13:30-15:30</a:t>
            </a:r>
          </a:p>
          <a:p>
            <a:pPr lvl="2"/>
            <a:r>
              <a:rPr lang="en-US" dirty="0"/>
              <a:t>Meeting room: </a:t>
            </a:r>
          </a:p>
          <a:p>
            <a:pPr lvl="1"/>
            <a:r>
              <a:rPr lang="en-US" dirty="0"/>
              <a:t>Thu,	Nov 15</a:t>
            </a:r>
            <a:r>
              <a:rPr lang="en-US" baseline="30000" dirty="0"/>
              <a:t>th</a:t>
            </a:r>
            <a:r>
              <a:rPr lang="en-US" dirty="0"/>
              <a:t> ,	10:30-12:30</a:t>
            </a:r>
          </a:p>
          <a:p>
            <a:pPr lvl="2"/>
            <a:r>
              <a:rPr lang="en-US" dirty="0"/>
              <a:t>Meeting room: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506802969"/>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100" dirty="0"/>
                        <a:t>802.11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910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802.11 ARC</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a:t>(802.1CQ introduction and discussions)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9418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proceeding and project conclusion</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79913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3482</TotalTime>
  <Words>1236</Words>
  <Application>Microsoft Macintosh PowerPoint</Application>
  <PresentationFormat>On-screen Show (4:3)</PresentationFormat>
  <Paragraphs>227</Paragraphs>
  <Slides>17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ＭＳ Ｐゴシック</vt:lpstr>
      <vt:lpstr>Arial</vt:lpstr>
      <vt:lpstr>Helvetica</vt:lpstr>
      <vt:lpstr>Times</vt:lpstr>
      <vt:lpstr>Times New Roman</vt:lpstr>
      <vt:lpstr>Template</vt:lpstr>
      <vt:lpstr>IEEE 802.1 OmniRAN TG November 2018 F2F Meeting Bangkok, Thailand</vt:lpstr>
      <vt:lpstr>November 2018 F2F Meeting</vt:lpstr>
      <vt:lpstr>Nov 2018 Agenda Graphics</vt:lpstr>
      <vt:lpstr>Agenda proposal for November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Nov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421</cp:revision>
  <cp:lastPrinted>1998-02-10T13:28:06Z</cp:lastPrinted>
  <dcterms:created xsi:type="dcterms:W3CDTF">2011-12-30T17:06:23Z</dcterms:created>
  <dcterms:modified xsi:type="dcterms:W3CDTF">2018-11-01T12:13:59Z</dcterms:modified>
</cp:coreProperties>
</file>