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/>
    <p:restoredTop sz="74871"/>
  </p:normalViewPr>
  <p:slideViewPr>
    <p:cSldViewPr snapToGrid="0" snapToObjects="1">
      <p:cViewPr varScale="1">
        <p:scale>
          <a:sx n="68" d="100"/>
          <a:sy n="68" d="100"/>
        </p:scale>
        <p:origin x="19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05D70-C15B-8D4B-92AF-9F901BECBA3A}" type="datetimeFigureOut">
              <a:rPr lang="es-ES" smtClean="0"/>
              <a:t>12/9/18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7032-1316-7249-B307-C64B409028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93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</a:t>
            </a:r>
            <a:r>
              <a:rPr lang="es-ES" dirty="0" err="1"/>
              <a:t>mobility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wired</a:t>
            </a:r>
            <a:r>
              <a:rPr lang="es-ES" dirty="0"/>
              <a:t> </a:t>
            </a:r>
            <a:r>
              <a:rPr lang="es-ES" dirty="0" err="1"/>
              <a:t>devices</a:t>
            </a:r>
            <a:r>
              <a:rPr lang="es-ES" dirty="0"/>
              <a:t>, as </a:t>
            </a:r>
            <a:r>
              <a:rPr lang="es-ES" dirty="0" err="1"/>
              <a:t>long</a:t>
            </a:r>
            <a:r>
              <a:rPr lang="es-ES" dirty="0"/>
              <a:t> as </a:t>
            </a:r>
            <a:r>
              <a:rPr lang="es-ES" dirty="0" err="1"/>
              <a:t>the</a:t>
            </a:r>
            <a:r>
              <a:rPr lang="es-ES" dirty="0"/>
              <a:t> interface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down</a:t>
            </a:r>
            <a:r>
              <a:rPr lang="es-ES" dirty="0"/>
              <a:t>, MAC </a:t>
            </a:r>
            <a:r>
              <a:rPr lang="es-ES" dirty="0" err="1"/>
              <a:t>address</a:t>
            </a:r>
            <a:r>
              <a:rPr lang="es-ES" dirty="0"/>
              <a:t> loses </a:t>
            </a:r>
            <a:r>
              <a:rPr lang="es-ES" dirty="0" err="1"/>
              <a:t>validity</a:t>
            </a:r>
            <a:endParaRPr lang="es-ES" dirty="0"/>
          </a:p>
          <a:p>
            <a:r>
              <a:rPr lang="es-ES" dirty="0"/>
              <a:t>Server ID</a:t>
            </a:r>
          </a:p>
          <a:p>
            <a:r>
              <a:rPr lang="es-ES" dirty="0"/>
              <a:t>Proxy </a:t>
            </a:r>
            <a:r>
              <a:rPr lang="es-ES" dirty="0" err="1"/>
              <a:t>should</a:t>
            </a:r>
            <a:r>
              <a:rPr lang="es-ES" dirty="0"/>
              <a:t> be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verify</a:t>
            </a:r>
            <a:r>
              <a:rPr lang="es-ES" dirty="0"/>
              <a:t> a machine has a MAC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belonging</a:t>
            </a:r>
            <a:r>
              <a:rPr lang="es-ES" dirty="0"/>
              <a:t> to </a:t>
            </a:r>
            <a:r>
              <a:rPr lang="es-ES" dirty="0" err="1"/>
              <a:t>its</a:t>
            </a:r>
            <a:r>
              <a:rPr lang="es-ES" dirty="0"/>
              <a:t> pool in a </a:t>
            </a:r>
            <a:r>
              <a:rPr lang="es-ES" dirty="0" err="1"/>
              <a:t>proactive</a:t>
            </a:r>
            <a:r>
              <a:rPr lang="es-ES" dirty="0"/>
              <a:t> </a:t>
            </a:r>
            <a:r>
              <a:rPr lang="es-ES" dirty="0" err="1"/>
              <a:t>way</a:t>
            </a:r>
            <a:endParaRPr lang="es-ES" dirty="0"/>
          </a:p>
          <a:p>
            <a:r>
              <a:rPr lang="es-ES" dirty="0" err="1"/>
              <a:t>Maybe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</a:t>
            </a:r>
            <a:r>
              <a:rPr lang="es-ES" dirty="0" err="1"/>
              <a:t>protocol</a:t>
            </a:r>
            <a:r>
              <a:rPr lang="es-ES" dirty="0"/>
              <a:t> at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wired</a:t>
            </a:r>
            <a:r>
              <a:rPr lang="es-ES" dirty="0"/>
              <a:t> </a:t>
            </a:r>
            <a:r>
              <a:rPr lang="es-ES" dirty="0" err="1"/>
              <a:t>counterpart</a:t>
            </a:r>
            <a:r>
              <a:rPr lang="es-ES" dirty="0"/>
              <a:t> </a:t>
            </a:r>
            <a:r>
              <a:rPr lang="es-ES" dirty="0" err="1"/>
              <a:t>inside</a:t>
            </a:r>
            <a:r>
              <a:rPr lang="es-ES" dirty="0"/>
              <a:t> PAD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7032-1316-7249-B307-C64B4090289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511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77032-1316-7249-B307-C64B4090289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1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5BF8B-E904-174F-B3BF-1C23ACA02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FADAA-1268-4A48-8FAF-7DC2FF219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CB56D-B06D-0746-ACD2-03620708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C7DDF-D0DD-DF40-BEF2-55DBFCAE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04275-E247-7B45-A84E-A86836A6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19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B84B-6CDA-D542-B58C-77CD1DFB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F7122-EA3B-6040-B33B-6EA9C8B42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9BB1D-615E-BC4E-BA5D-9A1E61B1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EFA7-45FC-3A4E-98B1-16ECD883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B55FA-6DF1-184F-AEA6-6397BB81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58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7A87D-EC78-4B45-B0B4-39964E8C8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5104E-C58E-E24A-9FD1-B3AA87217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B2D4A-0B34-124F-B7A9-35B316A8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740C9-8BD6-0941-919E-A684D9FF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AC75D-03DB-CF46-879C-20B7F787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4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B88B-5F65-4742-8CD8-D0B22A02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3806E-C1EC-2E47-B8C3-77F542038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2618E-4FF1-9749-B6F7-E0395588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4AEC-A74B-6A45-8C47-9A828782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E8D3B-58A8-654D-B7C1-5190EB8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83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392D-3799-5A49-858C-F78E4BB6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8397-A0D6-9546-B9DD-5AFB1B44D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1BD63-0B92-574A-8745-49A606B2E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BA7AA-3DDB-954C-8E9D-2BABFD78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A08C8-8258-2E42-BE55-679AC902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69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9DA1-023B-7B42-B120-B8AC0C13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12B34-8410-F749-815C-114405A06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A81DD-CEC6-5347-8FFF-FDC01881A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62489-7EC7-B14E-865B-C9BE4352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74A53-9944-C541-A990-F253573C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909A9-A0E1-CF47-B582-2E093A8D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56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DA48-81A1-994E-BA05-991692F43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6CD47-0C22-6B4C-BBD2-27EFE5DA3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5CACF-DE51-C049-864A-8F4F9173E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DD6E58-79B9-9D42-B1CA-C3C2D275E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2C677-8A45-CA4D-94A0-9249A51D3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BD59F-4BFC-4B41-B38F-308CEAE0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CF6530-6816-864C-8E56-7612A447A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51FF2-3D4F-BF42-87E9-4CF0399E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01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CC6C-8681-8A47-9364-34D2BB150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C8956-21A5-4D41-8BBA-203C8DE0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4747F-307E-1F4C-A027-A14EF632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828BA-9A48-6741-A74B-ED83AF12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65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5CF36-3AE5-0748-A943-A1316676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25BB1-E493-3544-8B9B-DAD6AD000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279D8-893D-104F-A0AA-FF9F9408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35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9040-88E9-044B-B21B-CA66020C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73752-889D-FC45-B258-A22E9E040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E974B-0740-5A43-9924-8AFF1E546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D27F0-B9A7-2C4F-818B-81F23CBA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8BC98-6AA3-D444-8E4E-9A64DE06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DD0C9-880F-474A-A158-90DB2FC8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12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E9D43-5DFB-0F41-BF52-D1288364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CEDC3-E607-9548-B420-12A6A853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94A47-37EC-A24D-B7CE-0DD11249C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17436-2A77-7C46-A77D-6DBCBF9AF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84586-3C31-7049-97D9-863B97A2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4775A-333C-3447-BEED-0C121CB0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83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B028B-94D3-804C-AA4E-1C215F893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1EE59-A414-CC40-AC26-73483C8C4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19B32-A3A7-5242-82A7-DE5193E2B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27F31-CABF-6045-9260-91FDEFDB768C}" type="datetimeFigureOut">
              <a:rPr lang="es-ES" smtClean="0"/>
              <a:t>12/9/18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9B141-9611-D542-9AC4-8318B9431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54BAE-55B8-1144-A39A-9F4E4F20E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49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579-00-0000-2018-09-liaison-from-wba-re-mac-randomization-impact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CF99-9990-104D-BDA4-A4A7801114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Current</a:t>
            </a:r>
            <a:r>
              <a:rPr lang="es-ES" dirty="0"/>
              <a:t> IEEE 802.1CQ Project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BC250-CEB9-644E-9094-BCFB22417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802.1CQ </a:t>
            </a:r>
            <a:r>
              <a:rPr lang="es-ES" dirty="0" err="1"/>
              <a:t>group</a:t>
            </a:r>
            <a:endParaRPr lang="es-ES" dirty="0"/>
          </a:p>
          <a:p>
            <a:r>
              <a:rPr lang="es-ES" dirty="0" err="1"/>
              <a:t>Latest</a:t>
            </a:r>
            <a:r>
              <a:rPr lang="es-ES" dirty="0"/>
              <a:t> </a:t>
            </a:r>
            <a:r>
              <a:rPr lang="es-ES" dirty="0" err="1"/>
              <a:t>Update</a:t>
            </a:r>
            <a:r>
              <a:rPr lang="es-ES" dirty="0"/>
              <a:t>: 12/09/2018</a:t>
            </a:r>
          </a:p>
        </p:txBody>
      </p:sp>
    </p:spTree>
    <p:extLst>
      <p:ext uri="{BB962C8B-B14F-4D97-AF65-F5344CB8AC3E}">
        <p14:creationId xmlns:p14="http://schemas.microsoft.com/office/powerpoint/2010/main" val="172747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B18A-09EF-FB43-BFA1-9FA7ECB90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Scenarios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8A135-BA01-0E4E-897D-C528BBA7C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/>
              <a:t>Functional</a:t>
            </a:r>
            <a:r>
              <a:rPr lang="es-ES" dirty="0"/>
              <a:t> </a:t>
            </a:r>
            <a:r>
              <a:rPr lang="es-ES" dirty="0" err="1"/>
              <a:t>Scenarios</a:t>
            </a:r>
            <a:endParaRPr lang="es-ES" dirty="0"/>
          </a:p>
          <a:p>
            <a:pPr lvl="1"/>
            <a:r>
              <a:rPr lang="es-ES" dirty="0" err="1"/>
              <a:t>Stateless</a:t>
            </a:r>
            <a:r>
              <a:rPr lang="es-ES" dirty="0"/>
              <a:t>/</a:t>
            </a:r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to </a:t>
            </a:r>
            <a:r>
              <a:rPr lang="es-ES" dirty="0" err="1"/>
              <a:t>End-stations</a:t>
            </a:r>
            <a:endParaRPr lang="es-ES" dirty="0"/>
          </a:p>
          <a:p>
            <a:pPr lvl="2"/>
            <a:r>
              <a:rPr lang="es-ES" dirty="0"/>
              <a:t>802.11 </a:t>
            </a:r>
          </a:p>
          <a:p>
            <a:pPr lvl="2"/>
            <a:r>
              <a:rPr lang="es-ES" dirty="0"/>
              <a:t>802.3</a:t>
            </a:r>
          </a:p>
          <a:p>
            <a:pPr lvl="2"/>
            <a:r>
              <a:rPr lang="es-ES" dirty="0" err="1"/>
              <a:t>VMs</a:t>
            </a:r>
            <a:r>
              <a:rPr lang="es-ES" dirty="0"/>
              <a:t>/</a:t>
            </a:r>
            <a:r>
              <a:rPr lang="es-ES" dirty="0" err="1"/>
              <a:t>Containers</a:t>
            </a:r>
            <a:endParaRPr lang="es-ES" dirty="0"/>
          </a:p>
          <a:p>
            <a:pPr lvl="1"/>
            <a:r>
              <a:rPr lang="es-ES" dirty="0" err="1"/>
              <a:t>Stateless</a:t>
            </a:r>
            <a:r>
              <a:rPr lang="es-ES" dirty="0"/>
              <a:t>/</a:t>
            </a:r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to Bridges/</a:t>
            </a:r>
            <a:r>
              <a:rPr lang="es-ES" dirty="0" err="1"/>
              <a:t>APs</a:t>
            </a:r>
            <a:endParaRPr lang="es-ES" dirty="0"/>
          </a:p>
          <a:p>
            <a:pPr lvl="2"/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groups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endParaRPr lang="es-ES" dirty="0"/>
          </a:p>
          <a:p>
            <a:pPr lvl="1"/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pools of </a:t>
            </a:r>
            <a:r>
              <a:rPr lang="es-ES" dirty="0" err="1"/>
              <a:t>addresses</a:t>
            </a:r>
            <a:r>
              <a:rPr lang="es-ES" dirty="0"/>
              <a:t> to </a:t>
            </a:r>
            <a:r>
              <a:rPr lang="es-ES" dirty="0" err="1"/>
              <a:t>Proxies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Servers</a:t>
            </a:r>
          </a:p>
          <a:p>
            <a:r>
              <a:rPr lang="es-ES" dirty="0"/>
              <a:t>Network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 err="1"/>
              <a:t>Hypervisor</a:t>
            </a:r>
            <a:r>
              <a:rPr lang="es-ES" dirty="0"/>
              <a:t>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 err="1"/>
              <a:t>Container</a:t>
            </a:r>
            <a:r>
              <a:rPr lang="es-ES" dirty="0"/>
              <a:t>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/>
              <a:t>WLAN </a:t>
            </a:r>
            <a:r>
              <a:rPr lang="es-ES" dirty="0" err="1"/>
              <a:t>scenario</a:t>
            </a:r>
            <a:endParaRPr lang="es-ES" dirty="0"/>
          </a:p>
          <a:p>
            <a:endParaRPr lang="es-ES" dirty="0"/>
          </a:p>
          <a:p>
            <a:pPr lvl="1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893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97404-E448-944E-9940-751ADB58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Supported</a:t>
            </a:r>
            <a:r>
              <a:rPr lang="es-ES" dirty="0"/>
              <a:t> </a:t>
            </a:r>
            <a:r>
              <a:rPr lang="es-ES" dirty="0" err="1"/>
              <a:t>functions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F3BF-66A7-0446-9042-99342633F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Complete </a:t>
            </a:r>
            <a:r>
              <a:rPr lang="es-ES" dirty="0" err="1"/>
              <a:t>Stateless</a:t>
            </a:r>
            <a:r>
              <a:rPr lang="es-ES" dirty="0"/>
              <a:t> (</a:t>
            </a:r>
            <a:r>
              <a:rPr lang="es-ES" dirty="0" err="1"/>
              <a:t>advertising+DaD</a:t>
            </a:r>
            <a:r>
              <a:rPr lang="es-ES" dirty="0"/>
              <a:t>)</a:t>
            </a:r>
          </a:p>
          <a:p>
            <a:pPr lvl="1"/>
            <a:r>
              <a:rPr lang="es-ES" dirty="0"/>
              <a:t>Complete and </a:t>
            </a:r>
            <a:r>
              <a:rPr lang="es-ES" dirty="0" err="1"/>
              <a:t>with</a:t>
            </a:r>
            <a:r>
              <a:rPr lang="es-ES" dirty="0"/>
              <a:t> .1CQ </a:t>
            </a:r>
            <a:r>
              <a:rPr lang="es-ES" dirty="0" err="1"/>
              <a:t>defined</a:t>
            </a:r>
            <a:r>
              <a:rPr lang="es-ES" dirty="0"/>
              <a:t> </a:t>
            </a:r>
            <a:r>
              <a:rPr lang="es-ES" dirty="0" err="1"/>
              <a:t>prefix</a:t>
            </a:r>
            <a:r>
              <a:rPr lang="es-ES" dirty="0"/>
              <a:t> (</a:t>
            </a:r>
            <a:r>
              <a:rPr lang="es-ES" dirty="0" err="1"/>
              <a:t>fixed</a:t>
            </a:r>
            <a:r>
              <a:rPr lang="es-ES" dirty="0"/>
              <a:t>)</a:t>
            </a:r>
          </a:p>
          <a:p>
            <a:r>
              <a:rPr lang="es-ES" dirty="0" err="1"/>
              <a:t>Stateless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prefix</a:t>
            </a:r>
            <a:endParaRPr lang="es-ES" dirty="0"/>
          </a:p>
          <a:p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Mobility</a:t>
            </a:r>
            <a:r>
              <a:rPr lang="es-ES" dirty="0"/>
              <a:t> of MAC </a:t>
            </a:r>
            <a:r>
              <a:rPr lang="es-ES" dirty="0" err="1"/>
              <a:t>addresses</a:t>
            </a:r>
            <a:endParaRPr lang="es-ES" dirty="0"/>
          </a:p>
          <a:p>
            <a:pPr lvl="1"/>
            <a:r>
              <a:rPr lang="es-ES" dirty="0" err="1"/>
              <a:t>Reuse</a:t>
            </a:r>
            <a:r>
              <a:rPr lang="es-ES" dirty="0"/>
              <a:t> of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assigned</a:t>
            </a:r>
            <a:r>
              <a:rPr lang="es-ES" dirty="0"/>
              <a:t> MAC </a:t>
            </a:r>
            <a:r>
              <a:rPr lang="es-ES" dirty="0" err="1"/>
              <a:t>address</a:t>
            </a:r>
            <a:r>
              <a:rPr lang="es-ES" dirty="0"/>
              <a:t> at a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point</a:t>
            </a:r>
            <a:r>
              <a:rPr lang="es-ES" dirty="0"/>
              <a:t> of </a:t>
            </a:r>
            <a:r>
              <a:rPr lang="es-ES" dirty="0" err="1"/>
              <a:t>attachment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a </a:t>
            </a:r>
            <a:r>
              <a:rPr lang="es-ES" dirty="0" err="1"/>
              <a:t>different</a:t>
            </a:r>
            <a:r>
              <a:rPr lang="es-ES" dirty="0"/>
              <a:t> Proxy</a:t>
            </a:r>
          </a:p>
          <a:p>
            <a:pPr lvl="1"/>
            <a:r>
              <a:rPr lang="es-ES" dirty="0" err="1"/>
              <a:t>Mechanism</a:t>
            </a:r>
            <a:r>
              <a:rPr lang="es-ES" dirty="0"/>
              <a:t> to </a:t>
            </a:r>
            <a:r>
              <a:rPr lang="es-ES" dirty="0" err="1"/>
              <a:t>detect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are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LAAP </a:t>
            </a:r>
            <a:r>
              <a:rPr lang="es-ES" dirty="0" err="1"/>
              <a:t>domain</a:t>
            </a:r>
            <a:r>
              <a:rPr lang="es-ES" dirty="0"/>
              <a:t> (LAN?)</a:t>
            </a:r>
          </a:p>
          <a:p>
            <a:pPr lvl="1"/>
            <a:r>
              <a:rPr lang="es-ES" dirty="0"/>
              <a:t>(more to be </a:t>
            </a:r>
            <a:r>
              <a:rPr lang="es-ES" dirty="0" err="1"/>
              <a:t>added</a:t>
            </a:r>
            <a:r>
              <a:rPr lang="es-ES" dirty="0"/>
              <a:t>, and </a:t>
            </a:r>
            <a:r>
              <a:rPr lang="es-ES" dirty="0" err="1"/>
              <a:t>way</a:t>
            </a:r>
            <a:r>
              <a:rPr lang="es-ES" dirty="0"/>
              <a:t> more to be </a:t>
            </a:r>
            <a:r>
              <a:rPr lang="es-ES" dirty="0" err="1"/>
              <a:t>discussed</a:t>
            </a:r>
            <a:r>
              <a:rPr lang="es-ES" dirty="0"/>
              <a:t>)</a:t>
            </a:r>
          </a:p>
          <a:p>
            <a:r>
              <a:rPr lang="es-ES" dirty="0"/>
              <a:t>Pre-</a:t>
            </a:r>
            <a:r>
              <a:rPr lang="es-ES" dirty="0" err="1"/>
              <a:t>association</a:t>
            </a:r>
            <a:r>
              <a:rPr lang="es-ES" dirty="0"/>
              <a:t> Discovery in IEEE 802.11</a:t>
            </a:r>
          </a:p>
          <a:p>
            <a:r>
              <a:rPr lang="es-ES" dirty="0"/>
              <a:t>LAAP </a:t>
            </a:r>
            <a:r>
              <a:rPr lang="es-ES" dirty="0" err="1"/>
              <a:t>protocol</a:t>
            </a:r>
            <a:r>
              <a:rPr lang="es-ES" dirty="0"/>
              <a:t> in </a:t>
            </a:r>
            <a:r>
              <a:rPr lang="es-ES" dirty="0" err="1"/>
              <a:t>wired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 (IETF DHCP </a:t>
            </a:r>
            <a:r>
              <a:rPr lang="es-ES" dirty="0" err="1"/>
              <a:t>extension</a:t>
            </a:r>
            <a:r>
              <a:rPr lang="es-ES" dirty="0"/>
              <a:t>)</a:t>
            </a:r>
          </a:p>
          <a:p>
            <a:r>
              <a:rPr lang="es-ES" dirty="0" err="1"/>
              <a:t>DaD</a:t>
            </a:r>
            <a:r>
              <a:rPr lang="es-ES" dirty="0"/>
              <a:t>/Wireless </a:t>
            </a:r>
            <a:r>
              <a:rPr lang="es-ES" dirty="0" err="1"/>
              <a:t>DaD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911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AB6B6-E8D5-C640-B1F0-3B43F14B2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Discussion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proposal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LAAP and .11aq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222D6-2619-B349-B4A2-D3FD71926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Refer</a:t>
            </a:r>
            <a:r>
              <a:rPr lang="es-ES" dirty="0"/>
              <a:t> to </a:t>
            </a:r>
            <a:r>
              <a:rPr lang="es-ES" dirty="0" err="1"/>
              <a:t>latest</a:t>
            </a:r>
            <a:r>
              <a:rPr lang="es-ES" dirty="0"/>
              <a:t> </a:t>
            </a:r>
            <a:r>
              <a:rPr lang="es-ES" dirty="0" err="1"/>
              <a:t>revision</a:t>
            </a:r>
            <a:r>
              <a:rPr lang="es-ES" dirty="0"/>
              <a:t> of omniran-18-0071-00-CQ00</a:t>
            </a:r>
          </a:p>
          <a:p>
            <a:r>
              <a:rPr lang="es-ES" dirty="0"/>
              <a:t>Do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want</a:t>
            </a:r>
            <a:r>
              <a:rPr lang="es-ES" dirty="0"/>
              <a:t> to </a:t>
            </a:r>
            <a:r>
              <a:rPr lang="es-ES" dirty="0" err="1"/>
              <a:t>separate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actual </a:t>
            </a:r>
            <a:r>
              <a:rPr lang="es-ES" dirty="0" err="1"/>
              <a:t>service</a:t>
            </a:r>
            <a:r>
              <a:rPr lang="es-ES" dirty="0"/>
              <a:t> </a:t>
            </a:r>
            <a:r>
              <a:rPr lang="es-ES" dirty="0" err="1"/>
              <a:t>advertise</a:t>
            </a:r>
            <a:r>
              <a:rPr lang="es-ES" dirty="0"/>
              <a:t> and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mandatory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/>
              <a:t>?</a:t>
            </a:r>
            <a:endParaRPr lang="es-ES" dirty="0"/>
          </a:p>
          <a:p>
            <a:r>
              <a:rPr lang="es-ES" dirty="0"/>
              <a:t>Open </a:t>
            </a:r>
            <a:r>
              <a:rPr lang="es-ES" dirty="0" err="1"/>
              <a:t>questions</a:t>
            </a:r>
            <a:r>
              <a:rPr lang="es-ES" dirty="0"/>
              <a:t> to </a:t>
            </a:r>
            <a:r>
              <a:rPr lang="es-ES" dirty="0" err="1"/>
              <a:t>check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.11</a:t>
            </a:r>
          </a:p>
          <a:p>
            <a:pPr lvl="1"/>
            <a:r>
              <a:rPr lang="es-ES" dirty="0" err="1"/>
              <a:t>What</a:t>
            </a:r>
            <a:r>
              <a:rPr lang="es-ES" dirty="0"/>
              <a:t> to do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mandatory</a:t>
            </a:r>
            <a:r>
              <a:rPr lang="es-ES" dirty="0"/>
              <a:t> LAAP </a:t>
            </a:r>
            <a:r>
              <a:rPr lang="es-ES" dirty="0" err="1"/>
              <a:t>needs</a:t>
            </a:r>
            <a:r>
              <a:rPr lang="es-ES" dirty="0"/>
              <a:t> to be </a:t>
            </a:r>
            <a:r>
              <a:rPr lang="es-ES" dirty="0" err="1"/>
              <a:t>enforced</a:t>
            </a:r>
            <a:r>
              <a:rPr lang="es-ES" dirty="0" err="1">
                <a:sym typeface="Wingdings" pitchFamily="2" charset="2"/>
              </a:rPr>
              <a:t>MAC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filtering</a:t>
            </a:r>
            <a:r>
              <a:rPr lang="es-ES" dirty="0">
                <a:sym typeface="Wingdings" pitchFamily="2" charset="2"/>
              </a:rPr>
              <a:t> and </a:t>
            </a:r>
            <a:r>
              <a:rPr lang="es-ES" dirty="0" err="1">
                <a:sym typeface="Wingdings" pitchFamily="2" charset="2"/>
              </a:rPr>
              <a:t>blocking</a:t>
            </a:r>
            <a:r>
              <a:rPr lang="es-ES" dirty="0">
                <a:sym typeface="Wingdings" pitchFamily="2" charset="2"/>
              </a:rPr>
              <a:t> at </a:t>
            </a:r>
            <a:r>
              <a:rPr lang="es-ES" dirty="0" err="1">
                <a:sym typeface="Wingdings" pitchFamily="2" charset="2"/>
              </a:rPr>
              <a:t>the</a:t>
            </a:r>
            <a:r>
              <a:rPr lang="es-ES" dirty="0">
                <a:sym typeface="Wingdings" pitchFamily="2" charset="2"/>
              </a:rPr>
              <a:t> AP</a:t>
            </a:r>
          </a:p>
          <a:p>
            <a:pPr lvl="2"/>
            <a:r>
              <a:rPr lang="es-ES" dirty="0" err="1">
                <a:sym typeface="Wingdings" pitchFamily="2" charset="2"/>
              </a:rPr>
              <a:t>Proposal</a:t>
            </a:r>
            <a:r>
              <a:rPr lang="es-ES" dirty="0">
                <a:sym typeface="Wingdings" pitchFamily="2" charset="2"/>
              </a:rPr>
              <a:t>: </a:t>
            </a:r>
            <a:r>
              <a:rPr lang="es-ES" dirty="0" err="1">
                <a:sym typeface="Wingdings" pitchFamily="2" charset="2"/>
              </a:rPr>
              <a:t>add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informative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annex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about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this</a:t>
            </a:r>
            <a:endParaRPr lang="es-ES" dirty="0">
              <a:sym typeface="Wingdings" pitchFamily="2" charset="2"/>
            </a:endParaRPr>
          </a:p>
          <a:p>
            <a:pPr lvl="2"/>
            <a:r>
              <a:rPr lang="es-ES" dirty="0" err="1">
                <a:sym typeface="Wingdings" pitchFamily="2" charset="2"/>
              </a:rPr>
              <a:t>What</a:t>
            </a:r>
            <a:r>
              <a:rPr lang="es-ES" dirty="0">
                <a:sym typeface="Wingdings" pitchFamily="2" charset="2"/>
              </a:rPr>
              <a:t> do </a:t>
            </a:r>
            <a:r>
              <a:rPr lang="es-ES" dirty="0" err="1">
                <a:sym typeface="Wingdings" pitchFamily="2" charset="2"/>
              </a:rPr>
              <a:t>we</a:t>
            </a:r>
            <a:r>
              <a:rPr lang="es-ES" dirty="0">
                <a:sym typeface="Wingdings" pitchFamily="2" charset="2"/>
              </a:rPr>
              <a:t> do </a:t>
            </a:r>
            <a:r>
              <a:rPr lang="es-ES" dirty="0" err="1">
                <a:sym typeface="Wingdings" pitchFamily="2" charset="2"/>
              </a:rPr>
              <a:t>with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legacy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STAs</a:t>
            </a:r>
            <a:endParaRPr lang="es-ES" dirty="0">
              <a:sym typeface="Wingdings" pitchFamily="2" charset="2"/>
            </a:endParaRPr>
          </a:p>
          <a:p>
            <a:pPr lvl="1"/>
            <a:r>
              <a:rPr lang="es-ES" dirty="0" err="1">
                <a:sym typeface="Wingdings" pitchFamily="2" charset="2"/>
              </a:rPr>
              <a:t>Posibility</a:t>
            </a:r>
            <a:r>
              <a:rPr lang="es-ES" dirty="0">
                <a:sym typeface="Wingdings" pitchFamily="2" charset="2"/>
              </a:rPr>
              <a:t> of </a:t>
            </a:r>
            <a:r>
              <a:rPr lang="es-ES" dirty="0" err="1">
                <a:sym typeface="Wingdings" pitchFamily="2" charset="2"/>
              </a:rPr>
              <a:t>using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different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protocols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different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than</a:t>
            </a:r>
            <a:r>
              <a:rPr lang="es-ES" dirty="0">
                <a:sym typeface="Wingdings" pitchFamily="2" charset="2"/>
              </a:rPr>
              <a:t> ANQP</a:t>
            </a:r>
          </a:p>
          <a:p>
            <a:pPr lvl="1"/>
            <a:r>
              <a:rPr lang="es-ES" dirty="0" err="1">
                <a:sym typeface="Wingdings" pitchFamily="2" charset="2"/>
              </a:rPr>
              <a:t>What</a:t>
            </a:r>
            <a:r>
              <a:rPr lang="es-ES" dirty="0">
                <a:sym typeface="Wingdings" pitchFamily="2" charset="2"/>
              </a:rPr>
              <a:t> are </a:t>
            </a:r>
            <a:r>
              <a:rPr lang="es-ES" dirty="0" err="1">
                <a:sym typeface="Wingdings" pitchFamily="2" charset="2"/>
              </a:rPr>
              <a:t>the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src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addresses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used</a:t>
            </a:r>
            <a:r>
              <a:rPr lang="es-ES" dirty="0">
                <a:sym typeface="Wingdings" pitchFamily="2" charset="2"/>
              </a:rPr>
              <a:t> in GAS? </a:t>
            </a:r>
            <a:r>
              <a:rPr lang="es-ES" dirty="0" err="1">
                <a:sym typeface="Wingdings" pitchFamily="2" charset="2"/>
              </a:rPr>
              <a:t>Randomize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address</a:t>
            </a:r>
            <a:r>
              <a:rPr lang="es-ES" dirty="0">
                <a:sym typeface="Wingdings" pitchFamily="2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2110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3942-2D2D-8B42-9AEE-3779C934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Discussion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Protocol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BC05-2466-4E46-9935-3F49DE14B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ym typeface="Wingdings" pitchFamily="2" charset="2"/>
              </a:rPr>
              <a:t>Security </a:t>
            </a:r>
            <a:r>
              <a:rPr lang="es-ES" dirty="0" err="1">
                <a:sym typeface="Wingdings" pitchFamily="2" charset="2"/>
              </a:rPr>
              <a:t>considerations</a:t>
            </a:r>
            <a:r>
              <a:rPr lang="es-ES" dirty="0">
                <a:sym typeface="Wingdings" pitchFamily="2" charset="2"/>
              </a:rPr>
              <a:t>: </a:t>
            </a:r>
            <a:r>
              <a:rPr lang="es-ES" dirty="0" err="1">
                <a:sym typeface="Wingdings" pitchFamily="2" charset="2"/>
              </a:rPr>
              <a:t>shall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we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add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an</a:t>
            </a:r>
            <a:r>
              <a:rPr lang="es-ES" dirty="0">
                <a:sym typeface="Wingdings" pitchFamily="2" charset="2"/>
              </a:rPr>
              <a:t> ID and </a:t>
            </a:r>
            <a:r>
              <a:rPr lang="es-ES" dirty="0" err="1">
                <a:sym typeface="Wingdings" pitchFamily="2" charset="2"/>
              </a:rPr>
              <a:t>how</a:t>
            </a:r>
            <a:r>
              <a:rPr lang="es-ES" dirty="0">
                <a:sym typeface="Wingdings" pitchFamily="2" charset="2"/>
              </a:rPr>
              <a:t> do </a:t>
            </a:r>
            <a:r>
              <a:rPr lang="es-ES" dirty="0" err="1">
                <a:sym typeface="Wingdings" pitchFamily="2" charset="2"/>
              </a:rPr>
              <a:t>we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protect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from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man</a:t>
            </a:r>
            <a:r>
              <a:rPr lang="es-ES" dirty="0">
                <a:sym typeface="Wingdings" pitchFamily="2" charset="2"/>
              </a:rPr>
              <a:t> in </a:t>
            </a:r>
            <a:r>
              <a:rPr lang="es-ES" dirty="0" err="1">
                <a:sym typeface="Wingdings" pitchFamily="2" charset="2"/>
              </a:rPr>
              <a:t>the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middle</a:t>
            </a:r>
            <a:r>
              <a:rPr lang="es-ES" dirty="0">
                <a:sym typeface="Wingdings" pitchFamily="2" charset="2"/>
              </a:rPr>
              <a:t>.</a:t>
            </a:r>
          </a:p>
          <a:p>
            <a:pPr lvl="1"/>
            <a:r>
              <a:rPr lang="es-ES" dirty="0" err="1">
                <a:sym typeface="Wingdings" pitchFamily="2" charset="2"/>
              </a:rPr>
              <a:t>Possibly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related</a:t>
            </a:r>
            <a:r>
              <a:rPr lang="es-ES" dirty="0">
                <a:sym typeface="Wingdings" pitchFamily="2" charset="2"/>
              </a:rPr>
              <a:t> to liaison </a:t>
            </a:r>
            <a:r>
              <a:rPr lang="es-ES" dirty="0" err="1">
                <a:sym typeface="Wingdings" pitchFamily="2" charset="2"/>
              </a:rPr>
              <a:t>regarding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randomization</a:t>
            </a:r>
            <a:r>
              <a:rPr lang="es-ES" dirty="0">
                <a:sym typeface="Wingdings" pitchFamily="2" charset="2"/>
              </a:rPr>
              <a:t> of </a:t>
            </a:r>
            <a:r>
              <a:rPr lang="es-ES" dirty="0" err="1">
                <a:sym typeface="Wingdings" pitchFamily="2" charset="2"/>
              </a:rPr>
              <a:t>addresses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from</a:t>
            </a:r>
            <a:r>
              <a:rPr lang="es-ES" dirty="0">
                <a:sym typeface="Wingdings" pitchFamily="2" charset="2"/>
              </a:rPr>
              <a:t> WBA (</a:t>
            </a:r>
            <a:r>
              <a:rPr lang="es-ES" dirty="0">
                <a:hlinkClick r:id="rId3"/>
              </a:rPr>
              <a:t>https://mentor.ieee.org/802.11/dcn/18/11-18-1579-00-0000-2018-09-liaison-from-wba-re-mac-randomization-impacts.docx</a:t>
            </a:r>
            <a:r>
              <a:rPr lang="es-ES" dirty="0">
                <a:sym typeface="Wingdings" pitchFamily="2" charset="2"/>
              </a:rPr>
              <a:t>)</a:t>
            </a:r>
          </a:p>
          <a:p>
            <a:r>
              <a:rPr lang="es-ES" dirty="0" err="1">
                <a:sym typeface="Wingdings" pitchFamily="2" charset="2"/>
              </a:rPr>
              <a:t>DoS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attacks</a:t>
            </a:r>
            <a:r>
              <a:rPr lang="es-ES" dirty="0">
                <a:sym typeface="Wingdings" pitchFamily="2" charset="2"/>
              </a:rPr>
              <a:t>, </a:t>
            </a:r>
            <a:r>
              <a:rPr lang="es-ES" dirty="0" err="1">
                <a:sym typeface="Wingdings" pitchFamily="2" charset="2"/>
              </a:rPr>
              <a:t>consider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adding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considerations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about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rate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err="1">
                <a:sym typeface="Wingdings" pitchFamily="2" charset="2"/>
              </a:rPr>
              <a:t>limiting</a:t>
            </a:r>
            <a:endParaRPr lang="es-E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4799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1EAD-1D20-D144-AB10-CEF12172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Next</a:t>
            </a:r>
            <a:r>
              <a:rPr lang="es-ES" dirty="0"/>
              <a:t> </a:t>
            </a:r>
            <a:r>
              <a:rPr lang="es-ES" dirty="0" err="1"/>
              <a:t>Steps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E88FB-C438-0642-8BFB-23C82E4E4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As per </a:t>
            </a:r>
            <a:r>
              <a:rPr lang="es-ES" dirty="0" err="1"/>
              <a:t>September</a:t>
            </a:r>
            <a:r>
              <a:rPr lang="es-ES" dirty="0"/>
              <a:t> 2018:</a:t>
            </a:r>
          </a:p>
          <a:p>
            <a:pPr lvl="1"/>
            <a:r>
              <a:rPr lang="es-ES" dirty="0" err="1"/>
              <a:t>Next</a:t>
            </a:r>
            <a:r>
              <a:rPr lang="es-ES" dirty="0"/>
              <a:t> </a:t>
            </a:r>
            <a:r>
              <a:rPr lang="es-ES" dirty="0" err="1"/>
              <a:t>step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to </a:t>
            </a:r>
            <a:r>
              <a:rPr lang="es-ES" dirty="0" err="1"/>
              <a:t>discuss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.11aq (25th of </a:t>
            </a:r>
            <a:r>
              <a:rPr lang="es-ES" dirty="0" err="1"/>
              <a:t>September</a:t>
            </a:r>
            <a:r>
              <a:rPr lang="es-ES" dirty="0"/>
              <a:t> AC)</a:t>
            </a:r>
          </a:p>
          <a:p>
            <a:pPr lvl="1"/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proposal</a:t>
            </a:r>
            <a:r>
              <a:rPr lang="es-ES" dirty="0"/>
              <a:t> at .11 </a:t>
            </a:r>
            <a:r>
              <a:rPr lang="es-ES" dirty="0" err="1"/>
              <a:t>architecture</a:t>
            </a:r>
            <a:r>
              <a:rPr lang="es-ES" dirty="0"/>
              <a:t> meeting</a:t>
            </a:r>
          </a:p>
          <a:p>
            <a:pPr lvl="1"/>
            <a:r>
              <a:rPr lang="es-ES" dirty="0" err="1"/>
              <a:t>Possibly</a:t>
            </a:r>
            <a:r>
              <a:rPr lang="es-ES" dirty="0"/>
              <a:t> </a:t>
            </a:r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.15 WNG, to </a:t>
            </a:r>
            <a:r>
              <a:rPr lang="es-ES" dirty="0" err="1"/>
              <a:t>gather</a:t>
            </a:r>
            <a:r>
              <a:rPr lang="es-ES" dirty="0"/>
              <a:t> </a:t>
            </a:r>
            <a:r>
              <a:rPr lang="es-ES" dirty="0" err="1"/>
              <a:t>attention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.15 </a:t>
            </a:r>
            <a:r>
              <a:rPr lang="es-ES" dirty="0" err="1"/>
              <a:t>groups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018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395</Words>
  <Application>Microsoft Macintosh PowerPoint</Application>
  <PresentationFormat>Widescreen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Current IEEE 802.1CQ Project status</vt:lpstr>
      <vt:lpstr>Scenarios</vt:lpstr>
      <vt:lpstr>Supported functions</vt:lpstr>
      <vt:lpstr>Discussion on proposal for LAAP and .11aq</vt:lpstr>
      <vt:lpstr>Discussion on the Protocol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de la Oliva</dc:creator>
  <cp:lastModifiedBy>Antonio de la Oliva</cp:lastModifiedBy>
  <cp:revision>13</cp:revision>
  <dcterms:created xsi:type="dcterms:W3CDTF">2018-07-10T22:26:10Z</dcterms:created>
  <dcterms:modified xsi:type="dcterms:W3CDTF">2018-09-12T14:04:36Z</dcterms:modified>
</cp:coreProperties>
</file>