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8" r:id="rId2"/>
    <p:sldId id="500" r:id="rId3"/>
    <p:sldId id="523" r:id="rId4"/>
    <p:sldId id="285" r:id="rId5"/>
    <p:sldId id="486" r:id="rId6"/>
    <p:sldId id="1887" r:id="rId7"/>
    <p:sldId id="475" r:id="rId8"/>
    <p:sldId id="1898" r:id="rId9"/>
    <p:sldId id="1885" r:id="rId10"/>
    <p:sldId id="1886" r:id="rId11"/>
    <p:sldId id="391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486"/>
            <p14:sldId id="1887"/>
            <p14:sldId id="475"/>
            <p14:sldId id="1898"/>
            <p14:sldId id="1885"/>
            <p14:sldId id="1886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8" autoAdjust="0"/>
    <p:restoredTop sz="94099" autoAdjust="0"/>
  </p:normalViewPr>
  <p:slideViewPr>
    <p:cSldViewPr>
      <p:cViewPr>
        <p:scale>
          <a:sx n="87" d="100"/>
          <a:sy n="87" d="100"/>
        </p:scale>
        <p:origin x="504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802.24-23-0027r0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3/24-23-0007-03-0000-afv-white-paper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.webex.com/epri/j.php?MTID=m5ca7d23a458e8c55b53a40fe547c9147" TargetMode="External"/><Relationship Id="rId2" Type="http://schemas.openxmlformats.org/officeDocument/2006/relationships/hyperlink" Target="https://cvent.me/EooyV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file/Polls/24-23-0012-01-0000-ieee-802-networks-for-vertical-applications-PDF%20of%2024-23-0020-00-for-commen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file/Polls/24-23-0011-02-0000-low-latency-communication-white-paper-PDF%20of%2024-23-0010-04-for-commen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endParaRPr lang="en-US" dirty="0"/>
          </a:p>
          <a:p>
            <a:r>
              <a:rPr lang="en-US" dirty="0"/>
              <a:t>September 2023 Wireless Interim Meeting</a:t>
            </a:r>
          </a:p>
          <a:p>
            <a:r>
              <a:rPr lang="en-US" dirty="0"/>
              <a:t>Atlanta, GA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7810-54EE-142D-AA9A-A4744CDE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20870-9BD7-E889-B7E5-061EA43C5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Draft white paper  </a:t>
            </a:r>
            <a:r>
              <a:rPr lang="en-US" dirty="0">
                <a:hlinkClick r:id="rId2"/>
              </a:rPr>
              <a:t>802.24-23-0007r3</a:t>
            </a:r>
            <a:r>
              <a:rPr lang="en-US" dirty="0"/>
              <a:t>   </a:t>
            </a:r>
          </a:p>
          <a:p>
            <a:endParaRPr lang="en-US" dirty="0"/>
          </a:p>
          <a:p>
            <a:r>
              <a:rPr lang="en-US" dirty="0"/>
              <a:t>Notes: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710D9-6CE2-E2AD-FF0E-74BD51F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8213C-8592-06C4-B942-BF5C93FA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426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439400" cy="48312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Tim: Send LL and 802 White Papers to IEEE Editors</a:t>
            </a:r>
          </a:p>
          <a:p>
            <a:pPr lvl="1"/>
            <a:r>
              <a:rPr lang="en-US" dirty="0"/>
              <a:t>Ben: Engage more people on IoT White Paper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November 2023  Oahu, Hawaii, USA  Plenary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January 2024, Panama</a:t>
            </a:r>
          </a:p>
          <a:p>
            <a:endParaRPr lang="en-US" dirty="0"/>
          </a:p>
          <a:p>
            <a:r>
              <a:rPr lang="en-US" dirty="0"/>
              <a:t>Adjourn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25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September Interim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Registration</a:t>
            </a:r>
            <a:r>
              <a:rPr lang="en-US" sz="2000" dirty="0"/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Sept 12, 2023, PM2   4PM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Sept 13, 2023, PM2  4PM</a:t>
            </a:r>
          </a:p>
          <a:p>
            <a:r>
              <a:rPr lang="en-US" sz="2400" dirty="0">
                <a:latin typeface="Arial" panose="020B0604020202020204" pitchFamily="34" charset="0"/>
              </a:rPr>
              <a:t>Accredited Hybrid Meeting with Remote Participation</a:t>
            </a:r>
            <a:endParaRPr lang="en-US" sz="24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419600"/>
          </a:xfrm>
        </p:spPr>
        <p:txBody>
          <a:bodyPr>
            <a:normAutofit fontScale="85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"IEEE 802 Solutions for Vertical Applications" White Paper Comment Review 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Low Latency White Paper  - Comment Review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  <a:p>
            <a:pPr fontAlgn="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69" y="1828800"/>
            <a:ext cx="10363200" cy="4419600"/>
          </a:xfrm>
        </p:spPr>
        <p:txBody>
          <a:bodyPr>
            <a:normAutofit/>
          </a:bodyPr>
          <a:lstStyle/>
          <a:p>
            <a:r>
              <a:rPr lang="en-US" dirty="0"/>
              <a:t>Document out for comment by </a:t>
            </a:r>
            <a:r>
              <a:rPr lang="en-US" dirty="0" err="1"/>
              <a:t>ePoll</a:t>
            </a:r>
            <a:r>
              <a:rPr lang="en-US" dirty="0"/>
              <a:t> with other WGs:</a:t>
            </a:r>
          </a:p>
          <a:p>
            <a:pPr lvl="1"/>
            <a:r>
              <a:rPr lang="en-US" dirty="0">
                <a:hlinkClick r:id="rId2"/>
              </a:rPr>
              <a:t>24-23-0012-01-0000-ieee-802-networks-for-vertical-applications-PDF of 24-23-0020-00-for-comment.pdf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Merge in Glossary created by Ann Krieger.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51B59-EEAA-21F7-2338-0DBCFD59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D32C0-06C1-CEEA-89E9-26DFCAF3E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Comment Review spreadsheet (for September):</a:t>
            </a:r>
          </a:p>
          <a:p>
            <a:endParaRPr lang="en-US" dirty="0"/>
          </a:p>
          <a:p>
            <a:r>
              <a:rPr lang="en-US" dirty="0"/>
              <a:t>No Comments, </a:t>
            </a:r>
          </a:p>
          <a:p>
            <a:r>
              <a:rPr lang="en-US" dirty="0"/>
              <a:t>Final version in 24-23-0020-01-0000-ieee-802-networks-for-vertical-applications-word-for-comment.docx</a:t>
            </a:r>
          </a:p>
          <a:p>
            <a:endParaRPr lang="en-US" dirty="0"/>
          </a:p>
          <a:p>
            <a:r>
              <a:rPr lang="en-US" dirty="0"/>
              <a:t>Send to editor in 2 weeks to give any comments a chance to arrive by email.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71AA0-C037-3914-9A72-D368CF5E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0700E-AC40-5105-1F38-8F409E8A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84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Finalize and move into IEEE Editors</a:t>
            </a:r>
          </a:p>
          <a:p>
            <a:r>
              <a:rPr lang="en-US" dirty="0"/>
              <a:t>Comment Collection Initiated</a:t>
            </a:r>
          </a:p>
          <a:p>
            <a:pPr lvl="1"/>
            <a:r>
              <a:rPr lang="en-US" dirty="0" err="1"/>
              <a:t>ePoll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24-23-0011-02-0000-low-latency-communication-white-paper-PDF of 24-23-0010-04-for-comment.pdf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Merge in Glossary created by Ann Krieger.</a:t>
            </a:r>
          </a:p>
          <a:p>
            <a:pPr lvl="1"/>
            <a:r>
              <a:rPr lang="en-US" dirty="0"/>
              <a:t>24-23-0010-05-0000-low-latency-communication-white-paper-word-for-comment</a:t>
            </a:r>
          </a:p>
          <a:p>
            <a:pPr lvl="1"/>
            <a:r>
              <a:rPr lang="en-US" dirty="0"/>
              <a:t>Comment resolution in 24-23-0024-00-0000-vert-applications-glossary.docx</a:t>
            </a:r>
          </a:p>
          <a:p>
            <a:r>
              <a:rPr lang="en-US" dirty="0"/>
              <a:t>Pick up Section 4 on Wednesday</a:t>
            </a:r>
          </a:p>
          <a:p>
            <a:pPr lvl="1"/>
            <a:r>
              <a:rPr lang="en-US" dirty="0"/>
              <a:t>24-23-0010-06-0000-low-latency-communication-white-paper-word-for-comment</a:t>
            </a:r>
          </a:p>
          <a:p>
            <a:pPr lvl="1"/>
            <a:r>
              <a:rPr lang="en-US" dirty="0"/>
              <a:t>Comment resolution in 24-23-0024-01-0000-vert-applications-glossary.docx</a:t>
            </a:r>
          </a:p>
          <a:p>
            <a:pPr lvl="1"/>
            <a:endParaRPr lang="en-US" dirty="0"/>
          </a:p>
          <a:p>
            <a:r>
              <a:rPr lang="en-US" dirty="0"/>
              <a:t>Next Step forward to IEEE editors for formatting.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4B35-BC5A-24B1-B83D-2FE197BD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F6D2-A283-FFA1-BE9A-D3F5D79A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WP draft 24-22-11r2 Alan Berkema</a:t>
            </a:r>
          </a:p>
          <a:p>
            <a:r>
              <a:rPr lang="en-US" dirty="0"/>
              <a:t>SPE (Chris </a:t>
            </a:r>
            <a:r>
              <a:rPr lang="en-US" dirty="0" err="1"/>
              <a:t>DiMinico</a:t>
            </a:r>
            <a:r>
              <a:rPr lang="en-US" dirty="0"/>
              <a:t>) 24-23-0013-00-IoTg-802-24-2-iot-10base-t1l-spe-switches-and-adapters.pdf</a:t>
            </a:r>
          </a:p>
          <a:p>
            <a:r>
              <a:rPr lang="en-US" dirty="0"/>
              <a:t>New draft from Ben and Allan (maybe an outline?)</a:t>
            </a:r>
          </a:p>
          <a:p>
            <a:endParaRPr lang="en-US" dirty="0"/>
          </a:p>
          <a:p>
            <a:r>
              <a:rPr lang="en-US" dirty="0"/>
              <a:t>Need to refine the wireless standards aspects of IoT.</a:t>
            </a:r>
          </a:p>
          <a:p>
            <a:pPr lvl="1"/>
            <a:r>
              <a:rPr lang="en-US" dirty="0"/>
              <a:t>Bring in Wi-SUN, WFA/802.11ah, Matter/Thread, Building control,  UWB Alliance,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B950C-8079-E2C2-FF20-2CD1C6F0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6D5E9-E3DC-D1C1-F85D-1FD9DAF3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33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Types of AFV sites:  residential, commercial vehicle depot, public transport site, long haul freight transportation.  (Public parking facilities)</a:t>
            </a:r>
          </a:p>
          <a:p>
            <a:r>
              <a:rPr lang="en-US" dirty="0"/>
              <a:t>Long dwell / short dwell  </a:t>
            </a:r>
          </a:p>
          <a:p>
            <a:r>
              <a:rPr lang="en-US" dirty="0"/>
              <a:t>High power / lower power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28482</TotalTime>
  <Words>562</Words>
  <Application>Microsoft Office PowerPoint</Application>
  <PresentationFormat>Widescreen</PresentationFormat>
  <Paragraphs>117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September Interim - Meeting Plan</vt:lpstr>
      <vt:lpstr>Agenda</vt:lpstr>
      <vt:lpstr>"IEEE 802 Solutions for Vertical Applications"</vt:lpstr>
      <vt:lpstr>"IEEE 802 Solutions for Vertical Applications"</vt:lpstr>
      <vt:lpstr>“Low latency” White Paper</vt:lpstr>
      <vt:lpstr>IoT White Paper Strategy</vt:lpstr>
      <vt:lpstr>AFV Communications - White Paper</vt:lpstr>
      <vt:lpstr>AFV White Paper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367</cp:revision>
  <dcterms:created xsi:type="dcterms:W3CDTF">2020-10-13T15:01:18Z</dcterms:created>
  <dcterms:modified xsi:type="dcterms:W3CDTF">2023-09-13T21:31:58Z</dcterms:modified>
</cp:coreProperties>
</file>