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4"/>
  </p:notesMasterIdLst>
  <p:handoutMasterIdLst>
    <p:handoutMasterId r:id="rId25"/>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521" r:id="rId15"/>
    <p:sldId id="531" r:id="rId16"/>
    <p:sldId id="475" r:id="rId17"/>
    <p:sldId id="486" r:id="rId18"/>
    <p:sldId id="1883" r:id="rId19"/>
    <p:sldId id="1884" r:id="rId20"/>
    <p:sldId id="524" r:id="rId21"/>
    <p:sldId id="474" r:id="rId22"/>
    <p:sldId id="391" r:id="rId23"/>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521"/>
            <p14:sldId id="531"/>
            <p14:sldId id="475"/>
            <p14:sldId id="486"/>
            <p14:sldId id="1883"/>
            <p14:sldId id="1884"/>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312" autoAdjust="0"/>
    <p:restoredTop sz="94099" autoAdjust="0"/>
  </p:normalViewPr>
  <p:slideViewPr>
    <p:cSldViewPr>
      <p:cViewPr varScale="1">
        <p:scale>
          <a:sx n="103" d="100"/>
          <a:sy n="103" d="100"/>
        </p:scale>
        <p:origin x="372" y="57"/>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802.24-23-0003r0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March 2023</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24/dcn/23/24-23-0004-00-0000-january-2023-tag-minute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mentor.ieee.org/802.24/dcn/22/24-22-0011-01-IoTg-internet-of-things-white-paper.docx"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8-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22/24-22-0012-03-0000-ieee-802-networks-for-vertical-applications.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24/dcn/23/24-23-0002-00-0000-vertical-application-opportunity-in-integrating-smart-home-and-ev-charging-system-for-cooperative-energy-management.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AwPbAx" TargetMode="External"/><Relationship Id="rId1" Type="http://schemas.openxmlformats.org/officeDocument/2006/relationships/slideLayout" Target="../slideLayouts/slideLayout2.xml"/><Relationship Id="rId5" Type="http://schemas.openxmlformats.org/officeDocument/2006/relationships/hyperlink" Target="https://epri.webex.com/epri/j.php?MTID=mbdc59c8485a5e894cff97795d13d46b6" TargetMode="External"/><Relationship Id="rId4" Type="http://schemas.openxmlformats.org/officeDocument/2006/relationships/hyperlink" Target="https://epri.webex.com/epri/j.php?MTID=m89646471447a332bcbf0b3c2d172efd7"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March 2023 Plenary</a:t>
            </a:r>
          </a:p>
          <a:p>
            <a:r>
              <a:rPr lang="en-US" dirty="0"/>
              <a:t>Atlanta, GA, USA</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77500" lnSpcReduction="20000"/>
          </a:bodyPr>
          <a:lstStyle/>
          <a:p>
            <a:endParaRPr lang="en-US" dirty="0"/>
          </a:p>
          <a:p>
            <a:r>
              <a:rPr lang="en-US" dirty="0"/>
              <a:t>Approve January 2023 TAG wireless interim minutes</a:t>
            </a:r>
          </a:p>
          <a:p>
            <a:pPr lvl="1"/>
            <a:r>
              <a:rPr lang="en-US" dirty="0">
                <a:hlinkClick r:id="rId2"/>
              </a:rPr>
              <a:t>802.24-23-0004r0</a:t>
            </a:r>
            <a:endParaRPr lang="en-US" dirty="0"/>
          </a:p>
          <a:p>
            <a:pPr lvl="1"/>
            <a:endParaRPr lang="en-US" dirty="0"/>
          </a:p>
          <a:p>
            <a:pPr lvl="1"/>
            <a:endParaRPr lang="en-US" dirty="0"/>
          </a:p>
          <a:p>
            <a:pPr lvl="1"/>
            <a:endParaRPr lang="en-US" dirty="0"/>
          </a:p>
          <a:p>
            <a:r>
              <a:rPr lang="en-US" dirty="0"/>
              <a:t>Action Items from January</a:t>
            </a:r>
          </a:p>
          <a:p>
            <a:pPr lvl="1"/>
            <a:r>
              <a:rPr lang="en-US" dirty="0"/>
              <a:t>IoT White Paper leads to hold an ad-hoc call Feb 20, 1pm PT</a:t>
            </a:r>
          </a:p>
          <a:p>
            <a:endParaRPr lang="en-US" dirty="0"/>
          </a:p>
          <a:p>
            <a:r>
              <a:rPr lang="en-US" dirty="0"/>
              <a:t>Reminder – Download the IEEE 802 Electronic Media 2023 this week. </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lnSpcReduction="10000"/>
          </a:bodyPr>
          <a:lstStyle/>
          <a:p>
            <a:r>
              <a:rPr lang="en-US" sz="2400" dirty="0"/>
              <a:t>Wi-Fi Alliance (Informal)			Alan Berkema</a:t>
            </a:r>
          </a:p>
          <a:p>
            <a:r>
              <a:rPr lang="en-US" sz="2400" dirty="0"/>
              <a:t>CSA / Matter (Informal)			Alan,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Chris </a:t>
            </a:r>
            <a:r>
              <a:rPr lang="en-US" sz="2400" dirty="0" err="1"/>
              <a:t>DiMinico</a:t>
            </a:r>
            <a:endParaRPr lang="en-US" sz="2400" dirty="0"/>
          </a:p>
          <a:p>
            <a:r>
              <a:rPr lang="en-US" sz="2400" dirty="0"/>
              <a:t>Wi-SUN Alliance (informal)		Phil Beecher</a:t>
            </a:r>
          </a:p>
          <a:p>
            <a:r>
              <a:rPr lang="en-US" sz="2400" dirty="0"/>
              <a:t>802.18					Edward Au</a:t>
            </a:r>
          </a:p>
          <a:p>
            <a:r>
              <a:rPr lang="en-US" sz="2400" dirty="0"/>
              <a:t>ATIS TOPS 				Farrokh </a:t>
            </a:r>
            <a:r>
              <a:rPr lang="en-US" sz="2400" dirty="0" err="1"/>
              <a:t>Khatibi</a:t>
            </a:r>
            <a:r>
              <a:rPr lang="en-US" sz="2400" dirty="0"/>
              <a:t> (unknown)</a:t>
            </a:r>
          </a:p>
          <a:p>
            <a:endParaRPr lang="en-US" sz="2400" dirty="0"/>
          </a:p>
          <a:p>
            <a:r>
              <a:rPr lang="en-US" sz="2400" dirty="0"/>
              <a:t>Chris D – will identify a point of contact or potential liaison for automotive</a:t>
            </a:r>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IoT White Paper</a:t>
            </a:r>
          </a:p>
        </p:txBody>
      </p:sp>
      <p:sp>
        <p:nvSpPr>
          <p:cNvPr id="3" name="Content Placeholder 2"/>
          <p:cNvSpPr>
            <a:spLocks noGrp="1"/>
          </p:cNvSpPr>
          <p:nvPr>
            <p:ph idx="1"/>
          </p:nvPr>
        </p:nvSpPr>
        <p:spPr>
          <a:xfrm>
            <a:off x="1066800" y="1752600"/>
            <a:ext cx="10210800" cy="4343400"/>
          </a:xfrm>
        </p:spPr>
        <p:txBody>
          <a:bodyPr>
            <a:normAutofit/>
          </a:bodyPr>
          <a:lstStyle/>
          <a:p>
            <a:r>
              <a:rPr lang="en-US" dirty="0"/>
              <a:t>New Internet of Things White Paper </a:t>
            </a:r>
            <a:r>
              <a:rPr lang="en-US" dirty="0">
                <a:hlinkClick r:id="rId2"/>
              </a:rPr>
              <a:t>24-22-0011-01-IoTg-internet-of-things-white-paper</a:t>
            </a:r>
            <a:endParaRPr lang="en-US" dirty="0"/>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a:xfrm>
            <a:off x="914400" y="1981200"/>
            <a:ext cx="10363200" cy="4114800"/>
          </a:xfrm>
        </p:spPr>
        <p:txBody>
          <a:bodyPr>
            <a:normAutofit fontScale="62500" lnSpcReduction="20000"/>
          </a:bodyPr>
          <a:lstStyle/>
          <a:p>
            <a:pPr lvl="1"/>
            <a:endParaRPr lang="en-US" dirty="0"/>
          </a:p>
          <a:p>
            <a:r>
              <a:rPr lang="en-US" dirty="0"/>
              <a:t>Plan of action from January</a:t>
            </a:r>
          </a:p>
          <a:p>
            <a:pPr lvl="1"/>
            <a:r>
              <a:rPr lang="en-US" dirty="0"/>
              <a:t>Abandon 24-17-0036r3.  Use 24-22-0011r1 as baseline.</a:t>
            </a:r>
          </a:p>
          <a:p>
            <a:pPr lvl="1"/>
            <a:r>
              <a:rPr lang="en-US" dirty="0"/>
              <a:t>Action Chris D. Incorporate parts of Single Pair Ethernet</a:t>
            </a:r>
          </a:p>
          <a:p>
            <a:pPr lvl="2"/>
            <a:r>
              <a:rPr lang="en-US" dirty="0"/>
              <a:t>Now included in 802.3-2022 Clause 146.   </a:t>
            </a:r>
          </a:p>
          <a:p>
            <a:pPr lvl="2"/>
            <a:r>
              <a:rPr lang="en-US" dirty="0"/>
              <a:t>IEC TS 63444 based on SPE with intrinsic safety application with and without POE. </a:t>
            </a:r>
          </a:p>
          <a:p>
            <a:pPr lvl="1"/>
            <a:r>
              <a:rPr lang="en-US" dirty="0"/>
              <a:t>Expand with Wireless 802 standards highlights. </a:t>
            </a:r>
          </a:p>
          <a:p>
            <a:pPr lvl="1"/>
            <a:r>
              <a:rPr lang="en-US" dirty="0"/>
              <a:t>Discussion on what IoT means today as the term has lost a specific meaning. </a:t>
            </a:r>
            <a:r>
              <a:rPr lang="en-US" dirty="0" err="1"/>
              <a:t>Iot</a:t>
            </a:r>
            <a:r>
              <a:rPr lang="en-US" dirty="0"/>
              <a:t> is deploying, but only partially conforming to standards.</a:t>
            </a:r>
          </a:p>
          <a:p>
            <a:pPr lvl="1"/>
            <a:r>
              <a:rPr lang="en-US" dirty="0"/>
              <a:t>White paper could address remaining issues to be solved.  Raise awareness of vertical applications and relation to IEEE802. </a:t>
            </a:r>
          </a:p>
          <a:p>
            <a:endParaRPr lang="en-US" dirty="0"/>
          </a:p>
          <a:p>
            <a:r>
              <a:rPr lang="en-US" dirty="0"/>
              <a:t>Action item: Ben and Alan and Allan will coordinate an ad-hoc to refine and expand IoT White Paper. </a:t>
            </a:r>
          </a:p>
          <a:p>
            <a:pPr lvl="1"/>
            <a:r>
              <a:rPr lang="en-US" dirty="0"/>
              <a:t>Hold an ad-hoc call Feb 20, 1pm PT </a:t>
            </a:r>
          </a:p>
          <a:p>
            <a:pPr marL="0" indent="0">
              <a:buNone/>
            </a:pPr>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92500" lnSpcReduction="2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Finalize and move into IEEE Editors</a:t>
            </a:r>
          </a:p>
          <a:p>
            <a:endParaRPr lang="en-US" dirty="0"/>
          </a:p>
          <a:p>
            <a:r>
              <a:rPr lang="en-US" dirty="0"/>
              <a:t>Latest Version Nov 2022 -  </a:t>
            </a:r>
            <a:r>
              <a:rPr lang="en-US" dirty="0">
                <a:hlinkClick r:id="rId2"/>
              </a:rPr>
              <a:t>802.24-19-0003r18</a:t>
            </a:r>
            <a:endParaRPr lang="en-US" dirty="0"/>
          </a:p>
          <a:p>
            <a:pPr lvl="1"/>
            <a:r>
              <a:rPr lang="en-US" dirty="0"/>
              <a:t>Next steps – Ben to look into contact tracing</a:t>
            </a:r>
          </a:p>
          <a:p>
            <a:pPr lvl="1"/>
            <a:r>
              <a:rPr lang="en-US" dirty="0"/>
              <a:t>Consider autonomous vehicle use cases? Any more details? </a:t>
            </a:r>
          </a:p>
          <a:p>
            <a:pPr lvl="1"/>
            <a:r>
              <a:rPr lang="en-US" dirty="0"/>
              <a:t>Identify gaps in 802 standards in this area</a:t>
            </a:r>
          </a:p>
          <a:p>
            <a:pPr lvl="1"/>
            <a:endParaRPr lang="en-US" dirty="0"/>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dirty="0"/>
              <a:t>Slide </a:t>
            </a:r>
            <a:fld id="{D2793805-6678-4F90-9549-7863581D2258}" type="slidenum">
              <a:rPr lang="en-US" altLang="en-US" smtClean="0"/>
              <a:pPr/>
              <a:t>16</a:t>
            </a:fld>
            <a:endParaRPr lang="en-US" altLang="en-US" dirty="0"/>
          </a:p>
        </p:txBody>
      </p:sp>
    </p:spTree>
    <p:extLst>
      <p:ext uri="{BB962C8B-B14F-4D97-AF65-F5344CB8AC3E}">
        <p14:creationId xmlns:p14="http://schemas.microsoft.com/office/powerpoint/2010/main" val="5306394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fontScale="70000" lnSpcReduction="20000"/>
          </a:bodyPr>
          <a:lstStyle/>
          <a:p>
            <a:r>
              <a:rPr lang="en-US" dirty="0"/>
              <a:t>The 802 Solutions for Verticals could be a reason why 3GPP should care about IEEE 802 </a:t>
            </a:r>
          </a:p>
          <a:p>
            <a:endParaRPr lang="en-US" dirty="0"/>
          </a:p>
          <a:p>
            <a:r>
              <a:rPr lang="en-US" dirty="0"/>
              <a:t>Latest Version after January 2023: document # </a:t>
            </a:r>
            <a:r>
              <a:rPr lang="en-US" dirty="0">
                <a:hlinkClick r:id="rId2"/>
              </a:rPr>
              <a:t>802.24-22-0012r3</a:t>
            </a:r>
            <a:endParaRPr lang="en-US" dirty="0"/>
          </a:p>
          <a:p>
            <a:endParaRPr lang="en-US" dirty="0"/>
          </a:p>
          <a:p>
            <a:r>
              <a:rPr lang="en-US" dirty="0"/>
              <a:t>Completed: Revise section 7.  Explain how IEEE 802 is “well prepared” for IP, while still supporting legacy, if applicable. </a:t>
            </a:r>
            <a:endParaRPr lang="en-US" dirty="0">
              <a:highlight>
                <a:srgbClr val="FFFF00"/>
              </a:highlight>
            </a:endParaRPr>
          </a:p>
          <a:p>
            <a:pPr lvl="1"/>
            <a:r>
              <a:rPr lang="en-US" dirty="0"/>
              <a:t>Clarify some of the referenced standards. </a:t>
            </a:r>
          </a:p>
          <a:p>
            <a:pPr lvl="1"/>
            <a:r>
              <a:rPr lang="en-US" dirty="0"/>
              <a:t>Find a way to highlight that some verticals are not “internetworking” - short verticals</a:t>
            </a:r>
          </a:p>
          <a:p>
            <a:pPr lvl="1"/>
            <a:endParaRPr lang="en-US" dirty="0"/>
          </a:p>
          <a:p>
            <a:r>
              <a:rPr lang="en-US" dirty="0"/>
              <a:t>Draft Review process for March – ask each WG with standards mentioned to review document </a:t>
            </a:r>
          </a:p>
          <a:p>
            <a:pPr lvl="1"/>
            <a:r>
              <a:rPr lang="en-US" dirty="0"/>
              <a:t>What standards are still valid, which have been included in revisions? </a:t>
            </a:r>
          </a:p>
          <a:p>
            <a:pPr marL="0" indent="0">
              <a:buNone/>
            </a:pPr>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53217B-5B55-4FE1-9CEE-41ACC909C528}"/>
              </a:ext>
            </a:extLst>
          </p:cNvPr>
          <p:cNvSpPr>
            <a:spLocks noGrp="1"/>
          </p:cNvSpPr>
          <p:nvPr>
            <p:ph type="title"/>
          </p:nvPr>
        </p:nvSpPr>
        <p:spPr/>
        <p:txBody>
          <a:bodyPr/>
          <a:lstStyle/>
          <a:p>
            <a:r>
              <a:rPr lang="en-US" dirty="0"/>
              <a:t>AFV Charging Communication Vertical</a:t>
            </a:r>
          </a:p>
        </p:txBody>
      </p:sp>
      <p:sp>
        <p:nvSpPr>
          <p:cNvPr id="3" name="Content Placeholder 2">
            <a:extLst>
              <a:ext uri="{FF2B5EF4-FFF2-40B4-BE49-F238E27FC236}">
                <a16:creationId xmlns:a16="http://schemas.microsoft.com/office/drawing/2014/main" id="{77050384-10AF-4718-93C1-D84A3E9EECFD}"/>
              </a:ext>
            </a:extLst>
          </p:cNvPr>
          <p:cNvSpPr>
            <a:spLocks noGrp="1"/>
          </p:cNvSpPr>
          <p:nvPr>
            <p:ph idx="1"/>
          </p:nvPr>
        </p:nvSpPr>
        <p:spPr/>
        <p:txBody>
          <a:bodyPr/>
          <a:lstStyle/>
          <a:p>
            <a:r>
              <a:rPr lang="en-US" dirty="0"/>
              <a:t>Discussion for January 2023</a:t>
            </a:r>
          </a:p>
          <a:p>
            <a:pPr lvl="1"/>
            <a:r>
              <a:rPr lang="en-US" dirty="0"/>
              <a:t>Initial Outline of AFV White Paper</a:t>
            </a:r>
          </a:p>
          <a:p>
            <a:pPr lvl="1"/>
            <a:r>
              <a:rPr lang="en-US" dirty="0"/>
              <a:t>Discussion of Broken Wire attack framework on CCS charging system</a:t>
            </a:r>
          </a:p>
          <a:p>
            <a:pPr lvl="1"/>
            <a:r>
              <a:rPr lang="en-US" dirty="0"/>
              <a:t>Video SDC2022 on use of TSN in vehicle architecture</a:t>
            </a:r>
          </a:p>
          <a:p>
            <a:pPr lvl="1"/>
            <a:endParaRPr lang="en-US" dirty="0"/>
          </a:p>
          <a:p>
            <a:pPr lvl="1"/>
            <a:endParaRPr lang="en-US" dirty="0"/>
          </a:p>
          <a:p>
            <a:endParaRPr lang="en-US" dirty="0"/>
          </a:p>
          <a:p>
            <a:endParaRPr lang="en-US" dirty="0"/>
          </a:p>
        </p:txBody>
      </p:sp>
      <p:sp>
        <p:nvSpPr>
          <p:cNvPr id="4" name="Footer Placeholder 3">
            <a:extLst>
              <a:ext uri="{FF2B5EF4-FFF2-40B4-BE49-F238E27FC236}">
                <a16:creationId xmlns:a16="http://schemas.microsoft.com/office/drawing/2014/main" id="{8365DDD4-4EC7-4168-973F-8AB8CB322067}"/>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6341200-DF08-463F-9080-06C502EAEFA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1477469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A9D639-BB97-C3D9-FBA0-A621216DD7ED}"/>
              </a:ext>
            </a:extLst>
          </p:cNvPr>
          <p:cNvSpPr>
            <a:spLocks noGrp="1"/>
          </p:cNvSpPr>
          <p:nvPr>
            <p:ph type="title"/>
          </p:nvPr>
        </p:nvSpPr>
        <p:spPr/>
        <p:txBody>
          <a:bodyPr/>
          <a:lstStyle/>
          <a:p>
            <a:r>
              <a:rPr lang="en-US" dirty="0"/>
              <a:t>New Contribution</a:t>
            </a:r>
          </a:p>
        </p:txBody>
      </p:sp>
      <p:sp>
        <p:nvSpPr>
          <p:cNvPr id="3" name="Content Placeholder 2">
            <a:extLst>
              <a:ext uri="{FF2B5EF4-FFF2-40B4-BE49-F238E27FC236}">
                <a16:creationId xmlns:a16="http://schemas.microsoft.com/office/drawing/2014/main" id="{82F82C59-C5DF-268F-4709-DB191EC07008}"/>
              </a:ext>
            </a:extLst>
          </p:cNvPr>
          <p:cNvSpPr>
            <a:spLocks noGrp="1"/>
          </p:cNvSpPr>
          <p:nvPr>
            <p:ph idx="1"/>
          </p:nvPr>
        </p:nvSpPr>
        <p:spPr/>
        <p:txBody>
          <a:bodyPr/>
          <a:lstStyle/>
          <a:p>
            <a:r>
              <a:rPr lang="en-US" dirty="0"/>
              <a:t>Smart home and EV charging system for Cooperative Energy Management   </a:t>
            </a:r>
            <a:r>
              <a:rPr lang="en-US" dirty="0">
                <a:hlinkClick r:id="rId2"/>
              </a:rPr>
              <a:t>802.24-23-0002r0</a:t>
            </a:r>
            <a:endParaRPr lang="en-US" dirty="0"/>
          </a:p>
          <a:p>
            <a:endParaRPr lang="en-US" dirty="0"/>
          </a:p>
        </p:txBody>
      </p:sp>
      <p:sp>
        <p:nvSpPr>
          <p:cNvPr id="4" name="Footer Placeholder 3">
            <a:extLst>
              <a:ext uri="{FF2B5EF4-FFF2-40B4-BE49-F238E27FC236}">
                <a16:creationId xmlns:a16="http://schemas.microsoft.com/office/drawing/2014/main" id="{853F3162-CF81-4A07-AF61-341484686281}"/>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884DC37-A9A0-DE8E-197D-32E721F85CD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19268876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27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 Outreach</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523999"/>
            <a:ext cx="10363200" cy="4951413"/>
          </a:xfrm>
        </p:spPr>
        <p:txBody>
          <a:bodyPr>
            <a:normAutofit fontScale="700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pPr lvl="1"/>
            <a:r>
              <a:rPr lang="en-US" dirty="0"/>
              <a:t>Identify the people connected with new market sectors.</a:t>
            </a:r>
          </a:p>
          <a:p>
            <a:pPr lvl="1"/>
            <a:r>
              <a:rPr lang="en-US" dirty="0"/>
              <a:t>802.24 would function as an all-802 TIG for identifying and clarifying standardization needs for vertical markets</a:t>
            </a:r>
          </a:p>
          <a:p>
            <a:pPr lvl="1"/>
            <a:r>
              <a:rPr lang="en-US" dirty="0"/>
              <a:t>Initiate activities to collaborate with WNG activities in Working Groups</a:t>
            </a:r>
          </a:p>
          <a:p>
            <a:r>
              <a:rPr lang="en-US" dirty="0"/>
              <a:t>Action Plan</a:t>
            </a:r>
          </a:p>
          <a:p>
            <a:pPr lvl="1"/>
            <a:r>
              <a:rPr lang="en-US" dirty="0"/>
              <a:t>Promote 802.24 as a venue for vertical stakeholders to initiate standardization</a:t>
            </a:r>
          </a:p>
          <a:p>
            <a:pPr lvl="1"/>
            <a:r>
              <a:rPr lang="en-US" dirty="0"/>
              <a:t>Partner with public visibility SC – further outreach to industry alliances and advocates.  Close the loop from external specs back into IEEE 802.  Document success stories to motivate.</a:t>
            </a:r>
          </a:p>
          <a:p>
            <a:pPr lvl="1"/>
            <a:r>
              <a:rPr lang="en-US" dirty="0"/>
              <a:t>Participate in any IEEE 802 Showcase events to bring in industry people who are not interested in being a standards developer, but want to know about standards, and how to get them initiated. </a:t>
            </a:r>
          </a:p>
          <a:p>
            <a:pPr lvl="1"/>
            <a:r>
              <a:rPr lang="en-US" dirty="0"/>
              <a:t>Engage and bring in new verticals at specific industry events and conferences </a:t>
            </a:r>
          </a:p>
          <a:p>
            <a:endParaRPr lang="en-US" dirty="0"/>
          </a:p>
          <a:p>
            <a:endParaRPr lang="en-US" dirty="0"/>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828800"/>
            <a:ext cx="10668000" cy="4495800"/>
          </a:xfrm>
        </p:spPr>
        <p:txBody>
          <a:bodyPr>
            <a:normAutofit fontScale="47500" lnSpcReduction="20000"/>
          </a:bodyPr>
          <a:lstStyle/>
          <a:p>
            <a:r>
              <a:rPr lang="en-US" dirty="0"/>
              <a:t>Update of first Smart Grid white paper to address latest amendments of 802.15.4 u, v, w, x, y, Rev-me, (eventual) transition to 802.15.15 (new organization of documents to separate UWB from Narrowband)</a:t>
            </a:r>
          </a:p>
          <a:p>
            <a:pPr lvl="1"/>
            <a:r>
              <a:rPr lang="en-US" dirty="0"/>
              <a:t>New topics – integration of Gas/Water into electric metering, battery leaf nodes for low power. </a:t>
            </a:r>
          </a:p>
          <a:p>
            <a:pPr lvl="1"/>
            <a:endParaRPr lang="en-US" dirty="0"/>
          </a:p>
          <a:p>
            <a:r>
              <a:rPr lang="en-US" dirty="0"/>
              <a:t>A whitepaper/document for application-specific use cases of Sub 1GHz standards 802.15.4g and 802.11ah. How use mechanisms in 802.19.3</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endParaRPr lang="en-US" dirty="0"/>
          </a:p>
          <a:p>
            <a:r>
              <a:rPr lang="en-US" dirty="0"/>
              <a:t>IETF: Reliable and Available Wireless – see if there is any opportunity as it evolves? Is anyone involved in this?  If there is no involvement or knowledge, we’ll drop. (check the IETF updates in .11 and .15 first). </a:t>
            </a:r>
          </a:p>
          <a:p>
            <a:pPr lvl="1"/>
            <a:r>
              <a:rPr lang="en-US" dirty="0"/>
              <a:t>Ask Tero, coordinate with 802.15 IETF SC</a:t>
            </a:r>
          </a:p>
          <a:p>
            <a:pPr lvl="1"/>
            <a:r>
              <a:rPr lang="en-US" dirty="0"/>
              <a:t>Ann will report back from next IETF</a:t>
            </a:r>
          </a:p>
          <a:p>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a:t>
            </a:r>
            <a:r>
              <a:rPr lang="en-US"/>
              <a:t>could affect TSN profiles. </a:t>
            </a:r>
            <a:endParaRPr lang="en-US" dirty="0"/>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lnSpcReduction="10000"/>
          </a:bodyPr>
          <a:lstStyle/>
          <a:p>
            <a:r>
              <a:rPr lang="en-US" dirty="0"/>
              <a:t>Action Items</a:t>
            </a:r>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effectLst/>
                <a:latin typeface="Calibri" panose="020F0502020204030204" pitchFamily="34" charset="0"/>
                <a:ea typeface="Times New Roman" panose="02020603050405020304" pitchFamily="18" charset="0"/>
              </a:rPr>
              <a:t>May 2023, Orlando</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March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7200" y="1372751"/>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Mar 14,  PM2   4PM</a:t>
            </a:r>
          </a:p>
          <a:p>
            <a:pPr lvl="1"/>
            <a:r>
              <a:rPr lang="en-US" sz="2000" dirty="0">
                <a:effectLst/>
                <a:latin typeface="Arial" panose="020B0604020202020204" pitchFamily="34" charset="0"/>
                <a:ea typeface="Calibri" panose="020F0502020204030204" pitchFamily="34" charset="0"/>
              </a:rPr>
              <a:t>Wednesday Mar 15,  PM2  4PM</a:t>
            </a:r>
          </a:p>
          <a:p>
            <a:r>
              <a:rPr lang="en-US" sz="2400" dirty="0">
                <a:latin typeface="Arial" panose="020B0604020202020204" pitchFamily="34" charset="0"/>
              </a:rPr>
              <a:t>Hybrid Meeting with Remote Participation</a:t>
            </a:r>
            <a:endParaRPr lang="en-US" sz="24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038600"/>
            <a:ext cx="528319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Tuesday March 14,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4"/>
              </a:rPr>
              <a:t>Join WebEx meeting</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2425 247 2132 Meeting password: YfDmuzWC672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+1-855-797-9485 US Toll free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+1-415-655-0002 US Toll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180083" y="4060422"/>
            <a:ext cx="5544207"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4 PM  EDT, Wednesday March 15, 2023</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hlinkClick r:id="rId5"/>
              </a:rPr>
              <a:t>Join WebEx meeting</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Meeting number: 2438 794 7349 Meeting password: CxCCa9QHp36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Join by phone</a:t>
            </a:r>
            <a:r>
              <a:rPr kumimoji="0" lang="en-US" altLang="en-US" sz="1800" b="0" i="0" u="none" strike="noStrike" cap="none" normalizeH="0" baseline="0" dirty="0">
                <a:ln>
                  <a:noFill/>
                </a:ln>
                <a:solidFill>
                  <a:schemeClr val="tx1"/>
                </a:solidFill>
                <a:effectLst/>
                <a:latin typeface="Arial" panose="020B06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+1-855-797-9485 US Toll free   </a:t>
            </a:r>
          </a:p>
          <a:p>
            <a:pPr marL="457200" marR="0" lvl="1"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+1-415-655-0002 US Toll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0820400" cy="4114800"/>
          </a:xfrm>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Liaison Updates / Regulatory</a:t>
            </a:r>
          </a:p>
          <a:p>
            <a:pPr fontAlgn="t"/>
            <a:r>
              <a:rPr lang="en-US" dirty="0"/>
              <a:t>IoT white paper development</a:t>
            </a:r>
          </a:p>
          <a:p>
            <a:pPr fontAlgn="t"/>
            <a:r>
              <a:rPr lang="en-US" dirty="0"/>
              <a:t>Low Latency White Paper</a:t>
            </a:r>
          </a:p>
          <a:p>
            <a:pPr fontAlgn="t"/>
            <a:r>
              <a:rPr lang="en-US" dirty="0"/>
              <a:t>"IEEE 802 Solutions for Vertical Applications" White Paper</a:t>
            </a:r>
          </a:p>
          <a:p>
            <a:pPr fontAlgn="b"/>
            <a:r>
              <a:rPr lang="en-US" dirty="0"/>
              <a:t>Vertical market – AFV Infrastructure communications</a:t>
            </a:r>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13480</TotalTime>
  <Words>2395</Words>
  <Application>Microsoft Office PowerPoint</Application>
  <PresentationFormat>Widescreen</PresentationFormat>
  <Paragraphs>263</Paragraphs>
  <Slides>22</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Helvetica</vt:lpstr>
      <vt:lpstr>Monotype Sorts</vt:lpstr>
      <vt:lpstr>Times New Roman</vt:lpstr>
      <vt:lpstr>802-24-Theme1</vt:lpstr>
      <vt:lpstr>802.24 Vertical Applications TAG</vt:lpstr>
      <vt:lpstr>802.24 Overview</vt:lpstr>
      <vt:lpstr>March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802.24.2 IoT White Paper</vt:lpstr>
      <vt:lpstr>IoT White Paper Discussion</vt:lpstr>
      <vt:lpstr>“Low latency” White Paper</vt:lpstr>
      <vt:lpstr>"IEEE 802 Solutions for Vertical Applications"</vt:lpstr>
      <vt:lpstr>AFV Charging Communication Vertical</vt:lpstr>
      <vt:lpstr>New Contribution</vt:lpstr>
      <vt:lpstr>Vertical Applications – Industry Standards Outreach</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271</cp:revision>
  <dcterms:created xsi:type="dcterms:W3CDTF">2020-10-13T15:01:18Z</dcterms:created>
  <dcterms:modified xsi:type="dcterms:W3CDTF">2023-03-13T13:53:17Z</dcterms:modified>
</cp:coreProperties>
</file>