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22" r:id="rId18"/>
    <p:sldId id="529" r:id="rId19"/>
    <p:sldId id="486" r:id="rId20"/>
    <p:sldId id="528"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75"/>
            <p14:sldId id="488"/>
            <p14:sldId id="521"/>
            <p14:sldId id="522"/>
            <p14:sldId id="529"/>
            <p14:sldId id="486"/>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28" d="100"/>
          <a:sy n="128" d="100"/>
        </p:scale>
        <p:origin x="138" y="82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802.24-21-0016r0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82813241@epri.webex.com" TargetMode="External"/><Relationship Id="rId2" Type="http://schemas.openxmlformats.org/officeDocument/2006/relationships/hyperlink" Target="https://epri.webex.com/epri/j.php?MTID=m70c47251fa47b2577e0e96d35add292c" TargetMode="External"/><Relationship Id="rId1" Type="http://schemas.openxmlformats.org/officeDocument/2006/relationships/slideLayout" Target="../slideLayouts/slideLayout2.xml"/><Relationship Id="rId6" Type="http://schemas.openxmlformats.org/officeDocument/2006/relationships/hyperlink" Target="https://help.webex.com/docs/DOC-5412"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e01442a5a253f80b132c77b9c5f2d7e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10,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teleconference minutes</a:t>
            </a:r>
          </a:p>
          <a:p>
            <a:pPr lvl="1"/>
            <a:r>
              <a:rPr lang="en-US" dirty="0"/>
              <a:t>802.24-21-0014r0 </a:t>
            </a:r>
          </a:p>
          <a:p>
            <a:pPr lvl="1"/>
            <a:endParaRPr lang="en-US" dirty="0"/>
          </a:p>
          <a:p>
            <a:pPr lvl="1"/>
            <a:endParaRPr lang="en-US" dirty="0"/>
          </a:p>
          <a:p>
            <a:pPr lvl="2"/>
            <a:endParaRPr lang="en-US" dirty="0"/>
          </a:p>
          <a:p>
            <a:pPr lvl="1"/>
            <a:endParaRPr lang="en-US" dirty="0"/>
          </a:p>
          <a:p>
            <a:r>
              <a:rPr lang="en-US" dirty="0"/>
              <a:t>Action Items from September  – </a:t>
            </a:r>
          </a:p>
          <a:p>
            <a:pPr lvl="1"/>
            <a:r>
              <a:rPr lang="en-US" dirty="0"/>
              <a:t>Alan will make a submission to kick off discussion on IoT topic</a:t>
            </a:r>
          </a:p>
          <a:p>
            <a:pPr lvl="1"/>
            <a:r>
              <a:rPr lang="en-US" dirty="0"/>
              <a:t>Tim: clean copy of Low Latency </a:t>
            </a:r>
            <a:r>
              <a:rPr lang="en-US"/>
              <a:t>White Paper – done – 2019-0003r11</a:t>
            </a:r>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Latest version with accepted revisions and open items highlighted:  </a:t>
            </a:r>
            <a:r>
              <a:rPr lang="en-US" dirty="0">
                <a:hlinkClick r:id="rId2"/>
              </a:rPr>
              <a:t>802.24-19-0003r11</a:t>
            </a:r>
            <a:r>
              <a:rPr lang="en-US" dirty="0"/>
              <a:t> </a:t>
            </a:r>
          </a:p>
          <a:p>
            <a:r>
              <a:rPr lang="en-US" dirty="0"/>
              <a:t>Participants are requested to review open items for November, move into finalization</a:t>
            </a:r>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Expand IoT task group and broader engagement  - including </a:t>
            </a:r>
          </a:p>
          <a:p>
            <a:pPr lvl="1"/>
            <a:r>
              <a:rPr lang="en-US" dirty="0"/>
              <a:t>802.15.4 – Wi-SUN includes broader IoT use cases (Phil Beecher?)</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3B38-701B-4878-B24F-CB5C8EFA56BF}"/>
              </a:ext>
            </a:extLst>
          </p:cNvPr>
          <p:cNvSpPr>
            <a:spLocks noGrp="1"/>
          </p:cNvSpPr>
          <p:nvPr>
            <p:ph type="title"/>
          </p:nvPr>
        </p:nvSpPr>
        <p:spPr/>
        <p:txBody>
          <a:bodyPr/>
          <a:lstStyle/>
          <a:p>
            <a:r>
              <a:rPr lang="en-US" dirty="0"/>
              <a:t>September: Discussion on “what is IoT”?</a:t>
            </a:r>
          </a:p>
        </p:txBody>
      </p:sp>
      <p:sp>
        <p:nvSpPr>
          <p:cNvPr id="3" name="Content Placeholder 2">
            <a:extLst>
              <a:ext uri="{FF2B5EF4-FFF2-40B4-BE49-F238E27FC236}">
                <a16:creationId xmlns:a16="http://schemas.microsoft.com/office/drawing/2014/main" id="{961343BF-4AA0-4F12-9EBA-484DFE75048B}"/>
              </a:ext>
            </a:extLst>
          </p:cNvPr>
          <p:cNvSpPr>
            <a:spLocks noGrp="1"/>
          </p:cNvSpPr>
          <p:nvPr>
            <p:ph idx="1"/>
          </p:nvPr>
        </p:nvSpPr>
        <p:spPr/>
        <p:txBody>
          <a:bodyPr>
            <a:normAutofit fontScale="85000" lnSpcReduction="10000"/>
          </a:bodyPr>
          <a:lstStyle/>
          <a:p>
            <a:r>
              <a:rPr lang="en-US" dirty="0"/>
              <a:t>Is any connected device IoT – even phones and computers? </a:t>
            </a:r>
          </a:p>
          <a:p>
            <a:r>
              <a:rPr lang="en-US" dirty="0"/>
              <a:t>Or is it only “machine to machine”</a:t>
            </a:r>
          </a:p>
          <a:p>
            <a:r>
              <a:rPr lang="en-US" dirty="0"/>
              <a:t>Is it any “thing” that can generate or consume data?</a:t>
            </a:r>
          </a:p>
          <a:p>
            <a:r>
              <a:rPr lang="en-US" dirty="0"/>
              <a:t>Two axes to differentiate  IoT vs non-IoT:   richness of user interface, and capacity of connection.</a:t>
            </a:r>
          </a:p>
          <a:p>
            <a:r>
              <a:rPr lang="en-US" dirty="0"/>
              <a:t>Topic November for discussion – use the results to re-frame our IoT White Paper.  These conclusion then take us to the IEEE 802 technologies that can support IoT…</a:t>
            </a:r>
          </a:p>
          <a:p>
            <a:pPr lvl="1"/>
            <a:r>
              <a:rPr lang="en-US" dirty="0"/>
              <a:t>Alan will make a submission to kick off discussion</a:t>
            </a:r>
          </a:p>
          <a:p>
            <a:endParaRPr lang="en-US" dirty="0"/>
          </a:p>
        </p:txBody>
      </p:sp>
      <p:sp>
        <p:nvSpPr>
          <p:cNvPr id="4" name="Footer Placeholder 3">
            <a:extLst>
              <a:ext uri="{FF2B5EF4-FFF2-40B4-BE49-F238E27FC236}">
                <a16:creationId xmlns:a16="http://schemas.microsoft.com/office/drawing/2014/main" id="{347A7EFF-2ED5-4D64-ADCF-7E6F795C98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86CD32-1841-43B1-A5DE-C0D10756B06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282140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77500" lnSpcReduction="20000"/>
          </a:bodyPr>
          <a:lstStyle/>
          <a:p>
            <a:r>
              <a:rPr lang="en-US" sz="2600" u="sng" dirty="0">
                <a:solidFill>
                  <a:srgbClr val="00AFF9"/>
                </a:solidFill>
                <a:effectLst/>
                <a:latin typeface="Arial" panose="020B0604020202020204" pitchFamily="34" charset="0"/>
                <a:ea typeface="Calibri" panose="020F0502020204030204" pitchFamily="34" charset="0"/>
                <a:hlinkClick r:id="rId2"/>
              </a:rPr>
              <a:t>Join WebEx meeting</a:t>
            </a:r>
            <a:r>
              <a:rPr lang="en-US" sz="2600" dirty="0">
                <a:effectLst/>
                <a:latin typeface="Arial" panose="020B0604020202020204" pitchFamily="34" charset="0"/>
                <a:ea typeface="Calibri" panose="020F0502020204030204" pitchFamily="34" charset="0"/>
              </a:rPr>
              <a:t>   </a:t>
            </a:r>
          </a:p>
          <a:p>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2428 281 3241</a:t>
            </a:r>
            <a:r>
              <a:rPr lang="en-US" sz="1800" dirty="0">
                <a:effectLst/>
                <a:latin typeface="Arial" panose="020B0604020202020204" pitchFamily="34" charset="0"/>
                <a:ea typeface="Calibri" panose="020F0502020204030204" pitchFamily="34" charset="0"/>
              </a:rPr>
              <a:t>  Meeting password: chVpRc8RF97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24282813241@epri.webex.com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2428 281 3241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6"/>
              </a:rPr>
              <a:t>Can't join the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a:bodyPr>
          <a:lstStyle/>
          <a:p>
            <a:r>
              <a:rPr lang="en-US" dirty="0"/>
              <a:t>Joseph Levy will extract key features from referenced documents. 11-20-13r15+</a:t>
            </a:r>
          </a:p>
          <a:p>
            <a:pPr lvl="1"/>
            <a:r>
              <a:rPr lang="en-US" dirty="0"/>
              <a:t>Identifying the relevant scope of vertical application from the technical report on Wi-Fi RAN convergence.</a:t>
            </a:r>
          </a:p>
          <a:p>
            <a:r>
              <a:rPr lang="en-US" dirty="0"/>
              <a:t>WBA liaison review in November </a:t>
            </a:r>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55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endParaRPr lang="en-US" dirty="0"/>
          </a:p>
          <a:p>
            <a:r>
              <a:rPr lang="en-US" dirty="0"/>
              <a:t>Review of IEEE 802 New </a:t>
            </a:r>
            <a:r>
              <a:rPr lang="en-US" dirty="0" err="1"/>
              <a:t>Activites</a:t>
            </a:r>
            <a:r>
              <a:rPr lang="en-US" dirty="0"/>
              <a:t> Brainstorming meeting from Nov 3, 2021. </a:t>
            </a:r>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lvl="1"/>
            <a:r>
              <a:rPr lang="en-US" dirty="0"/>
              <a:t>Do we want to meet in January, or defer to F2F meeting in March?</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1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2364</Words>
  <Application>Microsoft Office PowerPoint</Application>
  <PresentationFormat>Widescreen</PresentationFormat>
  <Paragraphs>245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“Low latency” White Paper</vt:lpstr>
      <vt:lpstr>Current status and next Steps</vt:lpstr>
      <vt:lpstr>802.24.2 White Paper</vt:lpstr>
      <vt:lpstr>Next Steps to progress work in TG2 IoT</vt:lpstr>
      <vt:lpstr>September: Discussion on “what is IoT”?</vt:lpstr>
      <vt:lpstr>"IEEE 802 Solutions for Vertical Applications"</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95</cp:revision>
  <dcterms:created xsi:type="dcterms:W3CDTF">2020-10-13T15:01:18Z</dcterms:created>
  <dcterms:modified xsi:type="dcterms:W3CDTF">2021-11-05T15:24:41Z</dcterms:modified>
</cp:coreProperties>
</file>