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447" r:id="rId3"/>
    <p:sldId id="285" r:id="rId4"/>
    <p:sldId id="270" r:id="rId5"/>
    <p:sldId id="434" r:id="rId6"/>
    <p:sldId id="325" r:id="rId7"/>
    <p:sldId id="415" r:id="rId8"/>
    <p:sldId id="406" r:id="rId9"/>
    <p:sldId id="475" r:id="rId10"/>
    <p:sldId id="466" r:id="rId11"/>
    <p:sldId id="468" r:id="rId12"/>
    <p:sldId id="476" r:id="rId13"/>
    <p:sldId id="457" r:id="rId14"/>
    <p:sldId id="465" r:id="rId15"/>
    <p:sldId id="460" r:id="rId16"/>
    <p:sldId id="461" r:id="rId17"/>
    <p:sldId id="391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49" autoAdjust="0"/>
    <p:restoredTop sz="94099" autoAdjust="0"/>
  </p:normalViewPr>
  <p:slideViewPr>
    <p:cSldViewPr>
      <p:cViewPr varScale="1">
        <p:scale>
          <a:sx n="116" d="100"/>
          <a:sy n="116" d="100"/>
        </p:scale>
        <p:origin x="12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3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86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802.24-18-0027r0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November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8/24-18-0026-00-0000-thoughts-on-ieee-802-network-integration-with-respect-to-p802-1cf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6-02-IoTg-internet-of-things-iot-overview-white-paper-draf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8/24-18-0023-00-sgtg-comment-spreadsheet.xlsx" TargetMode="External"/><Relationship Id="rId2" Type="http://schemas.openxmlformats.org/officeDocument/2006/relationships/hyperlink" Target="https://mentor.ieee.org/802.24/dcn/18/24-18-0022-00-sgtg-utility-applications-of-time-sensitive-networking-white-pape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4/dcn/18/24-18-0022-02-sgtg-utility-applications-of-time-sensitive-networking-white-paper.docx" TargetMode="External"/><Relationship Id="rId4" Type="http://schemas.openxmlformats.org/officeDocument/2006/relationships/hyperlink" Target="https://mentor.ieee.org/802.24/dcn/18/24-18-0022-01-sgtg-utility-applications-of-time-sensitive-networking-white-paper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2018 Closing Report</a:t>
            </a:r>
          </a:p>
          <a:p>
            <a:endParaRPr lang="en-US" dirty="0"/>
          </a:p>
          <a:p>
            <a:r>
              <a:rPr lang="en-US" dirty="0"/>
              <a:t>Bangkok, Thailand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D8E80-FAE4-4D1C-BB26-62581BB5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“Network Integration” action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B2320-95F5-4729-9627-50B6204D8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Action assigned from 802 EC leadership conference in July. </a:t>
            </a:r>
          </a:p>
          <a:p>
            <a:pPr lvl="1"/>
            <a:r>
              <a:rPr lang="en-US" dirty="0"/>
              <a:t>Discussion on role and positioning of IEEE 802 in standards, especially with respect to 3GPP and the publicity on “5G”</a:t>
            </a:r>
          </a:p>
          <a:p>
            <a:r>
              <a:rPr lang="en-US" dirty="0"/>
              <a:t>What is meant by Network Integration?</a:t>
            </a:r>
          </a:p>
          <a:p>
            <a:pPr lvl="1"/>
            <a:r>
              <a:rPr lang="en-US" dirty="0"/>
              <a:t>Does the IEEE 802 architecture provide a unique value to vertical market?</a:t>
            </a:r>
          </a:p>
          <a:p>
            <a:pPr lvl="1"/>
            <a:r>
              <a:rPr lang="en-US" dirty="0"/>
              <a:t>Is IEEE 802 more suited to deployment in the communication infrastructure of private enterprise, industry, and the individual user? (Compared to 3GPP, which is more oriented towards service providers?)</a:t>
            </a:r>
          </a:p>
          <a:p>
            <a:pPr lvl="1"/>
            <a:r>
              <a:rPr lang="en-US" dirty="0"/>
              <a:t>The IEEE 802 architecture enables networks that are like Ethernet: Well understood, mature, predictable. A “cleaner” integration of disparate technologies under the common architecture and addressing.</a:t>
            </a:r>
          </a:p>
          <a:p>
            <a:r>
              <a:rPr lang="en-US" dirty="0"/>
              <a:t>Can we develop a clearer definition and description of this distinction and the value for the user / implementer?</a:t>
            </a:r>
          </a:p>
          <a:p>
            <a:r>
              <a:rPr lang="en-US" dirty="0"/>
              <a:t>Can this be developed into a white paper?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0B0F3-6E64-42A0-96FF-7B657BBD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6C2B-BB44-4AF5-8592-E040D2BC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322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FA9C7-0507-4214-9F2C-02F076266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44777-11AF-45D8-9D8E-5D7919A74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Thoughts on IEEE 802 network integration with respect to P802.1CF</a:t>
            </a:r>
          </a:p>
          <a:p>
            <a:r>
              <a:rPr lang="en-US" dirty="0">
                <a:hlinkClick r:id="rId2"/>
              </a:rPr>
              <a:t>24-18-0026r0</a:t>
            </a:r>
            <a:endParaRPr lang="en-US" dirty="0"/>
          </a:p>
          <a:p>
            <a:r>
              <a:rPr lang="en-US" dirty="0"/>
              <a:t>Max Riegel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28BA59-1C40-444B-BFA1-AD1E336F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D6444-C683-4DEC-B702-93D960F3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620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B3A8-1B07-4D18-A7D7-8536DFA11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Network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42D2C-C780-4167-B905-05792F843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Based on many discussions of the place of 802.11 in 5G. </a:t>
            </a:r>
          </a:p>
          <a:p>
            <a:r>
              <a:rPr lang="en-US" dirty="0"/>
              <a:t>5G SC</a:t>
            </a:r>
          </a:p>
          <a:p>
            <a:pPr lvl="1"/>
            <a:r>
              <a:rPr lang="en-US" dirty="0"/>
              <a:t>Conclusions – AANI integrating 802.11 into 5G domain.  Nothing corresponding in 3GPP</a:t>
            </a:r>
          </a:p>
          <a:p>
            <a:pPr lvl="1"/>
            <a:r>
              <a:rPr lang="en-US" dirty="0"/>
              <a:t>Industry connections – NENDICA</a:t>
            </a:r>
          </a:p>
          <a:p>
            <a:pPr lvl="2"/>
            <a:r>
              <a:rPr lang="en-US" dirty="0"/>
              <a:t>Flexible Factory IoT, Data Center Bridging</a:t>
            </a:r>
          </a:p>
          <a:p>
            <a:r>
              <a:rPr lang="en-US" dirty="0"/>
              <a:t>What’s missing – a picture of 802 as a peer to 5G</a:t>
            </a:r>
          </a:p>
          <a:p>
            <a:r>
              <a:rPr lang="en-US" dirty="0"/>
              <a:t>5G promises they will do “everything”</a:t>
            </a:r>
          </a:p>
          <a:p>
            <a:pPr lvl="1"/>
            <a:r>
              <a:rPr lang="en-US" dirty="0"/>
              <a:t>But, they don’t do anything wired</a:t>
            </a:r>
          </a:p>
          <a:p>
            <a:r>
              <a:rPr lang="en-US" dirty="0"/>
              <a:t>5G requires an extensive PLMN to support it. </a:t>
            </a:r>
          </a:p>
          <a:p>
            <a:pPr lvl="1"/>
            <a:r>
              <a:rPr lang="en-US" dirty="0"/>
              <a:t>It is designed to help the cellular operator grow their market</a:t>
            </a:r>
          </a:p>
          <a:p>
            <a:r>
              <a:rPr lang="en-US" dirty="0"/>
              <a:t>Verticals might not want an operator in the middle of their network</a:t>
            </a:r>
          </a:p>
          <a:p>
            <a:r>
              <a:rPr lang="en-US" dirty="0"/>
              <a:t>Value proposition: 802 networks are customer-owned</a:t>
            </a:r>
          </a:p>
          <a:p>
            <a:pPr lvl="1"/>
            <a:r>
              <a:rPr lang="en-US" dirty="0"/>
              <a:t>Example – Santa Clara Emergency services issues</a:t>
            </a:r>
          </a:p>
          <a:p>
            <a:pPr lvl="1"/>
            <a:endParaRPr lang="en-US" dirty="0"/>
          </a:p>
          <a:p>
            <a:r>
              <a:rPr lang="en-US" dirty="0"/>
              <a:t>Next steps – develop contribution and notes into an outline for possible white paper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0B737-7C73-4370-B8E7-C22BF958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8350E-D1B6-4DFD-A839-A94D05CD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95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Status and development of IoT White paper</a:t>
            </a:r>
          </a:p>
          <a:p>
            <a:pPr lvl="1"/>
            <a:r>
              <a:rPr lang="en-US" dirty="0">
                <a:hlinkClick r:id="rId2"/>
              </a:rPr>
              <a:t>802.24-17-0036r2</a:t>
            </a:r>
            <a:endParaRPr lang="en-US" dirty="0"/>
          </a:p>
          <a:p>
            <a:pPr lvl="1"/>
            <a:r>
              <a:rPr lang="en-US" dirty="0"/>
              <a:t>Ludwig is developing some related materials. </a:t>
            </a:r>
          </a:p>
          <a:p>
            <a:pPr lvl="1"/>
            <a:r>
              <a:rPr lang="en-US" dirty="0"/>
              <a:t>Can we pull new developments from P2413 into this white paper?</a:t>
            </a:r>
          </a:p>
          <a:p>
            <a:endParaRPr lang="en-US" dirty="0"/>
          </a:p>
          <a:p>
            <a:r>
              <a:rPr lang="en-US" dirty="0"/>
              <a:t>Start Single Pair Ethernet white paper through IEEE process</a:t>
            </a:r>
          </a:p>
          <a:p>
            <a:pPr lvl="1"/>
            <a:r>
              <a:rPr lang="en-US" dirty="0"/>
              <a:t>802.24-18-0011r0</a:t>
            </a:r>
          </a:p>
          <a:p>
            <a:pPr lvl="1"/>
            <a:r>
              <a:rPr lang="en-US" dirty="0"/>
              <a:t>Comment collection on reflector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TIA and IEC standards related to SPE and IoT</a:t>
            </a:r>
          </a:p>
          <a:p>
            <a:pPr lvl="2"/>
            <a:r>
              <a:rPr lang="en-US" dirty="0"/>
              <a:t>TIA TR42 report to 802.3, ISO IEC SC25</a:t>
            </a:r>
          </a:p>
          <a:p>
            <a:pPr lvl="2"/>
            <a:r>
              <a:rPr lang="en-US" dirty="0"/>
              <a:t>Power over Ethernet – UL and NEC are getting involved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8A53BA-8AC1-4198-98C7-D32B8C8A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Matrix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C867CA-75F5-4ABD-A2E8-9AB748AE7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Feedback and questions have come in from SEPA and NIST</a:t>
            </a:r>
          </a:p>
          <a:p>
            <a:endParaRPr lang="en-US" dirty="0"/>
          </a:p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802.11ah:</a:t>
            </a:r>
          </a:p>
          <a:p>
            <a:pPr lvl="1"/>
            <a:r>
              <a:rPr lang="en-US" dirty="0"/>
              <a:t>Revised column based on 802.11ah-2016</a:t>
            </a:r>
          </a:p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802.11, 802.11ac, 802.11n:</a:t>
            </a:r>
          </a:p>
          <a:p>
            <a:pPr lvl="1"/>
            <a:r>
              <a:rPr lang="en-US" dirty="0"/>
              <a:t>Revised column heading</a:t>
            </a:r>
          </a:p>
          <a:p>
            <a:endParaRPr lang="en-US" dirty="0"/>
          </a:p>
          <a:p>
            <a:r>
              <a:rPr lang="en-US" dirty="0"/>
              <a:t>IEEE 802.15.4 HRP-UWB – Reviewed column and edited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Uploaded commented version: </a:t>
            </a:r>
          </a:p>
          <a:p>
            <a:pPr marL="0" indent="0">
              <a:buNone/>
            </a:pPr>
            <a:r>
              <a:rPr lang="en-US" dirty="0"/>
              <a:t> 24-18-0028-00-sgtg-wireless-characteristics-matrix-update-2018-08-29-Draft-dot24edits.xlsx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16102-1F1A-49E9-914E-3D3C9753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FAA94-B7E4-4D03-B712-E471ABA5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047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84A0-2963-48AA-BFFE-E58A6C6C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with IEC SEG8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183CC-2751-4475-8AB7-07F1082CA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Scope of SEG8:</a:t>
            </a:r>
          </a:p>
          <a:p>
            <a:pPr lvl="1"/>
            <a:r>
              <a:rPr lang="en-US" dirty="0"/>
              <a:t>Assess, provide an overview and prioritization of the evolution of technical development and standardization in the field of communication technologies and architectures</a:t>
            </a:r>
          </a:p>
          <a:p>
            <a:pPr lvl="1"/>
            <a:r>
              <a:rPr lang="en-US" dirty="0"/>
              <a:t>The report includes aspects relevant to both Smart Grid and IoT. </a:t>
            </a:r>
          </a:p>
          <a:p>
            <a:r>
              <a:rPr lang="en-US" dirty="0"/>
              <a:t>Document shared in 802.24 Private Area</a:t>
            </a:r>
          </a:p>
          <a:p>
            <a:pPr lvl="1"/>
            <a:r>
              <a:rPr lang="en-US" dirty="0"/>
              <a:t>IEC_SEG8_Deliverable2_draft_181118_ext_clean.pdf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81B45-5A8F-44E4-9889-BD142320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7CD47-C46E-4423-ABDA-C954C729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366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C87C-3955-4CB1-8842-120AB12C5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IEC SEG8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C93D3-44A7-403F-BAB8-276E05F64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Document review and discussion</a:t>
            </a:r>
          </a:p>
          <a:p>
            <a:endParaRPr lang="en-US" dirty="0"/>
          </a:p>
          <a:p>
            <a:r>
              <a:rPr lang="en-US" dirty="0"/>
              <a:t>Key chapters relevant to input from 802.24</a:t>
            </a:r>
          </a:p>
          <a:p>
            <a:pPr lvl="1"/>
            <a:r>
              <a:rPr lang="en-US" dirty="0"/>
              <a:t>IoT Technologies</a:t>
            </a:r>
          </a:p>
          <a:p>
            <a:pPr lvl="1"/>
            <a:r>
              <a:rPr lang="en-US" dirty="0"/>
              <a:t>Single-pair Ethernet (SPE)</a:t>
            </a:r>
          </a:p>
          <a:p>
            <a:pPr lvl="1"/>
            <a:r>
              <a:rPr lang="en-US" dirty="0"/>
              <a:t>Deterministic Networking</a:t>
            </a:r>
          </a:p>
          <a:p>
            <a:pPr lvl="1"/>
            <a:r>
              <a:rPr lang="en-US" dirty="0"/>
              <a:t>Low-Power Wide-Area Networks (LPWAN)</a:t>
            </a:r>
          </a:p>
          <a:p>
            <a:pPr lvl="1"/>
            <a:r>
              <a:rPr lang="en-US" dirty="0"/>
              <a:t>V2V, V2I, V2P and V2N communication technologies</a:t>
            </a:r>
          </a:p>
          <a:p>
            <a:pPr lvl="1"/>
            <a:endParaRPr lang="en-US" dirty="0"/>
          </a:p>
          <a:p>
            <a:r>
              <a:rPr lang="en-US" dirty="0"/>
              <a:t>Updated version uploaded to private area with annotations</a:t>
            </a:r>
          </a:p>
          <a:p>
            <a:pPr lvl="1"/>
            <a:r>
              <a:rPr lang="en-US" dirty="0"/>
              <a:t>IEC_SEG8_Deliverable2_draft_181118_ext_(dot24 annotations 2018-11-15).pdf</a:t>
            </a:r>
          </a:p>
          <a:p>
            <a:r>
              <a:rPr lang="en-US" dirty="0"/>
              <a:t>Call for other 802 WGs to participate in review and provide comments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D7892-36FE-4AB6-B3A1-266C7422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A7892-2845-4203-ADC8-E469C10EE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262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Action Items from this meeting</a:t>
            </a:r>
          </a:p>
          <a:p>
            <a:pPr lvl="1"/>
            <a:r>
              <a:rPr lang="en-US" dirty="0"/>
              <a:t>Put Sub 1 GHz white paper on 802.24 web site</a:t>
            </a:r>
          </a:p>
          <a:p>
            <a:pPr lvl="1"/>
            <a:r>
              <a:rPr lang="en-US" dirty="0"/>
              <a:t>Update Call for Comments on TSN</a:t>
            </a:r>
          </a:p>
          <a:p>
            <a:pPr lvl="1"/>
            <a:r>
              <a:rPr lang="en-US" dirty="0"/>
              <a:t>Call for comments on SEG8 document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24-18-0024-04-0000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Tuesday PM2		24.1	</a:t>
            </a:r>
          </a:p>
          <a:p>
            <a:pPr lvl="1"/>
            <a:r>
              <a:rPr lang="en-US" altLang="en-US" dirty="0"/>
              <a:t>Wednesday PM2		24.2</a:t>
            </a:r>
          </a:p>
          <a:p>
            <a:pPr lvl="1"/>
            <a:r>
              <a:rPr lang="en-US" altLang="en-US" dirty="0"/>
              <a:t>Thursday PM2		24.1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51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Agenda – 802.24-18-0024r4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FE53F7-7D39-4AC1-82E2-21CA7D143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516261"/>
              </p:ext>
            </p:extLst>
          </p:nvPr>
        </p:nvGraphicFramePr>
        <p:xfrm>
          <a:off x="0" y="609600"/>
          <a:ext cx="9143999" cy="6221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331">
                  <a:extLst>
                    <a:ext uri="{9D8B030D-6E8A-4147-A177-3AD203B41FA5}">
                      <a16:colId xmlns:a16="http://schemas.microsoft.com/office/drawing/2014/main" val="543566667"/>
                    </a:ext>
                  </a:extLst>
                </a:gridCol>
                <a:gridCol w="6006022">
                  <a:extLst>
                    <a:ext uri="{9D8B030D-6E8A-4147-A177-3AD203B41FA5}">
                      <a16:colId xmlns:a16="http://schemas.microsoft.com/office/drawing/2014/main" val="2174834611"/>
                    </a:ext>
                  </a:extLst>
                </a:gridCol>
                <a:gridCol w="1204577">
                  <a:extLst>
                    <a:ext uri="{9D8B030D-6E8A-4147-A177-3AD203B41FA5}">
                      <a16:colId xmlns:a16="http://schemas.microsoft.com/office/drawing/2014/main" val="2723613233"/>
                    </a:ext>
                  </a:extLst>
                </a:gridCol>
                <a:gridCol w="556738">
                  <a:extLst>
                    <a:ext uri="{9D8B030D-6E8A-4147-A177-3AD203B41FA5}">
                      <a16:colId xmlns:a16="http://schemas.microsoft.com/office/drawing/2014/main" val="1755640602"/>
                    </a:ext>
                  </a:extLst>
                </a:gridCol>
                <a:gridCol w="688331">
                  <a:extLst>
                    <a:ext uri="{9D8B030D-6E8A-4147-A177-3AD203B41FA5}">
                      <a16:colId xmlns:a16="http://schemas.microsoft.com/office/drawing/2014/main" val="3906236767"/>
                    </a:ext>
                  </a:extLst>
                </a:gridCol>
              </a:tblGrid>
              <a:tr h="1600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802.24 Agenda - November 2018, Bangkok, Thailand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669" marR="5669" marT="566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24-18-0024-04-0000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669" marR="5669" marT="566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556948491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79925331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Tuesday PM2 session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2888878174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927561556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Review of Agenda / Approval of Agenda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2371618582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Approve minutes from prior TAG meeting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4:10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1737073307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4:15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152183202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Liaison Review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4:20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419357647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802.24.1 Smart Grid Task Group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1961165994"/>
                  </a:ext>
                </a:extLst>
              </a:tr>
              <a:tr h="2792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ITU and regulatory items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Godfrey/Holcomb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1225071281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Review and resolve comments on TSN White Paper comment collection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4:50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1970940167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New Activity Planning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5:05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361017904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Recess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5:05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2589027514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2.1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Joint Meeting with 802.1 TSN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Godfrey/Farkas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961332785"/>
                  </a:ext>
                </a:extLst>
              </a:tr>
              <a:tr h="173495"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991265190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Wednesday PM2 session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418751622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Call to Order  802.24 TAG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DiMinico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911793795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Discussion on "Network Integration" action item from EC leadership meeting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88601077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Call to Order  802.24.2 IoT Task Group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DiMinico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745323420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802.24.2 Liaison Coordinator's Report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DiMinico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2875760004"/>
                  </a:ext>
                </a:extLst>
              </a:tr>
              <a:tr h="2792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Collaboration (informal liaison) with Wi-Fi Alliance on IoT Use Cases)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DiMinico/Godfrey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5:15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2672316686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Review of IoT white paper development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DiMinico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780364334"/>
                  </a:ext>
                </a:extLst>
              </a:tr>
              <a:tr h="2792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Discussion on plan and new activities for IoT task group and broader engagement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DiMinico/Godfrey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5:45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2943636641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Recess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209467512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58249677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645631706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Thursday PM2 session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081588848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Call to Order  802.24.1 Smart Grid Task Group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4174121910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3.2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Comments and feedback from NIST on Smart Grid Wireless Standards Matrix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2393209560"/>
                  </a:ext>
                </a:extLst>
              </a:tr>
              <a:tr h="4153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3.3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Any incoming comments from  IEEE PES PSCC S6 Task Force regarding 802.24 contribution to  "Standards for integrating Home Automation IoT to Power Utilities Communication System"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564820511"/>
                  </a:ext>
                </a:extLst>
              </a:tr>
              <a:tr h="314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3.4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Liasion Discussion of IEC SEG8 report "Monitoring and impact assessment of emerging technologies and architectures"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4:45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4065964131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3.5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Coordination with 802.19 on 802.15.4g and 802.11ah Coexistence project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Godfrey/Rolfe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5:15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2370127804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3.6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802.24 New Action Items, New Activities, AOB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5:35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3847541149"/>
                  </a:ext>
                </a:extLst>
              </a:tr>
              <a:tr h="160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3.7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Adjourn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69" marR="5669" marT="566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5:45 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669" marR="5669" marT="5669" marB="0" anchor="b"/>
                </a:tc>
                <a:extLst>
                  <a:ext uri="{0D108BD9-81ED-4DB2-BD59-A6C34878D82A}">
                    <a16:rowId xmlns:a16="http://schemas.microsoft.com/office/drawing/2014/main" val="1183366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Approve September minutes</a:t>
            </a:r>
          </a:p>
          <a:p>
            <a:pPr lvl="1"/>
            <a:r>
              <a:rPr lang="en-US" dirty="0"/>
              <a:t>24-18-0021r0 </a:t>
            </a:r>
          </a:p>
          <a:p>
            <a:pPr lvl="1"/>
            <a:r>
              <a:rPr lang="en-US" dirty="0"/>
              <a:t>Approved with unanimous consent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from September:</a:t>
            </a:r>
          </a:p>
          <a:p>
            <a:pPr lvl="1"/>
            <a:r>
              <a:rPr lang="en-US" dirty="0"/>
              <a:t>Send Sub-1GHz white paper back to Tanya at IEEE for publishing.  Completed</a:t>
            </a:r>
          </a:p>
          <a:p>
            <a:pPr lvl="1"/>
            <a:r>
              <a:rPr lang="en-US" dirty="0"/>
              <a:t>Farrokh </a:t>
            </a:r>
            <a:r>
              <a:rPr lang="en-US" dirty="0" err="1"/>
              <a:t>Khatibi</a:t>
            </a:r>
            <a:r>
              <a:rPr lang="en-US" dirty="0"/>
              <a:t> will provide introduction to ATIS group for liaison - Pending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6DCB1A-D509-4D1C-AA96-FDAEEBF0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1B85AB-81DD-455A-A196-976D64F74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Returned to Tanya at IEEE with approval to publish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07001-182D-4265-9072-6A55FD61B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CC284-616B-49DF-8476-FE0CD288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67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399"/>
            <a:ext cx="8077200" cy="479901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Update from 802.18 – Jay Holcomb</a:t>
            </a:r>
          </a:p>
          <a:p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1.4 GHz spectrum recently announced is being used for telemetry in oil/gas industry with 802.16s</a:t>
            </a:r>
          </a:p>
          <a:p>
            <a:pPr lvl="2"/>
            <a:r>
              <a:rPr lang="en-US" dirty="0"/>
              <a:t>Traditional license model – geographic ownership</a:t>
            </a:r>
          </a:p>
          <a:p>
            <a:pPr lvl="2"/>
            <a:r>
              <a:rPr lang="en-US" dirty="0"/>
              <a:t>Part 90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93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 TSN interested parties joining 802.24 for this meeting slot</a:t>
            </a:r>
          </a:p>
          <a:p>
            <a:endParaRPr lang="en-US" dirty="0"/>
          </a:p>
          <a:p>
            <a:r>
              <a:rPr lang="en-US" dirty="0"/>
              <a:t>Comment Collection</a:t>
            </a:r>
          </a:p>
          <a:p>
            <a:pPr lvl="1"/>
            <a:r>
              <a:rPr lang="en-US" dirty="0"/>
              <a:t>The 802.24 TAG and 802.1 TSN TG solicit comments on </a:t>
            </a:r>
            <a:r>
              <a:rPr lang="en-US" dirty="0">
                <a:hlinkClick r:id="rId2"/>
              </a:rPr>
              <a:t>802.24-18-0011-00-sgtg</a:t>
            </a:r>
            <a:r>
              <a:rPr lang="en-US" dirty="0"/>
              <a:t>  "Utility Applications of Time Sensitive Networking White Paper"</a:t>
            </a:r>
          </a:p>
          <a:p>
            <a:pPr lvl="1"/>
            <a:r>
              <a:rPr lang="en-US" dirty="0">
                <a:hlinkClick r:id="rId3"/>
              </a:rPr>
              <a:t>Comment submittal spreadsheet</a:t>
            </a:r>
            <a:r>
              <a:rPr lang="en-US" dirty="0"/>
              <a:t> provided </a:t>
            </a:r>
          </a:p>
          <a:p>
            <a:endParaRPr lang="en-US" dirty="0"/>
          </a:p>
          <a:p>
            <a:r>
              <a:rPr lang="en-US" dirty="0"/>
              <a:t>Combined Comments Document </a:t>
            </a:r>
          </a:p>
          <a:p>
            <a:pPr lvl="1"/>
            <a:r>
              <a:rPr lang="en-US" dirty="0"/>
              <a:t>None submitted</a:t>
            </a:r>
          </a:p>
          <a:p>
            <a:endParaRPr lang="en-US" dirty="0"/>
          </a:p>
          <a:p>
            <a:r>
              <a:rPr lang="en-US" dirty="0"/>
              <a:t>Updated White Paper</a:t>
            </a:r>
          </a:p>
          <a:p>
            <a:pPr lvl="1"/>
            <a:r>
              <a:rPr lang="en-US" dirty="0"/>
              <a:t>Version with comments: </a:t>
            </a:r>
            <a:r>
              <a:rPr lang="en-US" dirty="0">
                <a:hlinkClick r:id="rId4"/>
              </a:rPr>
              <a:t>802.24-18-0022-01-sgtg</a:t>
            </a:r>
            <a:endParaRPr lang="en-US" dirty="0"/>
          </a:p>
          <a:p>
            <a:pPr lvl="1"/>
            <a:r>
              <a:rPr lang="en-US" dirty="0"/>
              <a:t>Clean Version D2:  </a:t>
            </a:r>
            <a:r>
              <a:rPr lang="en-US" dirty="0">
                <a:hlinkClick r:id="rId5"/>
              </a:rPr>
              <a:t>802.24-18-0022-02-sgtg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Extend call for comments until next joint meeting March 2019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3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Activity: </a:t>
            </a:r>
            <a:br>
              <a:rPr lang="en-US" dirty="0"/>
            </a:br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Achieving low latency with IEEE 802 standards</a:t>
            </a:r>
          </a:p>
          <a:p>
            <a:pPr lvl="1"/>
            <a:r>
              <a:rPr lang="en-US" dirty="0"/>
              <a:t>Including wired and wireless communications</a:t>
            </a:r>
          </a:p>
          <a:p>
            <a:pPr lvl="1"/>
            <a:r>
              <a:rPr lang="en-US" dirty="0"/>
              <a:t>An alternative (or complement) to 5G URLLC</a:t>
            </a:r>
          </a:p>
          <a:p>
            <a:r>
              <a:rPr lang="en-US" dirty="0"/>
              <a:t>A set of vertical applications enabled by low latency</a:t>
            </a:r>
          </a:p>
          <a:p>
            <a:r>
              <a:rPr lang="en-US" dirty="0"/>
              <a:t>The challenges of reliable low latency in unlicensed spectrum.  </a:t>
            </a:r>
          </a:p>
          <a:p>
            <a:pPr lvl="1"/>
            <a:r>
              <a:rPr lang="en-US" dirty="0"/>
              <a:t>Adapting TSN’s “FRER” feature</a:t>
            </a:r>
          </a:p>
          <a:p>
            <a:pPr lvl="1"/>
            <a:r>
              <a:rPr lang="en-US" dirty="0"/>
              <a:t>Adapting 802 wireless to licensed spectrum?</a:t>
            </a:r>
          </a:p>
          <a:p>
            <a:pPr lvl="1"/>
            <a:r>
              <a:rPr lang="en-US" dirty="0"/>
              <a:t>Operating over multiple bands or channels?</a:t>
            </a:r>
          </a:p>
          <a:p>
            <a:r>
              <a:rPr lang="en-US" dirty="0"/>
              <a:t>Special cases for high data rates for immersive video</a:t>
            </a:r>
          </a:p>
          <a:p>
            <a:endParaRPr lang="en-US" dirty="0"/>
          </a:p>
          <a:p>
            <a:r>
              <a:rPr lang="en-US" dirty="0"/>
              <a:t>Several people interested in contributing</a:t>
            </a:r>
          </a:p>
          <a:p>
            <a:r>
              <a:rPr lang="en-US" dirty="0"/>
              <a:t>Action: </a:t>
            </a:r>
          </a:p>
          <a:p>
            <a:pPr lvl="1"/>
            <a:r>
              <a:rPr lang="en-US" dirty="0"/>
              <a:t>Post call for contributions</a:t>
            </a:r>
          </a:p>
          <a:p>
            <a:pPr lvl="1"/>
            <a:r>
              <a:rPr lang="en-US" dirty="0"/>
              <a:t>Start reviewing contributions in January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33207</TotalTime>
  <Words>1264</Words>
  <Application>Microsoft Office PowerPoint</Application>
  <PresentationFormat>On-screen Show (4:3)</PresentationFormat>
  <Paragraphs>338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Arial1</vt:lpstr>
      <vt:lpstr>Calibri</vt:lpstr>
      <vt:lpstr>Times New Roman</vt:lpstr>
      <vt:lpstr>Times New Roman1</vt:lpstr>
      <vt:lpstr>Office Theme</vt:lpstr>
      <vt:lpstr>802.24 Vertical Applications TAG</vt:lpstr>
      <vt:lpstr>802.24 Overview</vt:lpstr>
      <vt:lpstr>Agenda – 802.24-18-0024r4</vt:lpstr>
      <vt:lpstr>802.24 TAG</vt:lpstr>
      <vt:lpstr>Sub 1 GHz White Paper</vt:lpstr>
      <vt:lpstr>Tuesday 802.24.1</vt:lpstr>
      <vt:lpstr>ITU and Radio Regulatory Items</vt:lpstr>
      <vt:lpstr>TSN White Paper</vt:lpstr>
      <vt:lpstr>New Activity:  “Low latency” White Paper</vt:lpstr>
      <vt:lpstr>“Network Integration” action item</vt:lpstr>
      <vt:lpstr>Contribution</vt:lpstr>
      <vt:lpstr>Discussion on Network Integration</vt:lpstr>
      <vt:lpstr>802.24.2</vt:lpstr>
      <vt:lpstr>Wireless Matrix</vt:lpstr>
      <vt:lpstr>Liaison with IEC SEG8</vt:lpstr>
      <vt:lpstr>IEC SEG8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599</cp:revision>
  <cp:lastPrinted>1998-02-10T13:28:06Z</cp:lastPrinted>
  <dcterms:created xsi:type="dcterms:W3CDTF">2015-05-13T21:49:41Z</dcterms:created>
  <dcterms:modified xsi:type="dcterms:W3CDTF">2018-11-15T10:54:17Z</dcterms:modified>
</cp:coreProperties>
</file>