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447" r:id="rId3"/>
    <p:sldId id="439" r:id="rId4"/>
    <p:sldId id="415" r:id="rId5"/>
    <p:sldId id="450" r:id="rId6"/>
    <p:sldId id="452" r:id="rId7"/>
    <p:sldId id="406" r:id="rId8"/>
    <p:sldId id="433" r:id="rId9"/>
    <p:sldId id="446" r:id="rId10"/>
    <p:sldId id="434" r:id="rId11"/>
    <p:sldId id="416" r:id="rId12"/>
    <p:sldId id="455" r:id="rId13"/>
    <p:sldId id="457" r:id="rId14"/>
    <p:sldId id="391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49" autoAdjust="0"/>
    <p:restoredTop sz="94099" autoAdjust="0"/>
  </p:normalViewPr>
  <p:slideViewPr>
    <p:cSldViewPr>
      <p:cViewPr varScale="1">
        <p:scale>
          <a:sx n="129" d="100"/>
          <a:sy n="129" d="100"/>
        </p:scale>
        <p:origin x="845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86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802.24-18-0018r0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6-02-IoTg-internet-of-things-iot-overview-white-paper-draf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12-sgtg-tsn-utility-applications-white-paper.docx" TargetMode="External"/><Relationship Id="rId2" Type="http://schemas.openxmlformats.org/officeDocument/2006/relationships/hyperlink" Target="https://mentor.ieee.org/802.24/dcn/17/24-17-0006-14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2018 Closing Report</a:t>
            </a:r>
          </a:p>
          <a:p>
            <a:endParaRPr lang="en-US" dirty="0"/>
          </a:p>
          <a:p>
            <a:r>
              <a:rPr lang="en-US" dirty="0"/>
              <a:t>San Diego, CA, USA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6DCB1A-D509-4D1C-AA96-FDAEEBF0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1 GHz White Paper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1B85AB-81DD-455A-A196-976D64F7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“802.24 TAG white paper_edits.docx”</a:t>
            </a:r>
          </a:p>
          <a:p>
            <a:pPr lvl="1"/>
            <a:r>
              <a:rPr lang="en-US" dirty="0"/>
              <a:t>Continue addressing comments and questions on ownership and rights of wireless matrix</a:t>
            </a:r>
          </a:p>
          <a:p>
            <a:r>
              <a:rPr lang="en-US" dirty="0"/>
              <a:t>Jonathan Goldberg and Katherine Berger will provide guidance on NIST permission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07001-182D-4265-9072-6A55FD61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CC284-616B-49DF-8476-FE0CD288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67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ADFC0-6471-475F-8AFC-DEC153DA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IEEE PSCC TF S6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B3EF5-7698-4C1E-9512-E29AA4A1B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January 2018 Study Report – "Standards for integrating Home Automation IoT to Power Utilities Communication Systems“</a:t>
            </a:r>
          </a:p>
          <a:p>
            <a:endParaRPr lang="en-US" dirty="0"/>
          </a:p>
          <a:p>
            <a:r>
              <a:rPr lang="en-US" dirty="0"/>
              <a:t>TAG comments and contributions from March plenary meeting have been provided back to TF S6 chair</a:t>
            </a:r>
          </a:p>
          <a:p>
            <a:pPr lvl="1"/>
            <a:r>
              <a:rPr lang="en-US" dirty="0"/>
              <a:t>TF S6 had face to face meeting during IEEE 802 May Interim. </a:t>
            </a:r>
          </a:p>
          <a:p>
            <a:pPr lvl="1"/>
            <a:r>
              <a:rPr lang="en-US" dirty="0"/>
              <a:t>No response from S6 – no action at this meeting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2729C-6FF7-4CF6-AE3D-D926D555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C5294-F6F2-4792-A139-8602C6E8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95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Diab   (if not in attendance discuss finding a new person)</a:t>
            </a:r>
          </a:p>
          <a:p>
            <a:pPr lvl="2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 </a:t>
            </a:r>
            <a:r>
              <a:rPr lang="en-US" dirty="0"/>
              <a:t>nominates Peter Jones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777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Review status and development of IoT White paper</a:t>
            </a:r>
          </a:p>
          <a:p>
            <a:pPr lvl="1"/>
            <a:r>
              <a:rPr lang="en-US" dirty="0">
                <a:hlinkClick r:id="rId2"/>
              </a:rPr>
              <a:t>802.24-17-0036r2</a:t>
            </a:r>
            <a:endParaRPr lang="en-US" dirty="0"/>
          </a:p>
          <a:p>
            <a:pPr lvl="1"/>
            <a:r>
              <a:rPr lang="en-US" dirty="0"/>
              <a:t>Ludwig is developing some related materials. </a:t>
            </a:r>
          </a:p>
          <a:p>
            <a:endParaRPr lang="en-US" dirty="0"/>
          </a:p>
          <a:p>
            <a:r>
              <a:rPr lang="en-US" dirty="0"/>
              <a:t>Discussion on Single Pair Ethernet white paper</a:t>
            </a:r>
          </a:p>
          <a:p>
            <a:pPr lvl="1"/>
            <a:r>
              <a:rPr lang="en-US" dirty="0"/>
              <a:t>802.24-18-0011r0</a:t>
            </a:r>
          </a:p>
          <a:p>
            <a:pPr lvl="1"/>
            <a:r>
              <a:rPr lang="en-US" dirty="0"/>
              <a:t>Start process to release as white paper.</a:t>
            </a:r>
          </a:p>
          <a:p>
            <a:pPr lvl="1"/>
            <a:r>
              <a:rPr lang="en-US" dirty="0"/>
              <a:t>First step: comment collection on 802.24 reflector</a:t>
            </a:r>
          </a:p>
          <a:p>
            <a:pPr lvl="1"/>
            <a:r>
              <a:rPr lang="en-US" dirty="0"/>
              <a:t>TIA and IEC standards related to SPE and IoT</a:t>
            </a:r>
          </a:p>
          <a:p>
            <a:pPr lvl="2"/>
            <a:r>
              <a:rPr lang="en-US" dirty="0"/>
              <a:t>TIA TR42 report to 802.3, ISO IEC SC25</a:t>
            </a:r>
          </a:p>
          <a:p>
            <a:pPr lvl="2"/>
            <a:r>
              <a:rPr lang="en-US" dirty="0"/>
              <a:t>Power over Ethernet – UL and NEC are getting involved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Farrokh </a:t>
            </a:r>
            <a:r>
              <a:rPr lang="en-US" dirty="0" err="1"/>
              <a:t>Khatibi</a:t>
            </a:r>
            <a:r>
              <a:rPr lang="en-US" dirty="0"/>
              <a:t> will provide introduction to ATIS group for liaison on classifying IoT services, and their characteristics, and communication link requirements</a:t>
            </a:r>
          </a:p>
          <a:p>
            <a:pPr lvl="1"/>
            <a:r>
              <a:rPr lang="en-US" dirty="0"/>
              <a:t>Send Liaison Request to IEC SEG8</a:t>
            </a:r>
          </a:p>
          <a:p>
            <a:pPr lvl="1"/>
            <a:r>
              <a:rPr lang="en-US" dirty="0"/>
              <a:t>Establish Liaison with IEC SC25 for single pair ethernet. Chris will base on IEC SEG 8 request</a:t>
            </a:r>
          </a:p>
          <a:p>
            <a:pPr lvl="1"/>
            <a:r>
              <a:rPr lang="en-US" dirty="0"/>
              <a:t>Call for Comments on TSN and SPE white papers </a:t>
            </a:r>
          </a:p>
          <a:p>
            <a:pPr lvl="1"/>
            <a:r>
              <a:rPr lang="en-US" dirty="0"/>
              <a:t>Request Ludwig Winkel to provide P2413 Update in September</a:t>
            </a:r>
          </a:p>
          <a:p>
            <a:pPr lvl="1"/>
            <a:r>
              <a:rPr lang="en-US" dirty="0"/>
              <a:t>Request IoT Use Cases from Wi-Fi Alliance IoT MSTG</a:t>
            </a:r>
          </a:p>
          <a:p>
            <a:pPr lvl="1"/>
            <a:r>
              <a:rPr lang="en-US" dirty="0"/>
              <a:t>Follow up with Jonathan and Catherine on permissions for Sub-1GHz white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27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24-18-0015-02-0000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Tuesday PM2		24.1	</a:t>
            </a:r>
          </a:p>
          <a:p>
            <a:pPr lvl="1"/>
            <a:r>
              <a:rPr lang="en-US" altLang="en-US" dirty="0"/>
              <a:t>Wednesday PM2		24.1</a:t>
            </a:r>
          </a:p>
          <a:p>
            <a:pPr lvl="1"/>
            <a:r>
              <a:rPr lang="en-US" altLang="en-US" dirty="0"/>
              <a:t>Thursday PM2		24.2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51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84A0-2963-48AA-BFFE-E58A6C6C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with IEC SEG8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83CC-2751-4475-8AB7-07F1082C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Scope of SEG8:</a:t>
            </a:r>
          </a:p>
          <a:p>
            <a:pPr lvl="1"/>
            <a:r>
              <a:rPr lang="en-US" dirty="0"/>
              <a:t>Assess, provide an overview and prioritization of the evolution of technical development and standardization in the field of communication technologies and architectures</a:t>
            </a:r>
          </a:p>
          <a:p>
            <a:r>
              <a:rPr lang="en-US" dirty="0"/>
              <a:t>Liaison Request drafted in May</a:t>
            </a:r>
          </a:p>
          <a:p>
            <a:r>
              <a:rPr lang="en-US" dirty="0"/>
              <a:t>Approved in 802.24, notify EC, send to SEG8 after this meeting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81B45-5A8F-44E4-9889-BD14232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7CD47-C46E-4423-ABDA-C954C729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63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Update from 802.18</a:t>
            </a:r>
          </a:p>
          <a:p>
            <a:endParaRPr lang="en-US" dirty="0"/>
          </a:p>
          <a:p>
            <a:r>
              <a:rPr lang="en-US" dirty="0"/>
              <a:t>Discussion on FCC notice on 3.7 – 4.2 GHz? </a:t>
            </a:r>
          </a:p>
          <a:p>
            <a:pPr lvl="1"/>
            <a:r>
              <a:rPr lang="en-US" dirty="0"/>
              <a:t>Will the rules be similar to CBRS at 3.6 GHz?</a:t>
            </a:r>
          </a:p>
          <a:p>
            <a:pPr lvl="1"/>
            <a:r>
              <a:rPr lang="en-US" dirty="0"/>
              <a:t>Possibility of developing a 802.24 white paper on working with CBRS rules for Smart Grid FANs</a:t>
            </a:r>
          </a:p>
          <a:p>
            <a:pPr lvl="1"/>
            <a:r>
              <a:rPr lang="en-US" dirty="0"/>
              <a:t>Watch development of NPRM over coming months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93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ATIS is developing spreadsheet to classify IoT services, and their characteristics, and communication link requirements.  Action: Establish a liaison with that group. </a:t>
            </a:r>
          </a:p>
          <a:p>
            <a:pPr lvl="1"/>
            <a:r>
              <a:rPr lang="en-US" dirty="0"/>
              <a:t>Potentially have a liaison request by September meeting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7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</a:t>
            </a:r>
          </a:p>
          <a:p>
            <a:r>
              <a:rPr lang="en-US" dirty="0"/>
              <a:t>Discuss in 802.24.2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6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/>
              <a:t>Discussed and reviewed in 802.24.1 and in 802.1 TSN</a:t>
            </a:r>
          </a:p>
          <a:p>
            <a:endParaRPr lang="en-US" dirty="0"/>
          </a:p>
          <a:p>
            <a:r>
              <a:rPr lang="en-US" dirty="0"/>
              <a:t>Updated document </a:t>
            </a:r>
            <a:r>
              <a:rPr lang="en-US" dirty="0">
                <a:hlinkClick r:id="rId2"/>
              </a:rPr>
              <a:t>802.24-17-0006r14</a:t>
            </a:r>
            <a:r>
              <a:rPr lang="en-US" dirty="0">
                <a:hlinkClick r:id="rId3"/>
              </a:rPr>
              <a:t> </a:t>
            </a:r>
            <a:r>
              <a:rPr lang="en-US" dirty="0"/>
              <a:t>uploaded to Mentor following May meeting.</a:t>
            </a:r>
          </a:p>
          <a:p>
            <a:r>
              <a:rPr lang="en-US" dirty="0"/>
              <a:t>Announce comment collection in 802.24 and 802.1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2191-6511-409F-B8EC-587DAD48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802.15.4g and 802.11ah 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5354-A845-4E5D-BB30-0B1066A9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Action Plan for 802.24 as 802.19 moves from SG to TG </a:t>
            </a:r>
          </a:p>
          <a:p>
            <a:pPr lvl="1"/>
            <a:r>
              <a:rPr lang="en-US" dirty="0"/>
              <a:t>802.24 will develop a whitepaper/document for application-specific use cases. Identifying where each standard is most suitable, and how to make best use of other changes. </a:t>
            </a:r>
          </a:p>
          <a:p>
            <a:pPr lvl="2"/>
            <a:r>
              <a:rPr lang="en-US" dirty="0"/>
              <a:t>Identify use cases where 802.15.4g is not sufficient and both are needed</a:t>
            </a:r>
          </a:p>
          <a:p>
            <a:pPr lvl="2"/>
            <a:r>
              <a:rPr lang="en-US" dirty="0"/>
              <a:t>Could be choices of applications, channel guidelines, duty cycle,</a:t>
            </a:r>
          </a:p>
          <a:p>
            <a:pPr lvl="2"/>
            <a:r>
              <a:rPr lang="en-US" dirty="0"/>
              <a:t>Avoid perception that 802 standards are unable to coexist</a:t>
            </a:r>
          </a:p>
          <a:p>
            <a:pPr lvl="2"/>
            <a:r>
              <a:rPr lang="en-US" dirty="0"/>
              <a:t>Evaluate and describe potential application-level implications of delay/latency increases due to mutual interference</a:t>
            </a:r>
          </a:p>
          <a:p>
            <a:endParaRPr lang="en-US" dirty="0"/>
          </a:p>
          <a:p>
            <a:r>
              <a:rPr lang="en-US" dirty="0"/>
              <a:t>If NS-3 simulation models can be shared, others in IEEE 802 could progress that work. </a:t>
            </a:r>
          </a:p>
          <a:p>
            <a:pPr lvl="1"/>
            <a:r>
              <a:rPr lang="en-US" dirty="0"/>
              <a:t>MERL will share simulation models on </a:t>
            </a:r>
            <a:r>
              <a:rPr lang="en-US" dirty="0" err="1"/>
              <a:t>Github</a:t>
            </a:r>
            <a:r>
              <a:rPr lang="en-US" dirty="0"/>
              <a:t>.   New modules for 11ah 15.4g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2BF92-810B-4A60-862A-57EB0784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E62EA-9A88-4C9E-9BF9-8DE88BC1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76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EA52-1822-43E6-8C50-B7DDF79B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Nendica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A3F0-3C15-4CC1-825D-813B023F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3397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IEEE 802 network enhancements for the next decade Industry Connections Activity Initiation Document (ICAID)</a:t>
            </a:r>
          </a:p>
          <a:p>
            <a:pPr lvl="1"/>
            <a:r>
              <a:rPr lang="en-US" dirty="0"/>
              <a:t>NENDICA develops reports on specific topics.  Completed data centers. Now working on </a:t>
            </a:r>
            <a:r>
              <a:rPr lang="en-US"/>
              <a:t>Flexible Factory IoT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Potential 802.24 activities</a:t>
            </a:r>
          </a:p>
          <a:p>
            <a:pPr lvl="1"/>
            <a:r>
              <a:rPr lang="en-US" dirty="0"/>
              <a:t>Identify vertical applications that could be enabled by TSN features</a:t>
            </a:r>
          </a:p>
          <a:p>
            <a:pPr lvl="1"/>
            <a:r>
              <a:rPr lang="en-US" dirty="0"/>
              <a:t>Identify vertical application that could be enabled if TSN features were present in wireless standards</a:t>
            </a:r>
          </a:p>
          <a:p>
            <a:pPr lvl="1"/>
            <a:r>
              <a:rPr lang="en-US" dirty="0"/>
              <a:t>Can interfaces between wired and wireless map application-specific streams?</a:t>
            </a:r>
          </a:p>
          <a:p>
            <a:pPr lvl="1"/>
            <a:r>
              <a:rPr lang="en-US" dirty="0"/>
              <a:t>Provide vertical application requirements (needs, underlying problems) to Nendica. Nendica is linked with 802.1 – </a:t>
            </a:r>
          </a:p>
          <a:p>
            <a:pPr lvl="1"/>
            <a:r>
              <a:rPr lang="en-US" dirty="0"/>
              <a:t>Describing what is needed to define a common framework for TSN across wired and wireless standards. How do they fit together.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1F189-5F64-4EFC-9358-E5572DAA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4999E-BA01-4D34-A8D9-BAE69CBE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10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31341</TotalTime>
  <Words>874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Office Theme</vt:lpstr>
      <vt:lpstr>802.24 Vertical Applications TAG</vt:lpstr>
      <vt:lpstr>802.24 Overview</vt:lpstr>
      <vt:lpstr>Liaison with IEC SEG8</vt:lpstr>
      <vt:lpstr>ITU and Radio Regulatory Items</vt:lpstr>
      <vt:lpstr>Future Opportunities Tracking</vt:lpstr>
      <vt:lpstr>Future Opportunities Tracking (.2)</vt:lpstr>
      <vt:lpstr>TSN White Paper</vt:lpstr>
      <vt:lpstr>802.15.4g and 802.11ah Coexistence</vt:lpstr>
      <vt:lpstr>Nendica</vt:lpstr>
      <vt:lpstr>Sub 1 GHz White Paper</vt:lpstr>
      <vt:lpstr>IEEE PSCC TF S6 </vt:lpstr>
      <vt:lpstr>Thursday: 802.24.2</vt:lpstr>
      <vt:lpstr>802.24.2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569</cp:revision>
  <cp:lastPrinted>1998-02-10T13:28:06Z</cp:lastPrinted>
  <dcterms:created xsi:type="dcterms:W3CDTF">2015-05-13T21:49:41Z</dcterms:created>
  <dcterms:modified xsi:type="dcterms:W3CDTF">2018-07-13T02:07:59Z</dcterms:modified>
</cp:coreProperties>
</file>