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10"/>
  </p:notesMasterIdLst>
  <p:handoutMasterIdLst>
    <p:handoutMasterId r:id="rId11"/>
  </p:handoutMasterIdLst>
  <p:sldIdLst>
    <p:sldId id="258" r:id="rId3"/>
    <p:sldId id="394" r:id="rId4"/>
    <p:sldId id="285" r:id="rId5"/>
    <p:sldId id="314" r:id="rId6"/>
    <p:sldId id="259" r:id="rId7"/>
    <p:sldId id="270" r:id="rId8"/>
    <p:sldId id="32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9" autoAdjust="0"/>
    <p:restoredTop sz="94099" autoAdjust="0"/>
  </p:normalViewPr>
  <p:slideViewPr>
    <p:cSldViewPr>
      <p:cViewPr varScale="1">
        <p:scale>
          <a:sx n="89" d="100"/>
          <a:sy n="89" d="100"/>
        </p:scale>
        <p:origin x="127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Ben Rolfe, BCAI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802.24-17-0023r0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 2017 </a:t>
            </a:r>
            <a:r>
              <a:rPr lang="en-US" dirty="0"/>
              <a:t>Meeting</a:t>
            </a:r>
          </a:p>
          <a:p>
            <a:endParaRPr lang="en-US" dirty="0"/>
          </a:p>
          <a:p>
            <a:r>
              <a:rPr lang="en-US" dirty="0" smtClean="0"/>
              <a:t>Kona, Hi,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 smtClean="0"/>
              <a:t>36 </a:t>
            </a:r>
            <a:r>
              <a:rPr lang="en-US" altLang="en-US" dirty="0"/>
              <a:t>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  <a:r>
              <a:rPr lang="en-US" altLang="en-US" dirty="0" smtClean="0"/>
              <a:t>Kona 3</a:t>
            </a:r>
            <a:endParaRPr lang="en-US" altLang="en-US" dirty="0"/>
          </a:p>
          <a:p>
            <a:pPr lvl="1"/>
            <a:r>
              <a:rPr lang="en-US" altLang="en-US" dirty="0"/>
              <a:t>Tuesday PM2		24.2	</a:t>
            </a:r>
            <a:r>
              <a:rPr lang="en-US" altLang="en-US" dirty="0" smtClean="0"/>
              <a:t>Kona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– 802.24-17-0022r0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</a:t>
            </a:r>
            <a:r>
              <a:rPr lang="en-US" dirty="0" smtClean="0"/>
              <a:t>July minutes </a:t>
            </a:r>
            <a:endParaRPr lang="en-US" dirty="0"/>
          </a:p>
          <a:p>
            <a:pPr lvl="1"/>
            <a:r>
              <a:rPr lang="en-US" dirty="0" smtClean="0"/>
              <a:t>24-17-0018-00-0000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</a:t>
            </a:r>
            <a:r>
              <a:rPr lang="en-US" dirty="0" smtClean="0"/>
              <a:t>802.24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19834</TotalTime>
  <Words>292</Words>
  <Application>Microsoft Office PowerPoint</Application>
  <PresentationFormat>On-screen Show (4:3)</PresentationFormat>
  <Paragraphs>77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Helvetica</vt:lpstr>
      <vt:lpstr>Monotype Sorts</vt:lpstr>
      <vt:lpstr>Times New Roman</vt:lpstr>
      <vt:lpstr>Office Theme</vt:lpstr>
      <vt:lpstr>1_Default Design</vt:lpstr>
      <vt:lpstr>802.24 Vertical Applications TAG</vt:lpstr>
      <vt:lpstr>802.24 Overview</vt:lpstr>
      <vt:lpstr>Agenda – 802.24-17-0022r0</vt:lpstr>
      <vt:lpstr>Guidelines for IEEE-SA Meetings</vt:lpstr>
      <vt:lpstr>Administration</vt:lpstr>
      <vt:lpstr>Monday: 802.24 TAG</vt:lpstr>
      <vt:lpstr>Monday 802.24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Benjamin Rolfe</cp:lastModifiedBy>
  <cp:revision>380</cp:revision>
  <cp:lastPrinted>1998-02-10T13:28:06Z</cp:lastPrinted>
  <dcterms:created xsi:type="dcterms:W3CDTF">2015-05-13T21:49:41Z</dcterms:created>
  <dcterms:modified xsi:type="dcterms:W3CDTF">2017-09-12T02:03:48Z</dcterms:modified>
</cp:coreProperties>
</file>