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6" r:id="rId3"/>
    <p:sldId id="285" r:id="rId4"/>
    <p:sldId id="270" r:id="rId5"/>
    <p:sldId id="303" r:id="rId6"/>
    <p:sldId id="305" r:id="rId7"/>
    <p:sldId id="307" r:id="rId8"/>
    <p:sldId id="309" r:id="rId9"/>
    <p:sldId id="271" r:id="rId10"/>
    <p:sldId id="308" r:id="rId11"/>
    <p:sldId id="272" r:id="rId12"/>
    <p:sldId id="304" r:id="rId13"/>
    <p:sldId id="292" r:id="rId14"/>
    <p:sldId id="295" r:id="rId15"/>
    <p:sldId id="28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108" d="100"/>
          <a:sy n="108" d="100"/>
        </p:scale>
        <p:origin x="4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802.24-15-0040r0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Nov</a:t>
            </a:r>
            <a:r>
              <a:rPr lang="en-US" altLang="en-US" sz="1400" b="1" baseline="0" dirty="0" smtClean="0"/>
              <a:t>ember </a:t>
            </a:r>
            <a:r>
              <a:rPr lang="en-US" altLang="en-US" sz="1400" b="1" dirty="0" smtClean="0"/>
              <a:t>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3-00-0000-802-student-paper-competition-flye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1-02-0000-november-2015-agenda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5-00-IoTg-internet-of-things-iot-briefing-from-the-ieee-to-us-congress.pdf" TargetMode="External"/><Relationship Id="rId2" Type="http://schemas.openxmlformats.org/officeDocument/2006/relationships/hyperlink" Target="https://mentor.ieee.org/802.24/dcn/15/24-15-0039-00-IoTg-liaison-activity-report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36-00-IoTg-internet-of-things-iot-overview-white-paper-draft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</a:t>
            </a:r>
            <a:r>
              <a:rPr lang="en-US" altLang="en-US" sz="3600" dirty="0" smtClean="0"/>
              <a:t>TAG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Closing Report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 Meeting</a:t>
            </a:r>
          </a:p>
          <a:p>
            <a:endParaRPr lang="en-US" dirty="0"/>
          </a:p>
          <a:p>
            <a:r>
              <a:rPr lang="en-US" dirty="0" smtClean="0"/>
              <a:t>Dallas, Texas,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with P2030.5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Further development based on adoption of Smart Energy Profile 2.0 (SEP 2.0)</a:t>
            </a:r>
          </a:p>
          <a:p>
            <a:pPr lvl="1"/>
            <a:r>
              <a:rPr lang="en-US" dirty="0" smtClean="0"/>
              <a:t>Revision project underway</a:t>
            </a:r>
          </a:p>
          <a:p>
            <a:pPr lvl="2"/>
            <a:r>
              <a:rPr lang="en-US" dirty="0" smtClean="0"/>
              <a:t>CCBs – things that need to be fixed</a:t>
            </a:r>
          </a:p>
          <a:p>
            <a:pPr lvl="2"/>
            <a:r>
              <a:rPr lang="en-US" dirty="0" smtClean="0"/>
              <a:t>IEC PC118 adopted </a:t>
            </a:r>
            <a:r>
              <a:rPr lang="en-US" dirty="0" err="1" smtClean="0"/>
              <a:t>OpenADR</a:t>
            </a:r>
            <a:endParaRPr lang="en-US" dirty="0"/>
          </a:p>
          <a:p>
            <a:pPr lvl="2"/>
            <a:r>
              <a:rPr lang="en-US" dirty="0" smtClean="0"/>
              <a:t>IEEE and IEC have dual logo program – not appealing to IEC – slow progress w.r.t P2030.</a:t>
            </a:r>
          </a:p>
          <a:p>
            <a:pPr lvl="1"/>
            <a:r>
              <a:rPr lang="en-US" dirty="0" smtClean="0"/>
              <a:t>CA Rule 21 is driving interest in P2030.5 for control of smart inverters</a:t>
            </a:r>
          </a:p>
          <a:p>
            <a:pPr lvl="2"/>
            <a:r>
              <a:rPr lang="en-US" dirty="0" smtClean="0"/>
              <a:t>Revision will include necessary changes</a:t>
            </a:r>
          </a:p>
          <a:p>
            <a:pPr lvl="2"/>
            <a:r>
              <a:rPr lang="en-US" dirty="0" smtClean="0"/>
              <a:t>Future revision could address PC118</a:t>
            </a:r>
          </a:p>
          <a:p>
            <a:r>
              <a:rPr lang="en-US" dirty="0" smtClean="0"/>
              <a:t>802.24 Liaison Role</a:t>
            </a:r>
          </a:p>
          <a:p>
            <a:pPr lvl="1"/>
            <a:r>
              <a:rPr lang="en-US" dirty="0" smtClean="0"/>
              <a:t>Topics for P2030.5 can be forwarded through 802.24</a:t>
            </a:r>
          </a:p>
          <a:p>
            <a:pPr marL="457200" lvl="1" indent="0">
              <a:buNone/>
            </a:pPr>
            <a:r>
              <a:rPr lang="en-US" dirty="0" smtClean="0"/>
              <a:t>P2030.5 drafts can be shared in private area for 802 members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Bob Heile is volunteered as </a:t>
            </a:r>
            <a:r>
              <a:rPr lang="en-US" dirty="0" err="1" smtClean="0"/>
              <a:t>liason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Motion </a:t>
            </a:r>
          </a:p>
          <a:p>
            <a:pPr lvl="1"/>
            <a:r>
              <a:rPr lang="en-US" dirty="0" smtClean="0"/>
              <a:t>802.24 requests the establishment of a liaison with IEEE P2030.5 for the purpose of sharing information and recommendations regarding the revision of the P2030.5 standard and other matters as appropriate.</a:t>
            </a:r>
          </a:p>
          <a:p>
            <a:pPr lvl="1"/>
            <a:r>
              <a:rPr lang="en-US" dirty="0" smtClean="0"/>
              <a:t>Moved: Ben</a:t>
            </a:r>
          </a:p>
          <a:p>
            <a:pPr lvl="1"/>
            <a:r>
              <a:rPr lang="en-US" dirty="0" smtClean="0"/>
              <a:t>Second Bob H</a:t>
            </a:r>
          </a:p>
          <a:p>
            <a:pPr lvl="1"/>
            <a:r>
              <a:rPr lang="en-US" dirty="0" smtClean="0"/>
              <a:t>8 : 0 : 0</a:t>
            </a:r>
          </a:p>
          <a:p>
            <a:endParaRPr lang="en-US" dirty="0" smtClean="0"/>
          </a:p>
          <a:p>
            <a:r>
              <a:rPr lang="en-US" dirty="0" smtClean="0"/>
              <a:t>Bob </a:t>
            </a:r>
            <a:r>
              <a:rPr lang="en-US" dirty="0" smtClean="0"/>
              <a:t>will present to next meeting in December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51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Approvals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Formation of Liaison with Industrial Internet Consortium (IIC)</a:t>
            </a:r>
          </a:p>
          <a:p>
            <a:pPr lvl="1"/>
            <a:r>
              <a:rPr lang="en-US" dirty="0" smtClean="0"/>
              <a:t>Motion to approve the </a:t>
            </a:r>
            <a:r>
              <a:rPr lang="en-US" dirty="0" smtClean="0"/>
              <a:t>liaison </a:t>
            </a:r>
            <a:r>
              <a:rPr lang="en-US" dirty="0" smtClean="0"/>
              <a:t>response </a:t>
            </a:r>
            <a:r>
              <a:rPr lang="en-US" dirty="0"/>
              <a:t>in document </a:t>
            </a:r>
            <a:r>
              <a:rPr lang="en-US" dirty="0" smtClean="0"/>
              <a:t>24-15-0038-00-0000-liaison-response-to-iic.docx.</a:t>
            </a:r>
          </a:p>
          <a:p>
            <a:pPr lvl="2"/>
            <a:r>
              <a:rPr lang="en-US" dirty="0" smtClean="0"/>
              <a:t>Moved Chris</a:t>
            </a:r>
          </a:p>
          <a:p>
            <a:pPr lvl="2"/>
            <a:r>
              <a:rPr lang="en-US" dirty="0" smtClean="0"/>
              <a:t>Second James</a:t>
            </a:r>
          </a:p>
          <a:p>
            <a:pPr lvl="3"/>
            <a:r>
              <a:rPr lang="en-US" dirty="0" smtClean="0"/>
              <a:t>Approve 11 : 0 : 0</a:t>
            </a:r>
          </a:p>
          <a:p>
            <a:endParaRPr lang="en-US" dirty="0"/>
          </a:p>
          <a:p>
            <a:r>
              <a:rPr lang="en-US" dirty="0" smtClean="0"/>
              <a:t>802.24 TAG Motion – external to </a:t>
            </a:r>
            <a:r>
              <a:rPr lang="en-US" dirty="0" err="1" smtClean="0"/>
              <a:t>ExCom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1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Student </a:t>
            </a:r>
            <a:r>
              <a:rPr lang="en-US" dirty="0" smtClean="0"/>
              <a:t>Paper Contest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Flyer Completed</a:t>
            </a:r>
          </a:p>
          <a:p>
            <a:pPr lvl="1"/>
            <a:r>
              <a:rPr lang="en-US" dirty="0" smtClean="0">
                <a:hlinkClick r:id="rId2"/>
              </a:rPr>
              <a:t>24-15-0033-00-0000-802-student-paper-competition-flyer.pdf</a:t>
            </a:r>
            <a:endParaRPr lang="en-US" dirty="0" smtClean="0"/>
          </a:p>
          <a:p>
            <a:r>
              <a:rPr lang="en-US" dirty="0" smtClean="0"/>
              <a:t>Ready for Announcement this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02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Committee:</a:t>
            </a:r>
            <a:br>
              <a:rPr lang="en-US" dirty="0" smtClean="0"/>
            </a:br>
            <a:r>
              <a:rPr lang="en-US" dirty="0" smtClean="0"/>
              <a:t>Call 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r>
              <a:rPr lang="en-US" dirty="0" smtClean="0"/>
              <a:t>Form the Program Committee</a:t>
            </a:r>
          </a:p>
          <a:p>
            <a:pPr lvl="1"/>
            <a:r>
              <a:rPr lang="en-US" dirty="0" smtClean="0"/>
              <a:t>Chair of PC runs the selection of judging</a:t>
            </a:r>
          </a:p>
          <a:p>
            <a:pPr lvl="1"/>
            <a:r>
              <a:rPr lang="en-US" dirty="0" smtClean="0"/>
              <a:t>Tim, Ben, James,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out call for judges on 802.24 reflector </a:t>
            </a:r>
          </a:p>
          <a:p>
            <a:endParaRPr lang="en-US" dirty="0"/>
          </a:p>
          <a:p>
            <a:r>
              <a:rPr lang="en-US" dirty="0" smtClean="0"/>
              <a:t>Promotion ideas</a:t>
            </a:r>
          </a:p>
          <a:p>
            <a:pPr lvl="1"/>
            <a:r>
              <a:rPr lang="en-US" dirty="0" err="1" smtClean="0"/>
              <a:t>Globecom</a:t>
            </a:r>
            <a:r>
              <a:rPr lang="en-US" dirty="0" smtClean="0"/>
              <a:t> in San Diego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Announcement of approval to distribute  (Friday)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EC Reflector and 802.24 reflector (Tara will handle within IEEE)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Request those who distribute to notify us on who was notified (professors,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18-20, 2016 </a:t>
            </a:r>
          </a:p>
          <a:p>
            <a:r>
              <a:rPr lang="en-US" dirty="0" smtClean="0"/>
              <a:t>Hyatt Regency Atlanta, GA, USA</a:t>
            </a:r>
          </a:p>
          <a:p>
            <a:pPr lvl="1"/>
            <a:r>
              <a:rPr lang="en-US" dirty="0" smtClean="0"/>
              <a:t>An 802-hosted interim with all WGs</a:t>
            </a:r>
          </a:p>
          <a:p>
            <a:pPr lvl="1"/>
            <a:endParaRPr lang="en-US" dirty="0"/>
          </a:p>
          <a:p>
            <a:r>
              <a:rPr lang="en-US" dirty="0" smtClean="0"/>
              <a:t>Task Groups meeting  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altLang="en-US" dirty="0" smtClean="0">
                <a:hlinkClick r:id="rId3"/>
              </a:rPr>
              <a:t>24-15-0031r2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24-15-0031-02-0000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25360"/>
              </p:ext>
            </p:extLst>
          </p:nvPr>
        </p:nvGraphicFramePr>
        <p:xfrm>
          <a:off x="685801" y="1371600"/>
          <a:ext cx="7772400" cy="4952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446"/>
                <a:gridCol w="4831028"/>
                <a:gridCol w="965515"/>
                <a:gridCol w="568965"/>
                <a:gridCol w="703446"/>
              </a:tblGrid>
              <a:tr h="1541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27189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September minutes (24-15-0027-00-0000)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Begin 802.24.1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ITU SC1 Question 236 Review/Response  (24-15-0028r1)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2297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412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- 802.24.2 IoT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7790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 IEEE 802 Co-Sponsoring with P2413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Nikolich/Godfrey/DiMinico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- 802.24.1 Smart Grid TG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establishing Liason with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Godfrey/Heile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8777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Development of Sub-1 GHz White Paper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271896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Complete the Liaison to IIC that is pending from August.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DiMinico/Godfrey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Liaison Requests (802.24 TAG motion(s) to ExCom)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300437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Update on IEEE 802 Student Paper Contest - review flyer, announcement process, form paper review &amp; judging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Gilb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current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  <a:tr h="15021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6" marR="6246" marT="624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5:50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246" marR="6246" marT="62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</a:t>
            </a:r>
            <a:r>
              <a:rPr lang="en-US" dirty="0" smtClean="0"/>
              <a:t>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/>
              <a:t>ITU SC1 Question 236 Review/Response  </a:t>
            </a:r>
            <a:endParaRPr lang="en-US" dirty="0" smtClean="0"/>
          </a:p>
          <a:p>
            <a:r>
              <a:rPr lang="en-US" dirty="0" smtClean="0"/>
              <a:t>Document edited and uploaded </a:t>
            </a:r>
            <a:r>
              <a:rPr lang="en-US" dirty="0"/>
              <a:t>as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24-15-0028-02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Motion to forward </a:t>
            </a:r>
            <a:r>
              <a:rPr lang="en-US" dirty="0" smtClean="0"/>
              <a:t>document </a:t>
            </a:r>
            <a:r>
              <a:rPr lang="en-US" dirty="0" smtClean="0"/>
              <a:t>24-15-0028-02 </a:t>
            </a:r>
            <a:r>
              <a:rPr lang="en-US" dirty="0"/>
              <a:t>to </a:t>
            </a:r>
            <a:r>
              <a:rPr lang="en-US" dirty="0" smtClean="0"/>
              <a:t>802.18 as the 802.24 response</a:t>
            </a:r>
            <a:endParaRPr lang="en-US" dirty="0" smtClean="0"/>
          </a:p>
          <a:p>
            <a:pPr lvl="1"/>
            <a:r>
              <a:rPr lang="en-US" dirty="0" smtClean="0"/>
              <a:t>Moved Ben R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Kunal</a:t>
            </a:r>
            <a:r>
              <a:rPr lang="en-US" dirty="0" smtClean="0"/>
              <a:t> S</a:t>
            </a:r>
            <a:endParaRPr lang="en-US" dirty="0"/>
          </a:p>
          <a:p>
            <a:pPr lvl="1"/>
            <a:r>
              <a:rPr lang="en-US" dirty="0" smtClean="0"/>
              <a:t>Approved </a:t>
            </a:r>
            <a:r>
              <a:rPr lang="en-US" dirty="0" smtClean="0"/>
              <a:t>unanimous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802.24.1 Smart Grid TG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sub 1 GHz White Paper </a:t>
            </a:r>
          </a:p>
          <a:p>
            <a:pPr lvl="1"/>
            <a:r>
              <a:rPr lang="en-US" dirty="0" smtClean="0"/>
              <a:t>Draft updated: </a:t>
            </a:r>
            <a:r>
              <a:rPr lang="en-US" dirty="0" smtClean="0">
                <a:hlinkClick r:id="rId2"/>
              </a:rPr>
              <a:t>24-15-0029r2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802.24.2 IoT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/ P2413 Co Sponsor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Discussion: P2413 </a:t>
            </a:r>
            <a:r>
              <a:rPr lang="en-US" dirty="0" smtClean="0"/>
              <a:t>is seeking co-sponsors – should IEEE 802 be a co-sponsor?</a:t>
            </a:r>
          </a:p>
          <a:p>
            <a:pPr lvl="1"/>
            <a:r>
              <a:rPr lang="en-US" dirty="0" smtClean="0"/>
              <a:t>What are the possible benefits and downsides (if any)</a:t>
            </a:r>
          </a:p>
          <a:p>
            <a:r>
              <a:rPr lang="en-US" dirty="0" smtClean="0"/>
              <a:t>First Steps (regarding our existing liaison):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letter to P2413 to make it clear 802.24/IoT should be kept in the loop regarding any IEEE IoT related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ensures full and complete sharing of all information between 802 and </a:t>
            </a:r>
            <a:r>
              <a:rPr lang="en-US" dirty="0" smtClean="0"/>
              <a:t>P2413</a:t>
            </a:r>
          </a:p>
          <a:p>
            <a:pPr lvl="2"/>
            <a:r>
              <a:rPr lang="en-US" dirty="0" smtClean="0"/>
              <a:t>Could be 802.24 or all 802 WGs</a:t>
            </a:r>
          </a:p>
          <a:p>
            <a:r>
              <a:rPr lang="en-US" dirty="0" smtClean="0"/>
              <a:t>Note: P2413 is an entity based group – only released drafts can be forwarded through a liaison. It is not automatic. P2413 is creating one document. </a:t>
            </a:r>
          </a:p>
          <a:p>
            <a:pPr lvl="1"/>
            <a:r>
              <a:rPr lang="en-US" dirty="0" smtClean="0"/>
              <a:t>Can base transfer on when P2413 thinks a consolidated draft could be shared with a broader audience. </a:t>
            </a:r>
          </a:p>
          <a:p>
            <a:r>
              <a:rPr lang="en-US" dirty="0" smtClean="0"/>
              <a:t>Is more collaboration possible beyond the liaison?</a:t>
            </a:r>
          </a:p>
          <a:p>
            <a:endParaRPr lang="en-US" dirty="0" smtClean="0"/>
          </a:p>
          <a:p>
            <a:r>
              <a:rPr lang="en-US" b="1" dirty="0" smtClean="0"/>
              <a:t>Conclusion </a:t>
            </a:r>
            <a:r>
              <a:rPr lang="en-US" dirty="0" smtClean="0"/>
              <a:t>– remain with Liaison, but no need for co-sponsoring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0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802.24.2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Liaison </a:t>
            </a:r>
            <a:r>
              <a:rPr lang="en-US" dirty="0"/>
              <a:t>Activity Report: </a:t>
            </a:r>
            <a:r>
              <a:rPr lang="en-US" dirty="0" smtClean="0">
                <a:hlinkClick r:id="rId2"/>
              </a:rPr>
              <a:t>24-15-0039-00</a:t>
            </a:r>
            <a:endParaRPr lang="en-US" dirty="0" smtClean="0"/>
          </a:p>
          <a:p>
            <a:r>
              <a:rPr lang="en-US" dirty="0"/>
              <a:t>Presentation of Internet of Things (IoT) - Briefing from the IEEE to US </a:t>
            </a:r>
            <a:r>
              <a:rPr lang="en-US" dirty="0" smtClean="0"/>
              <a:t>Congress </a:t>
            </a:r>
            <a:r>
              <a:rPr lang="en-US" dirty="0" smtClean="0">
                <a:hlinkClick r:id="rId3"/>
              </a:rPr>
              <a:t>24-15-0035-00</a:t>
            </a:r>
            <a:endParaRPr lang="en-US" dirty="0" smtClean="0"/>
          </a:p>
          <a:p>
            <a:r>
              <a:rPr lang="en-US" dirty="0"/>
              <a:t>Internet of Things (IoT) - Overview White Paper </a:t>
            </a:r>
            <a:r>
              <a:rPr lang="en-US" dirty="0" smtClean="0"/>
              <a:t>Draft  </a:t>
            </a:r>
            <a:r>
              <a:rPr lang="en-US" dirty="0" smtClean="0">
                <a:hlinkClick r:id="rId4"/>
              </a:rPr>
              <a:t>24-15-0036-00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2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6573</TotalTime>
  <Words>968</Words>
  <Application>Microsoft Office PowerPoint</Application>
  <PresentationFormat>On-screen Show (4:3)</PresentationFormat>
  <Paragraphs>258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  Closing Report</vt:lpstr>
      <vt:lpstr>802.24 Overview</vt:lpstr>
      <vt:lpstr>Agenda - 24-15-0031-02-0000</vt:lpstr>
      <vt:lpstr>Monday: 802.24.1 TG</vt:lpstr>
      <vt:lpstr>802.24.1 Smart Grid TG Items</vt:lpstr>
      <vt:lpstr>Tuesday 802.24.2 IoT</vt:lpstr>
      <vt:lpstr>802 / P2413 Co Sponsor</vt:lpstr>
      <vt:lpstr>802.24.2 activities</vt:lpstr>
      <vt:lpstr>Wednesday 802.24.1</vt:lpstr>
      <vt:lpstr>Liaison with P2030.5</vt:lpstr>
      <vt:lpstr>Wednesday 802.24 TAG</vt:lpstr>
      <vt:lpstr>Liaison Approvals</vt:lpstr>
      <vt:lpstr>IEEE 802 Student Paper Contest </vt:lpstr>
      <vt:lpstr>Judging Committee: Call for Volunteers</vt:lpstr>
      <vt:lpstr>Next Meeting of 802.24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107</cp:revision>
  <cp:lastPrinted>1998-02-10T13:28:06Z</cp:lastPrinted>
  <dcterms:created xsi:type="dcterms:W3CDTF">2015-05-13T21:49:41Z</dcterms:created>
  <dcterms:modified xsi:type="dcterms:W3CDTF">2015-11-12T19:47:25Z</dcterms:modified>
</cp:coreProperties>
</file>