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5"/>
  </p:notesMasterIdLst>
  <p:handoutMasterIdLst>
    <p:handoutMasterId r:id="rId26"/>
  </p:handoutMasterIdLst>
  <p:sldIdLst>
    <p:sldId id="258" r:id="rId3"/>
    <p:sldId id="256" r:id="rId4"/>
    <p:sldId id="285" r:id="rId5"/>
    <p:sldId id="260" r:id="rId6"/>
    <p:sldId id="259" r:id="rId7"/>
    <p:sldId id="264" r:id="rId8"/>
    <p:sldId id="282" r:id="rId9"/>
    <p:sldId id="270" r:id="rId10"/>
    <p:sldId id="284" r:id="rId11"/>
    <p:sldId id="286" r:id="rId12"/>
    <p:sldId id="269" r:id="rId13"/>
    <p:sldId id="283" r:id="rId14"/>
    <p:sldId id="271" r:id="rId15"/>
    <p:sldId id="279" r:id="rId16"/>
    <p:sldId id="273" r:id="rId17"/>
    <p:sldId id="274" r:id="rId18"/>
    <p:sldId id="267" r:id="rId19"/>
    <p:sldId id="268" r:id="rId20"/>
    <p:sldId id="272" r:id="rId21"/>
    <p:sldId id="276" r:id="rId22"/>
    <p:sldId id="281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802.24-15-0025r1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Sept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llaborate.nist.gov/twiki-sggrid/bin/view/SmartGrid/PAP02Wireles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 on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Section 5 title: </a:t>
            </a:r>
            <a:r>
              <a:rPr lang="en-US" dirty="0" smtClean="0"/>
              <a:t>“ITU </a:t>
            </a:r>
            <a:r>
              <a:rPr lang="en-US" dirty="0"/>
              <a:t>approach to smart </a:t>
            </a:r>
            <a:r>
              <a:rPr lang="en-US" dirty="0" smtClean="0"/>
              <a:t>grid”</a:t>
            </a:r>
          </a:p>
          <a:p>
            <a:pPr lvl="1"/>
            <a:r>
              <a:rPr lang="en-US" dirty="0" smtClean="0"/>
              <a:t>Actual topic: “ITU PLC standards for smart grid”</a:t>
            </a:r>
          </a:p>
          <a:p>
            <a:pPr lvl="1"/>
            <a:endParaRPr lang="en-US" dirty="0"/>
          </a:p>
          <a:p>
            <a:r>
              <a:rPr lang="en-US" dirty="0" smtClean="0"/>
              <a:t>Section </a:t>
            </a:r>
            <a:r>
              <a:rPr lang="en-US" dirty="0"/>
              <a:t>6 title: Data rates, bandwidths, frequency bands and spectrum requirements needed to support the needs of power grid management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Actual topic: Overview of smart grid communications architecture and applicable standards.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45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</a:t>
            </a:r>
            <a:r>
              <a:rPr lang="en-US" dirty="0"/>
              <a:t>802.24.1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requested by end of August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collaborate.nist.gov/twiki-sggrid/bin/view/SmartGrid/PAP02Wireless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715000"/>
            <a:ext cx="7834312" cy="685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contributions.</a:t>
            </a:r>
          </a:p>
          <a:p>
            <a:pPr lvl="2"/>
            <a:r>
              <a:rPr lang="en-US" dirty="0" smtClean="0"/>
              <a:t>Is this the latest?</a:t>
            </a:r>
          </a:p>
          <a:p>
            <a:pPr lvl="2"/>
            <a:r>
              <a:rPr lang="en-US" dirty="0" smtClean="0"/>
              <a:t>24-13-0021-01-0000-802-15-4g-e-updates-nist-wireless-characteristics-matrix.xlsx</a:t>
            </a:r>
          </a:p>
          <a:p>
            <a:pPr lvl="1"/>
            <a:r>
              <a:rPr lang="en-US" dirty="0" smtClean="0"/>
              <a:t>Determine if updates are needed</a:t>
            </a:r>
          </a:p>
          <a:p>
            <a:pPr lvl="1"/>
            <a:r>
              <a:rPr lang="en-US" dirty="0" smtClean="0"/>
              <a:t>Provide 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and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to all students worldwide.  Original unpublished work only. 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pPr lvl="1"/>
            <a:r>
              <a:rPr lang="en-US" dirty="0" smtClean="0"/>
              <a:t>Presentations to be held in extra 802.24 slots</a:t>
            </a:r>
          </a:p>
          <a:p>
            <a:pPr lvl="1"/>
            <a:r>
              <a:rPr lang="en-US" dirty="0" smtClean="0"/>
              <a:t>Possibility to publish winning papers?   (Ask Susan to talk to Potentials magazine, Computer Society, Spectrum?)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  (Bangkok)</a:t>
            </a:r>
          </a:p>
          <a:p>
            <a:pPr lvl="1"/>
            <a:r>
              <a:rPr lang="en-US" dirty="0" smtClean="0"/>
              <a:t>Papers Due January 2016   (Atlanta)</a:t>
            </a:r>
          </a:p>
          <a:p>
            <a:pPr lvl="1"/>
            <a:r>
              <a:rPr lang="en-US" dirty="0" smtClean="0"/>
              <a:t>Winners announced in March 2016  (Macau)</a:t>
            </a:r>
          </a:p>
          <a:p>
            <a:pPr lvl="1"/>
            <a:r>
              <a:rPr lang="en-US" dirty="0" smtClean="0"/>
              <a:t>Papers presented July 2016  (San Diego)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Review Topic Abstracts</a:t>
            </a:r>
          </a:p>
          <a:p>
            <a:pPr lvl="1"/>
            <a:r>
              <a:rPr lang="en-US" dirty="0" smtClean="0"/>
              <a:t>Develop any additional topic abstracts</a:t>
            </a:r>
          </a:p>
          <a:p>
            <a:pPr lvl="1"/>
            <a:r>
              <a:rPr lang="en-US" dirty="0" smtClean="0"/>
              <a:t>Select first competition topic</a:t>
            </a:r>
          </a:p>
          <a:p>
            <a:pPr lvl="1"/>
            <a:r>
              <a:rPr lang="en-US" dirty="0" smtClean="0"/>
              <a:t>Develop Contest Announcement</a:t>
            </a:r>
          </a:p>
          <a:p>
            <a:pPr lvl="1"/>
            <a:r>
              <a:rPr lang="en-US" dirty="0" smtClean="0"/>
              <a:t>Initiate EC Approval Process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802.24.2	IoT TG			Chris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DiMinico</a:t>
            </a:r>
            <a:endParaRPr lang="en-US" alt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	24-15-0024r1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12 - 22nd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4 - 22nd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	</a:t>
            </a:r>
            <a:r>
              <a:rPr lang="en-US" altLang="en-US" dirty="0" smtClean="0"/>
              <a:t>Lotus </a:t>
            </a:r>
            <a:r>
              <a:rPr lang="en-US" altLang="en-US" dirty="0"/>
              <a:t>Suite 5 - 22nd Floor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9-11, </a:t>
            </a:r>
            <a:r>
              <a:rPr lang="en-US" dirty="0"/>
              <a:t>2015 </a:t>
            </a:r>
            <a:endParaRPr lang="en-US" dirty="0" smtClean="0"/>
          </a:p>
          <a:p>
            <a:r>
              <a:rPr lang="en-US" dirty="0" smtClean="0"/>
              <a:t>Hyatt Regency, Dallas, TX, USA</a:t>
            </a:r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24-15-0024-01-0000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9029"/>
            <a:ext cx="7649334" cy="51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r>
              <a:rPr lang="en-US" dirty="0" smtClean="0"/>
              <a:t>New From July</a:t>
            </a:r>
          </a:p>
          <a:p>
            <a:pPr lvl="1"/>
            <a:r>
              <a:rPr lang="en-US" dirty="0"/>
              <a:t>Writing assignments in previous slides</a:t>
            </a:r>
          </a:p>
          <a:p>
            <a:pPr lvl="1"/>
            <a:r>
              <a:rPr lang="en-US" dirty="0"/>
              <a:t>Student Paper Contest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Attendance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different WG attendance recording mechanisms in 802.24</a:t>
            </a:r>
          </a:p>
          <a:p>
            <a:r>
              <a:rPr lang="en-US" dirty="0" smtClean="0"/>
              <a:t>Plan going forward</a:t>
            </a:r>
          </a:p>
          <a:p>
            <a:pPr lvl="1"/>
            <a:r>
              <a:rPr lang="en-US" dirty="0" smtClean="0"/>
              <a:t>2 Regular and One Optional</a:t>
            </a:r>
          </a:p>
          <a:p>
            <a:pPr lvl="2"/>
            <a:r>
              <a:rPr lang="en-US" dirty="0" smtClean="0"/>
              <a:t>Tuesday PM2 slot will be optional / extra credit</a:t>
            </a:r>
          </a:p>
          <a:p>
            <a:pPr lvl="2"/>
            <a:r>
              <a:rPr lang="en-US" dirty="0" smtClean="0"/>
              <a:t>Paper attendance will be available for 802.3 participants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</a:t>
            </a:r>
            <a:r>
              <a:rPr lang="en-US" dirty="0" smtClean="0"/>
              <a:t>Review / Response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ITU-R WP 1A Q236/1 report on Smart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ITU-R and have another 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</a:p>
          <a:p>
            <a:pPr lvl="1"/>
            <a:r>
              <a:rPr lang="en-US" dirty="0" smtClean="0"/>
              <a:t>802.24 will edit in comments before the March 2016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3473</TotalTime>
  <Words>1004</Words>
  <Application>Microsoft Office PowerPoint</Application>
  <PresentationFormat>On-screen Show (4:3)</PresentationFormat>
  <Paragraphs>221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Helvetica</vt:lpstr>
      <vt:lpstr>Monotype Sorts</vt:lpstr>
      <vt:lpstr>Times New Roman</vt:lpstr>
      <vt:lpstr>Office Theme</vt:lpstr>
      <vt:lpstr>Default Design</vt:lpstr>
      <vt:lpstr>802.24 Vertical Applications TAG</vt:lpstr>
      <vt:lpstr>802.24 Overview</vt:lpstr>
      <vt:lpstr>Agenda - 24-15-0024-01-0000</vt:lpstr>
      <vt:lpstr>Guidelines for IEEE-SA Meetings</vt:lpstr>
      <vt:lpstr>Administration</vt:lpstr>
      <vt:lpstr>Action Items from July</vt:lpstr>
      <vt:lpstr>TAG Attendance Update</vt:lpstr>
      <vt:lpstr>Monday: 802.24.1 Tasks</vt:lpstr>
      <vt:lpstr>ITU-R WP 1A Q236/1 report on Smart Grid</vt:lpstr>
      <vt:lpstr>General Comments on Document Structure</vt:lpstr>
      <vt:lpstr>Tuesday: 802.24.1 Tasks</vt:lpstr>
      <vt:lpstr>Sub GHz White Paper</vt:lpstr>
      <vt:lpstr>Wednesday 802.24.1</vt:lpstr>
      <vt:lpstr>White Paper Companion Presentation</vt:lpstr>
      <vt:lpstr>PAP 2 Wireless Matrix </vt:lpstr>
      <vt:lpstr>PAP 2 Wireless Matrix </vt:lpstr>
      <vt:lpstr>802 Student Paper Competition</vt:lpstr>
      <vt:lpstr>Format of Competition</vt:lpstr>
      <vt:lpstr>Wednesday 802.24 TAG</vt:lpstr>
      <vt:lpstr>802.24 TAG closing</vt:lpstr>
      <vt:lpstr>Next Meeting of 802.24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63</cp:revision>
  <cp:lastPrinted>1998-02-10T13:28:06Z</cp:lastPrinted>
  <dcterms:created xsi:type="dcterms:W3CDTF">2015-05-13T21:49:41Z</dcterms:created>
  <dcterms:modified xsi:type="dcterms:W3CDTF">2015-09-14T04:52:16Z</dcterms:modified>
</cp:coreProperties>
</file>